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sldIdLst>
    <p:sldId id="274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F1FD"/>
    <a:srgbClr val="8CD8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85697" autoAdjust="0"/>
  </p:normalViewPr>
  <p:slideViewPr>
    <p:cSldViewPr snapToGrid="0">
      <p:cViewPr varScale="1">
        <p:scale>
          <a:sx n="64" d="100"/>
          <a:sy n="64" d="100"/>
        </p:scale>
        <p:origin x="9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5002C0-4AE6-4A9B-BB67-8CF48E716A98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18D1C-5350-4E81-BF4B-619A105BE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876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definition of emergency from national Myanmar law will be added to show</a:t>
            </a:r>
            <a:r>
              <a:rPr lang="en-US" baseline="0" dirty="0" smtClean="0">
                <a:solidFill>
                  <a:srgbClr val="FF0000"/>
                </a:solidFill>
              </a:rPr>
              <a:t> coherency with international definition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18D1C-5350-4E81-BF4B-619A105BEA7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942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EC69-9DB4-404B-9972-828609FC0DE3}" type="datetimeFigureOut">
              <a:rPr lang="nb-NO" smtClean="0"/>
              <a:t>15.06.2015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2164-497F-4B6A-BA1A-102712AA89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92768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EC69-9DB4-404B-9972-828609FC0DE3}" type="datetimeFigureOut">
              <a:rPr lang="nb-NO" smtClean="0"/>
              <a:t>15.06.2015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2164-497F-4B6A-BA1A-102712AA89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2762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EC69-9DB4-404B-9972-828609FC0DE3}" type="datetimeFigureOut">
              <a:rPr lang="nb-NO" smtClean="0"/>
              <a:t>15.06.2015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2164-497F-4B6A-BA1A-102712AA89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66795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EC69-9DB4-404B-9972-828609FC0DE3}" type="datetimeFigureOut">
              <a:rPr lang="nb-NO" smtClean="0"/>
              <a:t>15.06.2015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2164-497F-4B6A-BA1A-102712AA89BA}" type="slidenum">
              <a:rPr lang="nb-NO" smtClean="0"/>
              <a:t>‹#›</a:t>
            </a:fld>
            <a:endParaRPr lang="nb-NO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12611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EC69-9DB4-404B-9972-828609FC0DE3}" type="datetimeFigureOut">
              <a:rPr lang="nb-NO" smtClean="0"/>
              <a:t>15.06.2015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2164-497F-4B6A-BA1A-102712AA89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731332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EC69-9DB4-404B-9972-828609FC0DE3}" type="datetimeFigureOut">
              <a:rPr lang="nb-NO" smtClean="0"/>
              <a:t>15.06.2015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2164-497F-4B6A-BA1A-102712AA89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27323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EC69-9DB4-404B-9972-828609FC0DE3}" type="datetimeFigureOut">
              <a:rPr lang="nb-NO" smtClean="0"/>
              <a:t>15.06.2015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2164-497F-4B6A-BA1A-102712AA89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16703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EC69-9DB4-404B-9972-828609FC0DE3}" type="datetimeFigureOut">
              <a:rPr lang="nb-NO" smtClean="0"/>
              <a:t>15.06.2015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2164-497F-4B6A-BA1A-102712AA89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766600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EC69-9DB4-404B-9972-828609FC0DE3}" type="datetimeFigureOut">
              <a:rPr lang="nb-NO" smtClean="0"/>
              <a:t>15.06.2015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2164-497F-4B6A-BA1A-102712AA89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92334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EC69-9DB4-404B-9972-828609FC0DE3}" type="datetimeFigureOut">
              <a:rPr lang="nb-NO" smtClean="0"/>
              <a:t>15.06.2015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2164-497F-4B6A-BA1A-102712AA89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74636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EC69-9DB4-404B-9972-828609FC0DE3}" type="datetimeFigureOut">
              <a:rPr lang="nb-NO" smtClean="0"/>
              <a:t>15.06.2015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2164-497F-4B6A-BA1A-102712AA89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15238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EC69-9DB4-404B-9972-828609FC0DE3}" type="datetimeFigureOut">
              <a:rPr lang="nb-NO" smtClean="0"/>
              <a:t>15.06.2015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2164-497F-4B6A-BA1A-102712AA89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7905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EC69-9DB4-404B-9972-828609FC0DE3}" type="datetimeFigureOut">
              <a:rPr lang="nb-NO" smtClean="0"/>
              <a:t>15.06.2015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2164-497F-4B6A-BA1A-102712AA89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606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EC69-9DB4-404B-9972-828609FC0DE3}" type="datetimeFigureOut">
              <a:rPr lang="nb-NO" smtClean="0"/>
              <a:t>15.06.2015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2164-497F-4B6A-BA1A-102712AA89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29700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EC69-9DB4-404B-9972-828609FC0DE3}" type="datetimeFigureOut">
              <a:rPr lang="nb-NO" smtClean="0"/>
              <a:t>15.06.2015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2164-497F-4B6A-BA1A-102712AA89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66750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EC69-9DB4-404B-9972-828609FC0DE3}" type="datetimeFigureOut">
              <a:rPr lang="nb-NO" smtClean="0"/>
              <a:t>15.06.2015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2164-497F-4B6A-BA1A-102712AA89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15560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AEC69-9DB4-404B-9972-828609FC0DE3}" type="datetimeFigureOut">
              <a:rPr lang="nb-NO" smtClean="0"/>
              <a:t>15.06.2015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2164-497F-4B6A-BA1A-102712AA89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2437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1DAEC69-9DB4-404B-9972-828609FC0DE3}" type="datetimeFigureOut">
              <a:rPr lang="nb-NO" smtClean="0"/>
              <a:t>15.06.2015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CB82164-497F-4B6A-BA1A-102712AA89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01059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  <p:sldLayoutId id="2147483841" r:id="rId12"/>
    <p:sldLayoutId id="2147483842" r:id="rId13"/>
    <p:sldLayoutId id="2147483843" r:id="rId14"/>
    <p:sldLayoutId id="2147483844" r:id="rId15"/>
    <p:sldLayoutId id="2147483845" r:id="rId16"/>
    <p:sldLayoutId id="214748384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179130"/>
            <a:ext cx="10364451" cy="1596177"/>
          </a:xfrm>
        </p:spPr>
        <p:txBody>
          <a:bodyPr/>
          <a:lstStyle/>
          <a:p>
            <a:pPr algn="r"/>
            <a:r>
              <a:rPr lang="nb-NO" b="1" dirty="0" smtClean="0"/>
              <a:t>Township XXX</a:t>
            </a:r>
            <a:endParaRPr lang="nb-NO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7543"/>
            <a:ext cx="10363826" cy="5153891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Nb</a:t>
            </a:r>
            <a:r>
              <a:rPr lang="en-US" dirty="0" smtClean="0"/>
              <a:t> of Wash actors/project</a:t>
            </a:r>
          </a:p>
          <a:p>
            <a:r>
              <a:rPr lang="en-US" dirty="0" smtClean="0"/>
              <a:t>Type and </a:t>
            </a:r>
            <a:r>
              <a:rPr lang="en-US" dirty="0" err="1" smtClean="0"/>
              <a:t>nb</a:t>
            </a:r>
            <a:r>
              <a:rPr lang="en-US" dirty="0" smtClean="0"/>
              <a:t> of location camps/villages/Surrounding</a:t>
            </a:r>
          </a:p>
          <a:p>
            <a:r>
              <a:rPr lang="en-US" dirty="0" err="1" smtClean="0"/>
              <a:t>Nb</a:t>
            </a:r>
            <a:r>
              <a:rPr lang="en-US" dirty="0" smtClean="0"/>
              <a:t> of beneficiaries per location type</a:t>
            </a:r>
            <a:endParaRPr lang="en-US" dirty="0" smtClean="0"/>
          </a:p>
          <a:p>
            <a:r>
              <a:rPr lang="en-US" dirty="0" smtClean="0"/>
              <a:t>Map for visual + main 4W results (2 graph max)</a:t>
            </a:r>
          </a:p>
          <a:p>
            <a:r>
              <a:rPr lang="en-US" dirty="0" smtClean="0"/>
              <a:t>Other sources of information existing (KAP, study…)</a:t>
            </a:r>
          </a:p>
          <a:p>
            <a:r>
              <a:rPr lang="en-US" dirty="0" smtClean="0"/>
              <a:t>Affected by governmental plan for relocation Y/N If yes which impact, needs covered by actual project (to adapt) Y/N</a:t>
            </a:r>
          </a:p>
          <a:p>
            <a:r>
              <a:rPr lang="en-US" dirty="0" smtClean="0"/>
              <a:t>Main constrain/challenge</a:t>
            </a:r>
          </a:p>
          <a:p>
            <a:r>
              <a:rPr lang="en-US" dirty="0" smtClean="0"/>
              <a:t>Vision on exist strategy if relevant</a:t>
            </a:r>
          </a:p>
          <a:p>
            <a:r>
              <a:rPr lang="en-US" dirty="0" smtClean="0"/>
              <a:t>Recommendation</a:t>
            </a:r>
          </a:p>
          <a:p>
            <a:pPr marL="0" indent="0" algn="ctr">
              <a:buNone/>
            </a:pPr>
            <a:r>
              <a:rPr lang="en-US" sz="2800" b="1" dirty="0" smtClean="0"/>
              <a:t>2 slides max, </a:t>
            </a:r>
            <a:r>
              <a:rPr lang="en-US" sz="2800" b="1" dirty="0" smtClean="0">
                <a:solidFill>
                  <a:srgbClr val="FF0000"/>
                </a:solidFill>
              </a:rPr>
              <a:t>5 minutes</a:t>
            </a:r>
            <a:endParaRPr lang="en-US" sz="2800" b="1" dirty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203757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2830</TotalTime>
  <Words>95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Tw Cen MT</vt:lpstr>
      <vt:lpstr>Droplet</vt:lpstr>
      <vt:lpstr>Township XXX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Learnings from Coordination of Emergency WASH Response in __(country)__ during __(Disaster)___</dc:title>
  <dc:creator>Prasad Sevekari</dc:creator>
  <cp:lastModifiedBy>Olivier Le Guillou</cp:lastModifiedBy>
  <cp:revision>119</cp:revision>
  <dcterms:created xsi:type="dcterms:W3CDTF">2014-11-12T17:22:21Z</dcterms:created>
  <dcterms:modified xsi:type="dcterms:W3CDTF">2015-06-15T12:15:28Z</dcterms:modified>
</cp:coreProperties>
</file>