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1"/>
  </p:handoutMasterIdLst>
  <p:sldIdLst>
    <p:sldId id="256" r:id="rId2"/>
    <p:sldId id="257" r:id="rId3"/>
    <p:sldId id="260" r:id="rId4"/>
    <p:sldId id="266" r:id="rId5"/>
    <p:sldId id="267" r:id="rId6"/>
    <p:sldId id="268" r:id="rId7"/>
    <p:sldId id="263" r:id="rId8"/>
    <p:sldId id="265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811B5-49B4-48D8-9784-4E9625AD29D4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4065F-58B2-4789-B35A-67B6016D8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9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C4DD8AA-22FA-4C94-867D-7DD6CEBB0031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9502FAA-A1BE-4B2B-8751-17CF2F0E28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ata.themimu.info/vpa/download.html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.mimu@undp.org" TargetMode="External"/><Relationship Id="rId2" Type="http://schemas.openxmlformats.org/officeDocument/2006/relationships/hyperlink" Target="mailto:phyo.kyi@undp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Village data collection by mobile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Phyo</a:t>
            </a:r>
            <a:r>
              <a:rPr lang="en-US" dirty="0" smtClean="0"/>
              <a:t> </a:t>
            </a:r>
            <a:r>
              <a:rPr lang="en-US" dirty="0" err="1" smtClean="0"/>
              <a:t>Kyi</a:t>
            </a:r>
            <a:endParaRPr lang="en-US" dirty="0"/>
          </a:p>
          <a:p>
            <a:r>
              <a:rPr lang="en-US" dirty="0" smtClean="0"/>
              <a:t>ICT/Data Assistant</a:t>
            </a:r>
          </a:p>
          <a:p>
            <a:r>
              <a:rPr lang="en-US" dirty="0" smtClean="0"/>
              <a:t>Myanmar Information Management 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8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Zawgyi-One" pitchFamily="34" charset="0"/>
              </a:rPr>
              <a:t>Purpose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r>
              <a:rPr lang="en-US" dirty="0" smtClean="0">
                <a:latin typeface="Myanmar Census" pitchFamily="34" charset="0"/>
                <a:ea typeface="Tahoma" pitchFamily="34" charset="0"/>
                <a:cs typeface="Myanmar Census" pitchFamily="34" charset="0"/>
              </a:rPr>
              <a:t>To collect current or new village location</a:t>
            </a:r>
            <a:endParaRPr lang="en-US" dirty="0">
              <a:latin typeface="Myanmar Census" pitchFamily="34" charset="0"/>
              <a:ea typeface="Tahoma" pitchFamily="34" charset="0"/>
              <a:cs typeface="Myanmar Census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2860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Zawgyi-One" pitchFamily="34" charset="0"/>
              </a:rPr>
              <a:t>Why?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2766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Myanmar Census" pitchFamily="34" charset="0"/>
                <a:ea typeface="Tahoma" pitchFamily="34" charset="0"/>
                <a:cs typeface="Myanmar Census" pitchFamily="34" charset="0"/>
              </a:rPr>
              <a:t>Some villages from rural area doesn’t has GPS points yet.</a:t>
            </a:r>
          </a:p>
          <a:p>
            <a:r>
              <a:rPr lang="en-US" dirty="0" smtClean="0">
                <a:latin typeface="Myanmar Census" pitchFamily="34" charset="0"/>
                <a:ea typeface="Tahoma" pitchFamily="34" charset="0"/>
                <a:cs typeface="Myanmar Census" pitchFamily="34" charset="0"/>
              </a:rPr>
              <a:t>It was around 20 percent</a:t>
            </a:r>
            <a:endParaRPr lang="en-US" dirty="0">
              <a:latin typeface="Myanmar Census" pitchFamily="34" charset="0"/>
              <a:ea typeface="Tahoma" pitchFamily="34" charset="0"/>
              <a:cs typeface="Myanmar Census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4114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Zawgyi-One" pitchFamily="34" charset="0"/>
              </a:rPr>
              <a:t>And then…</a:t>
            </a:r>
            <a:endParaRPr lang="en-US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49530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Myanmar Census" pitchFamily="34" charset="0"/>
                <a:ea typeface="Tahoma" pitchFamily="34" charset="0"/>
                <a:cs typeface="Myanmar Census" pitchFamily="34" charset="0"/>
              </a:rPr>
              <a:t>We make the village mobile app called (VPC) to collect the location (Mainly Village </a:t>
            </a:r>
            <a:r>
              <a:rPr lang="en-US" dirty="0" err="1" smtClean="0">
                <a:latin typeface="Myanmar Census" pitchFamily="34" charset="0"/>
                <a:ea typeface="Tahoma" pitchFamily="34" charset="0"/>
                <a:cs typeface="Myanmar Census" pitchFamily="34" charset="0"/>
              </a:rPr>
              <a:t>Pcode</a:t>
            </a:r>
            <a:r>
              <a:rPr lang="en-US" dirty="0" smtClean="0">
                <a:latin typeface="Myanmar Census" pitchFamily="34" charset="0"/>
                <a:ea typeface="Tahoma" pitchFamily="34" charset="0"/>
                <a:cs typeface="Myanmar Census" pitchFamily="34" charset="0"/>
              </a:rPr>
              <a:t> or Village Name, Latitude and Longitude)</a:t>
            </a:r>
            <a:endParaRPr lang="en-US" dirty="0">
              <a:latin typeface="Myanmar Census" pitchFamily="34" charset="0"/>
              <a:ea typeface="Tahoma" pitchFamily="34" charset="0"/>
              <a:cs typeface="Myanmar Censu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4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70911"/>
            <a:ext cx="8229600" cy="9906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53667" y="3149327"/>
            <a:ext cx="1317171" cy="13171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Mobile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480793" y="542435"/>
            <a:ext cx="1485738" cy="148573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Satellite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044448" y="1285304"/>
            <a:ext cx="1317171" cy="13171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4"/>
            <a:endCxn id="4" idx="0"/>
          </p:cNvCxnSpPr>
          <p:nvPr/>
        </p:nvCxnSpPr>
        <p:spPr>
          <a:xfrm flipH="1">
            <a:off x="4212253" y="2028173"/>
            <a:ext cx="11409" cy="1121154"/>
          </a:xfrm>
          <a:prstGeom prst="straightConnector1">
            <a:avLst/>
          </a:prstGeom>
          <a:ln w="38100">
            <a:solidFill>
              <a:schemeClr val="accent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7"/>
            <a:endCxn id="6" idx="3"/>
          </p:cNvCxnSpPr>
          <p:nvPr/>
        </p:nvCxnSpPr>
        <p:spPr>
          <a:xfrm flipV="1">
            <a:off x="4677943" y="2409580"/>
            <a:ext cx="1559400" cy="932642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82973" y="2521166"/>
            <a:ext cx="13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GPS Data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19519" y="2409580"/>
            <a:ext cx="132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Internet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361619" y="401789"/>
            <a:ext cx="1720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Server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Written in PHP and Database is </a:t>
            </a:r>
            <a:r>
              <a:rPr lang="en-US" b="1" dirty="0" err="1" smtClean="0"/>
              <a:t>Sqlite</a:t>
            </a:r>
            <a:endParaRPr lang="en-US" b="1" dirty="0"/>
          </a:p>
        </p:txBody>
      </p:sp>
      <p:sp>
        <p:nvSpPr>
          <p:cNvPr id="33" name="Rectangle 32"/>
          <p:cNvSpPr/>
          <p:nvPr/>
        </p:nvSpPr>
        <p:spPr>
          <a:xfrm>
            <a:off x="8001341" y="323228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SMS Relay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4" idx="6"/>
            <a:endCxn id="33" idx="1"/>
          </p:cNvCxnSpPr>
          <p:nvPr/>
        </p:nvCxnSpPr>
        <p:spPr>
          <a:xfrm flipV="1">
            <a:off x="4870838" y="3689481"/>
            <a:ext cx="3130503" cy="118432"/>
          </a:xfrm>
          <a:prstGeom prst="straightConnector1">
            <a:avLst/>
          </a:prstGeom>
          <a:ln w="3810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257694" y="3348625"/>
            <a:ext cx="8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SMS</a:t>
            </a:r>
            <a:endParaRPr lang="en-US" b="1" dirty="0"/>
          </a:p>
        </p:txBody>
      </p:sp>
      <p:cxnSp>
        <p:nvCxnSpPr>
          <p:cNvPr id="68" name="Straight Arrow Connector 67"/>
          <p:cNvCxnSpPr>
            <a:stCxn id="33" idx="0"/>
            <a:endCxn id="6" idx="5"/>
          </p:cNvCxnSpPr>
          <p:nvPr/>
        </p:nvCxnSpPr>
        <p:spPr>
          <a:xfrm flipH="1" flipV="1">
            <a:off x="7168724" y="2409580"/>
            <a:ext cx="1289817" cy="822701"/>
          </a:xfrm>
          <a:prstGeom prst="straightConnector1">
            <a:avLst/>
          </a:prstGeom>
          <a:ln w="3810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7989588" y="2317543"/>
            <a:ext cx="132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Internet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0" y="4457343"/>
            <a:ext cx="697498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Mobile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Android 2.3.3 and over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Written in </a:t>
            </a:r>
            <a:r>
              <a:rPr lang="en-US" b="1" dirty="0"/>
              <a:t>JAVA and Database is </a:t>
            </a:r>
            <a:r>
              <a:rPr lang="en-US" b="1" dirty="0" err="1" smtClean="0"/>
              <a:t>Sqlite</a:t>
            </a:r>
            <a:endParaRPr lang="en-US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Preset Village Data over 60,000 record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Can </a:t>
            </a:r>
            <a:r>
              <a:rPr lang="en-US" b="1" dirty="0" smtClean="0"/>
              <a:t>Export to CSV,TSV,XML and HTML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Language: English, Myanmar (</a:t>
            </a:r>
            <a:r>
              <a:rPr lang="en-US" b="1" dirty="0" err="1" smtClean="0"/>
              <a:t>Zawgyi</a:t>
            </a:r>
            <a:r>
              <a:rPr lang="en-US" b="1" dirty="0" smtClean="0"/>
              <a:t> Default and Unicode)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7291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take?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2286000"/>
            <a:ext cx="3657600" cy="3962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	</a:t>
            </a:r>
            <a:r>
              <a:rPr lang="en-US" sz="2400" b="1" dirty="0" smtClean="0"/>
              <a:t>New Village</a:t>
            </a:r>
          </a:p>
          <a:p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Township </a:t>
            </a:r>
            <a:r>
              <a:rPr lang="en-US" dirty="0" err="1" smtClean="0"/>
              <a:t>PCode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Villagetract</a:t>
            </a:r>
            <a:r>
              <a:rPr lang="en-US" dirty="0" smtClean="0"/>
              <a:t> Name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Village Name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Altitude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Accuracy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Latitude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Longitude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Provider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Speed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Saving </a:t>
            </a:r>
            <a:r>
              <a:rPr lang="en-US" dirty="0"/>
              <a:t>Time</a:t>
            </a:r>
          </a:p>
        </p:txBody>
      </p:sp>
      <p:sp>
        <p:nvSpPr>
          <p:cNvPr id="5" name="Rectangle 4"/>
          <p:cNvSpPr/>
          <p:nvPr/>
        </p:nvSpPr>
        <p:spPr>
          <a:xfrm>
            <a:off x="4648200" y="2250862"/>
            <a:ext cx="3657600" cy="39975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Exist </a:t>
            </a:r>
            <a:r>
              <a:rPr lang="en-US" sz="2400" b="1" dirty="0" smtClean="0"/>
              <a:t>Village</a:t>
            </a:r>
          </a:p>
          <a:p>
            <a:pPr algn="ctr"/>
            <a:endParaRPr lang="en-US" sz="2400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Village </a:t>
            </a:r>
            <a:r>
              <a:rPr lang="en-US" dirty="0" err="1" smtClean="0"/>
              <a:t>PCode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Altitude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Accuracy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Latitude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Longitude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Provider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Speed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Saving Time</a:t>
            </a:r>
          </a:p>
        </p:txBody>
      </p:sp>
    </p:spTree>
    <p:extLst>
      <p:ext uri="{BB962C8B-B14F-4D97-AF65-F5344CB8AC3E}">
        <p14:creationId xmlns:p14="http://schemas.microsoft.com/office/powerpoint/2010/main" val="42665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5" y="408709"/>
            <a:ext cx="8229600" cy="990600"/>
          </a:xfrm>
        </p:spPr>
        <p:txBody>
          <a:bodyPr/>
          <a:lstStyle/>
          <a:p>
            <a:r>
              <a:rPr lang="en-US" dirty="0" err="1" smtClean="0"/>
              <a:t>Pcode</a:t>
            </a:r>
            <a:r>
              <a:rPr lang="en-US" dirty="0" smtClean="0"/>
              <a:t> Lookup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447799"/>
            <a:ext cx="2971800" cy="528319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47800"/>
            <a:ext cx="3000375" cy="533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57109" y="3223509"/>
            <a:ext cx="2133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With Alternate Village Name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25937" y="4114800"/>
            <a:ext cx="2133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Existing GPS Point Include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57109" y="510523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 GPS Point present yet</a:t>
            </a:r>
            <a:endParaRPr lang="en-US" b="1" dirty="0"/>
          </a:p>
        </p:txBody>
      </p:sp>
      <p:cxnSp>
        <p:nvCxnSpPr>
          <p:cNvPr id="13" name="Straight Arrow Connector 12"/>
          <p:cNvCxnSpPr>
            <a:stCxn id="7" idx="1"/>
            <a:endCxn id="29" idx="3"/>
          </p:cNvCxnSpPr>
          <p:nvPr/>
        </p:nvCxnSpPr>
        <p:spPr>
          <a:xfrm flipH="1">
            <a:off x="6019800" y="3546675"/>
            <a:ext cx="637309" cy="19558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  <a:endCxn id="31" idx="3"/>
          </p:cNvCxnSpPr>
          <p:nvPr/>
        </p:nvCxnSpPr>
        <p:spPr>
          <a:xfrm flipH="1" flipV="1">
            <a:off x="6213760" y="4226850"/>
            <a:ext cx="412177" cy="2111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1"/>
          </p:cNvCxnSpPr>
          <p:nvPr/>
        </p:nvCxnSpPr>
        <p:spPr>
          <a:xfrm flipH="1" flipV="1">
            <a:off x="5666508" y="5105239"/>
            <a:ext cx="990601" cy="3231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625937" y="2230582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PCode</a:t>
            </a:r>
            <a:endParaRPr lang="en-US" b="1" dirty="0"/>
          </a:p>
        </p:txBody>
      </p:sp>
      <p:cxnSp>
        <p:nvCxnSpPr>
          <p:cNvPr id="24" name="Straight Arrow Connector 23"/>
          <p:cNvCxnSpPr>
            <a:stCxn id="20" idx="1"/>
            <a:endCxn id="28" idx="0"/>
          </p:cNvCxnSpPr>
          <p:nvPr/>
        </p:nvCxnSpPr>
        <p:spPr>
          <a:xfrm flipH="1">
            <a:off x="5029200" y="2415248"/>
            <a:ext cx="1596737" cy="121221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4800600" y="3627466"/>
            <a:ext cx="457200" cy="242374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334000" y="3627465"/>
            <a:ext cx="685800" cy="229597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733800" y="3847061"/>
            <a:ext cx="1704108" cy="191539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257799" y="4114801"/>
            <a:ext cx="955961" cy="224098"/>
          </a:xfrm>
          <a:prstGeom prst="rect">
            <a:avLst/>
          </a:prstGeom>
          <a:solidFill>
            <a:srgbClr val="FFFF00">
              <a:alpha val="2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6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Pcode</a:t>
            </a:r>
            <a:r>
              <a:rPr lang="en-US" dirty="0" smtClean="0"/>
              <a:t> Lookup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799" y="1562102"/>
            <a:ext cx="2823079" cy="501880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424" y="1562102"/>
            <a:ext cx="2826976" cy="50257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891" y="1600200"/>
            <a:ext cx="2805545" cy="498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47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can I get?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" y="3962400"/>
            <a:ext cx="8763000" cy="1752600"/>
          </a:xfrm>
        </p:spPr>
        <p:txBody>
          <a:bodyPr>
            <a:normAutofit/>
          </a:bodyPr>
          <a:lstStyle/>
          <a:p>
            <a:r>
              <a:rPr lang="en-US" sz="3200" b="1" dirty="0">
                <a:hlinkClick r:id="rId2"/>
              </a:rPr>
              <a:t>http://</a:t>
            </a:r>
            <a:r>
              <a:rPr lang="en-US" sz="3200" b="1" dirty="0" smtClean="0">
                <a:hlinkClick r:id="rId2"/>
              </a:rPr>
              <a:t>data.themimu.info/vpa/download.html</a:t>
            </a:r>
            <a:endParaRPr lang="en-US" sz="3200" b="1" dirty="0" smtClean="0"/>
          </a:p>
          <a:p>
            <a:endParaRPr lang="en-US" sz="3200" b="1" dirty="0"/>
          </a:p>
          <a:p>
            <a:endParaRPr lang="en-US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14744" y="5911334"/>
            <a:ext cx="8624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Note: still on beta version </a:t>
            </a:r>
            <a:r>
              <a:rPr lang="en-US" b="1" dirty="0" smtClean="0"/>
              <a:t>with expiration date and </a:t>
            </a:r>
            <a:r>
              <a:rPr lang="en-US" b="1" dirty="0"/>
              <a:t>stable version will release at early March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8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Questions???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4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you have questions or suggestions at future….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2"/>
              </a:rPr>
              <a:t>phyo.kyi@undp.org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3"/>
              </a:rPr>
              <a:t>info.mimu@undp.org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</TotalTime>
  <Words>182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Village data collection by mobile</vt:lpstr>
      <vt:lpstr>Purpose</vt:lpstr>
      <vt:lpstr>Overview</vt:lpstr>
      <vt:lpstr>What take?</vt:lpstr>
      <vt:lpstr>Pcode Lookup</vt:lpstr>
      <vt:lpstr>Pcode Lookup</vt:lpstr>
      <vt:lpstr>Where can I get?</vt:lpstr>
      <vt:lpstr>Questions???</vt:lpstr>
      <vt:lpstr> Thanks  If you have questions or suggestions at future….  phyo.kyi@undp.org  info.mimu@undp.org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 PC</dc:creator>
  <cp:lastModifiedBy>Dell PC</cp:lastModifiedBy>
  <cp:revision>25</cp:revision>
  <cp:lastPrinted>2016-02-03T05:46:57Z</cp:lastPrinted>
  <dcterms:created xsi:type="dcterms:W3CDTF">2016-01-21T16:14:00Z</dcterms:created>
  <dcterms:modified xsi:type="dcterms:W3CDTF">2016-02-03T09:45:20Z</dcterms:modified>
</cp:coreProperties>
</file>