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0" r:id="rId3"/>
    <p:sldId id="259" r:id="rId4"/>
    <p:sldId id="261" r:id="rId5"/>
    <p:sldId id="262" r:id="rId6"/>
    <p:sldId id="270" r:id="rId7"/>
    <p:sldId id="265" r:id="rId8"/>
    <p:sldId id="263" r:id="rId9"/>
    <p:sldId id="266" r:id="rId10"/>
    <p:sldId id="271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60AD5-155D-41C6-8A3F-9A07365FDB9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5CCD6F-6993-4718-A110-5B0C94C177BB}">
      <dgm:prSet phldrT="[Text]"/>
      <dgm:spPr/>
      <dgm:t>
        <a:bodyPr/>
        <a:lstStyle/>
        <a:p>
          <a:r>
            <a:rPr lang="en-US"/>
            <a:t>Add</a:t>
          </a:r>
        </a:p>
      </dgm:t>
    </dgm:pt>
    <dgm:pt modelId="{DBD7BFCE-6E89-4C73-94A1-04B1E6CA8E4E}" type="parTrans" cxnId="{DE6AB05A-6643-4E40-A77F-A0676E59AE55}">
      <dgm:prSet/>
      <dgm:spPr/>
      <dgm:t>
        <a:bodyPr/>
        <a:lstStyle/>
        <a:p>
          <a:endParaRPr lang="en-US"/>
        </a:p>
      </dgm:t>
    </dgm:pt>
    <dgm:pt modelId="{5142089F-7551-4A6C-94F2-D2E43A7364DE}" type="sibTrans" cxnId="{DE6AB05A-6643-4E40-A77F-A0676E59AE55}">
      <dgm:prSet/>
      <dgm:spPr/>
      <dgm:t>
        <a:bodyPr/>
        <a:lstStyle/>
        <a:p>
          <a:endParaRPr lang="en-US"/>
        </a:p>
      </dgm:t>
    </dgm:pt>
    <dgm:pt modelId="{B01395D6-972B-476B-8470-BBD98E04A8A8}">
      <dgm:prSet phldrT="[Text]"/>
      <dgm:spPr/>
      <dgm:t>
        <a:bodyPr/>
        <a:lstStyle/>
        <a:p>
          <a:r>
            <a:rPr lang="en-US" dirty="0"/>
            <a:t>Get School </a:t>
          </a:r>
          <a:r>
            <a:rPr lang="en-US" dirty="0" smtClean="0"/>
            <a:t>ID from Preset Data</a:t>
          </a:r>
          <a:endParaRPr lang="en-US" dirty="0"/>
        </a:p>
      </dgm:t>
    </dgm:pt>
    <dgm:pt modelId="{D14EE82B-2323-4032-905D-8522227B386D}" type="parTrans" cxnId="{ABD5BC78-89DF-47BA-A853-B32A4CE468EF}">
      <dgm:prSet/>
      <dgm:spPr/>
      <dgm:t>
        <a:bodyPr/>
        <a:lstStyle/>
        <a:p>
          <a:endParaRPr lang="en-US"/>
        </a:p>
      </dgm:t>
    </dgm:pt>
    <dgm:pt modelId="{146576C2-9DF3-43C2-A278-9B501F04A8DF}" type="sibTrans" cxnId="{ABD5BC78-89DF-47BA-A853-B32A4CE468EF}">
      <dgm:prSet/>
      <dgm:spPr/>
      <dgm:t>
        <a:bodyPr/>
        <a:lstStyle/>
        <a:p>
          <a:endParaRPr lang="en-US"/>
        </a:p>
      </dgm:t>
    </dgm:pt>
    <dgm:pt modelId="{4D903D98-2818-440C-A58E-D721D3488848}">
      <dgm:prSet phldrT="[Text]"/>
      <dgm:spPr/>
      <dgm:t>
        <a:bodyPr/>
        <a:lstStyle/>
        <a:p>
          <a:r>
            <a:rPr lang="en-US" dirty="0" smtClean="0"/>
            <a:t>Get GPS Location</a:t>
          </a:r>
          <a:endParaRPr lang="en-US" dirty="0"/>
        </a:p>
      </dgm:t>
    </dgm:pt>
    <dgm:pt modelId="{64CA7607-91C7-470B-9A62-02E019BCF231}" type="parTrans" cxnId="{18BE3B9F-0B80-43E3-8308-42B21FF0F759}">
      <dgm:prSet/>
      <dgm:spPr/>
      <dgm:t>
        <a:bodyPr/>
        <a:lstStyle/>
        <a:p>
          <a:endParaRPr lang="en-US"/>
        </a:p>
      </dgm:t>
    </dgm:pt>
    <dgm:pt modelId="{25AAD1E3-7F4F-4D42-B178-47AD9D77EBC1}" type="sibTrans" cxnId="{18BE3B9F-0B80-43E3-8308-42B21FF0F759}">
      <dgm:prSet/>
      <dgm:spPr/>
      <dgm:t>
        <a:bodyPr/>
        <a:lstStyle/>
        <a:p>
          <a:endParaRPr lang="en-US"/>
        </a:p>
      </dgm:t>
    </dgm:pt>
    <dgm:pt modelId="{B09951FE-DDE2-4A3F-8043-29E4FB7A6D58}">
      <dgm:prSet phldrT="[Text]"/>
      <dgm:spPr/>
      <dgm:t>
        <a:bodyPr/>
        <a:lstStyle/>
        <a:p>
          <a:r>
            <a:rPr lang="en-US" dirty="0"/>
            <a:t>Save</a:t>
          </a:r>
        </a:p>
      </dgm:t>
    </dgm:pt>
    <dgm:pt modelId="{C58237D1-4087-4E52-BFCF-840E14395C78}" type="parTrans" cxnId="{F5525608-224E-49F9-82B7-8223FEFC883A}">
      <dgm:prSet/>
      <dgm:spPr/>
      <dgm:t>
        <a:bodyPr/>
        <a:lstStyle/>
        <a:p>
          <a:endParaRPr lang="en-US"/>
        </a:p>
      </dgm:t>
    </dgm:pt>
    <dgm:pt modelId="{E7A39E7C-4AD1-4404-98F7-0D5FE2F05912}" type="sibTrans" cxnId="{F5525608-224E-49F9-82B7-8223FEFC883A}">
      <dgm:prSet/>
      <dgm:spPr/>
      <dgm:t>
        <a:bodyPr/>
        <a:lstStyle/>
        <a:p>
          <a:endParaRPr lang="en-US"/>
        </a:p>
      </dgm:t>
    </dgm:pt>
    <dgm:pt modelId="{256EFD22-9D73-430F-A986-1BABAB1021D2}">
      <dgm:prSet/>
      <dgm:spPr/>
      <dgm:t>
        <a:bodyPr/>
        <a:lstStyle/>
        <a:p>
          <a:r>
            <a:rPr lang="en-US" dirty="0" smtClean="0"/>
            <a:t>Export CSV to System</a:t>
          </a:r>
          <a:endParaRPr lang="en-US" dirty="0"/>
        </a:p>
      </dgm:t>
    </dgm:pt>
    <dgm:pt modelId="{6057451F-C155-4755-8A0A-D596BDC05B87}" type="parTrans" cxnId="{C9CC473B-EADF-4372-8402-C46EB51B22BD}">
      <dgm:prSet/>
      <dgm:spPr/>
      <dgm:t>
        <a:bodyPr/>
        <a:lstStyle/>
        <a:p>
          <a:endParaRPr lang="en-US"/>
        </a:p>
      </dgm:t>
    </dgm:pt>
    <dgm:pt modelId="{1819C855-8ADB-49AA-B128-E33988744E8B}" type="sibTrans" cxnId="{C9CC473B-EADF-4372-8402-C46EB51B22BD}">
      <dgm:prSet/>
      <dgm:spPr/>
      <dgm:t>
        <a:bodyPr/>
        <a:lstStyle/>
        <a:p>
          <a:endParaRPr lang="en-US"/>
        </a:p>
      </dgm:t>
    </dgm:pt>
    <dgm:pt modelId="{3CA5B1C7-8677-40CE-AEF3-08FA1FDD035B}">
      <dgm:prSet/>
      <dgm:spPr/>
      <dgm:t>
        <a:bodyPr/>
        <a:lstStyle/>
        <a:p>
          <a:r>
            <a:rPr lang="en-US" dirty="0"/>
            <a:t>Create or Update Database (</a:t>
          </a:r>
          <a:r>
            <a:rPr lang="en-US" dirty="0" err="1"/>
            <a:t>Result.sqlite</a:t>
          </a:r>
          <a:r>
            <a:rPr lang="en-US" dirty="0"/>
            <a:t>)</a:t>
          </a:r>
        </a:p>
      </dgm:t>
    </dgm:pt>
    <dgm:pt modelId="{C13D92CC-ECA8-4A34-B067-50D0D8FA5A7B}" type="parTrans" cxnId="{75375313-7A3A-4C31-8937-1EFD383A393A}">
      <dgm:prSet/>
      <dgm:spPr/>
      <dgm:t>
        <a:bodyPr/>
        <a:lstStyle/>
        <a:p>
          <a:endParaRPr lang="en-US"/>
        </a:p>
      </dgm:t>
    </dgm:pt>
    <dgm:pt modelId="{E9BF5325-193F-469B-88D4-EE6DCAE76293}" type="sibTrans" cxnId="{75375313-7A3A-4C31-8937-1EFD383A393A}">
      <dgm:prSet/>
      <dgm:spPr/>
      <dgm:t>
        <a:bodyPr/>
        <a:lstStyle/>
        <a:p>
          <a:endParaRPr lang="en-US"/>
        </a:p>
      </dgm:t>
    </dgm:pt>
    <dgm:pt modelId="{BF5A76C8-15FB-43F0-A7FA-8DFF7DC88868}">
      <dgm:prSet/>
      <dgm:spPr/>
      <dgm:t>
        <a:bodyPr/>
        <a:lstStyle/>
        <a:p>
          <a:r>
            <a:rPr lang="en-US" dirty="0" smtClean="0"/>
            <a:t>Export CSV to SD Card</a:t>
          </a:r>
          <a:endParaRPr lang="en-US" dirty="0"/>
        </a:p>
      </dgm:t>
    </dgm:pt>
    <dgm:pt modelId="{39490916-EB95-4943-8075-94CA534849C6}" type="parTrans" cxnId="{2FC7FFB4-72AF-4BB8-9C42-A3CD728EED2F}">
      <dgm:prSet/>
      <dgm:spPr/>
      <dgm:t>
        <a:bodyPr/>
        <a:lstStyle/>
        <a:p>
          <a:endParaRPr lang="en-US"/>
        </a:p>
      </dgm:t>
    </dgm:pt>
    <dgm:pt modelId="{F7054BEE-4546-456F-ADBD-59AE9D0D413D}" type="sibTrans" cxnId="{2FC7FFB4-72AF-4BB8-9C42-A3CD728EED2F}">
      <dgm:prSet/>
      <dgm:spPr/>
      <dgm:t>
        <a:bodyPr/>
        <a:lstStyle/>
        <a:p>
          <a:endParaRPr lang="en-US"/>
        </a:p>
      </dgm:t>
    </dgm:pt>
    <dgm:pt modelId="{BBBBB4F0-3CAC-4CE0-A70C-F1075A89E2D7}" type="pres">
      <dgm:prSet presAssocID="{A1360AD5-155D-41C6-8A3F-9A07365FDB9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C74A33-07F6-4D21-8790-700187BE4C81}" type="pres">
      <dgm:prSet presAssocID="{925CCD6F-6993-4718-A110-5B0C94C177BB}" presName="root1" presStyleCnt="0"/>
      <dgm:spPr/>
    </dgm:pt>
    <dgm:pt modelId="{7691DADB-17A8-4042-A97C-CE76A98B71CB}" type="pres">
      <dgm:prSet presAssocID="{925CCD6F-6993-4718-A110-5B0C94C177B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89D3E6-CC7A-47A6-83D5-C6978838F765}" type="pres">
      <dgm:prSet presAssocID="{925CCD6F-6993-4718-A110-5B0C94C177BB}" presName="level2hierChild" presStyleCnt="0"/>
      <dgm:spPr/>
    </dgm:pt>
    <dgm:pt modelId="{7118C0B7-0E56-4BB2-9F7E-545CAB889035}" type="pres">
      <dgm:prSet presAssocID="{D14EE82B-2323-4032-905D-8522227B386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E67CDDAB-DEF1-41E5-BC09-CF90365F3A21}" type="pres">
      <dgm:prSet presAssocID="{D14EE82B-2323-4032-905D-8522227B386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DDEB8EAF-0D74-412B-8ED7-A99DF514C34C}" type="pres">
      <dgm:prSet presAssocID="{B01395D6-972B-476B-8470-BBD98E04A8A8}" presName="root2" presStyleCnt="0"/>
      <dgm:spPr/>
    </dgm:pt>
    <dgm:pt modelId="{4A2AAF28-4A8D-4CBC-9C12-91A3F06D5D74}" type="pres">
      <dgm:prSet presAssocID="{B01395D6-972B-476B-8470-BBD98E04A8A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D0A3A3-5584-439F-B563-C83077741B47}" type="pres">
      <dgm:prSet presAssocID="{B01395D6-972B-476B-8470-BBD98E04A8A8}" presName="level3hierChild" presStyleCnt="0"/>
      <dgm:spPr/>
    </dgm:pt>
    <dgm:pt modelId="{32470E5B-6326-4A24-B0E7-A66AE3F3F5FF}" type="pres">
      <dgm:prSet presAssocID="{64CA7607-91C7-470B-9A62-02E019BCF23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B6AB53B-FAAE-4B65-9373-AC1B695E0768}" type="pres">
      <dgm:prSet presAssocID="{64CA7607-91C7-470B-9A62-02E019BCF23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E6FBE2D-B882-40A4-922E-C42CFE554CF9}" type="pres">
      <dgm:prSet presAssocID="{4D903D98-2818-440C-A58E-D721D3488848}" presName="root2" presStyleCnt="0"/>
      <dgm:spPr/>
    </dgm:pt>
    <dgm:pt modelId="{C49F39D8-F800-4E97-8786-D46CEC843659}" type="pres">
      <dgm:prSet presAssocID="{4D903D98-2818-440C-A58E-D721D348884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FB3BC0-5FAC-4936-B595-5FDAAC2FE568}" type="pres">
      <dgm:prSet presAssocID="{4D903D98-2818-440C-A58E-D721D3488848}" presName="level3hierChild" presStyleCnt="0"/>
      <dgm:spPr/>
    </dgm:pt>
    <dgm:pt modelId="{7A367B3A-A27F-4363-A1B6-70D601BCE0BA}" type="pres">
      <dgm:prSet presAssocID="{C58237D1-4087-4E52-BFCF-840E14395C78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B7C8561-F17F-42CB-8E61-8FFE33FABFB7}" type="pres">
      <dgm:prSet presAssocID="{C58237D1-4087-4E52-BFCF-840E14395C7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1F8061DF-648E-4870-BB62-5E0369FEB5A0}" type="pres">
      <dgm:prSet presAssocID="{B09951FE-DDE2-4A3F-8043-29E4FB7A6D58}" presName="root2" presStyleCnt="0"/>
      <dgm:spPr/>
    </dgm:pt>
    <dgm:pt modelId="{9E5F17A9-3E00-4FAF-A41E-8849EDEC6CA4}" type="pres">
      <dgm:prSet presAssocID="{B09951FE-DDE2-4A3F-8043-29E4FB7A6D5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A445A0-7D1E-43BC-B489-061ACBC1CC25}" type="pres">
      <dgm:prSet presAssocID="{B09951FE-DDE2-4A3F-8043-29E4FB7A6D58}" presName="level3hierChild" presStyleCnt="0"/>
      <dgm:spPr/>
    </dgm:pt>
    <dgm:pt modelId="{EDC6F391-A981-4A1D-BEBB-7671A0B1E190}" type="pres">
      <dgm:prSet presAssocID="{6057451F-C155-4755-8A0A-D596BDC05B87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CBFAC58B-0A4B-48AC-BB32-4E9207A054F1}" type="pres">
      <dgm:prSet presAssocID="{6057451F-C155-4755-8A0A-D596BDC05B87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2ADE76F-7B15-4CC9-ABB0-21D58069E22C}" type="pres">
      <dgm:prSet presAssocID="{256EFD22-9D73-430F-A986-1BABAB1021D2}" presName="root2" presStyleCnt="0"/>
      <dgm:spPr/>
    </dgm:pt>
    <dgm:pt modelId="{D2E9F0B6-3974-4069-B36A-634D700D2B49}" type="pres">
      <dgm:prSet presAssocID="{256EFD22-9D73-430F-A986-1BABAB1021D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02EEC0-2F7D-451E-B3AF-5F571ABBA96A}" type="pres">
      <dgm:prSet presAssocID="{256EFD22-9D73-430F-A986-1BABAB1021D2}" presName="level3hierChild" presStyleCnt="0"/>
      <dgm:spPr/>
    </dgm:pt>
    <dgm:pt modelId="{535D4860-8F7A-4C6A-8509-7A0F4B31163F}" type="pres">
      <dgm:prSet presAssocID="{39490916-EB95-4943-8075-94CA534849C6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C4BE005C-3B07-4B33-AF2D-994847EDC976}" type="pres">
      <dgm:prSet presAssocID="{39490916-EB95-4943-8075-94CA534849C6}" presName="connTx" presStyleLbl="parChTrans1D3" presStyleIdx="1" presStyleCnt="3"/>
      <dgm:spPr/>
      <dgm:t>
        <a:bodyPr/>
        <a:lstStyle/>
        <a:p>
          <a:endParaRPr lang="en-US"/>
        </a:p>
      </dgm:t>
    </dgm:pt>
    <dgm:pt modelId="{F5C0761D-A729-4DF2-AA26-44DFED630586}" type="pres">
      <dgm:prSet presAssocID="{BF5A76C8-15FB-43F0-A7FA-8DFF7DC88868}" presName="root2" presStyleCnt="0"/>
      <dgm:spPr/>
    </dgm:pt>
    <dgm:pt modelId="{11FFE092-F979-4FAA-88F2-25C8E2C3B66A}" type="pres">
      <dgm:prSet presAssocID="{BF5A76C8-15FB-43F0-A7FA-8DFF7DC8886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54E626-AB6B-4403-9895-AD8580385413}" type="pres">
      <dgm:prSet presAssocID="{BF5A76C8-15FB-43F0-A7FA-8DFF7DC88868}" presName="level3hierChild" presStyleCnt="0"/>
      <dgm:spPr/>
    </dgm:pt>
    <dgm:pt modelId="{5CF80814-0641-49AB-BE58-682A4FF5065A}" type="pres">
      <dgm:prSet presAssocID="{C13D92CC-ECA8-4A34-B067-50D0D8FA5A7B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B41A380-48C9-4F04-8832-44E801BFD23D}" type="pres">
      <dgm:prSet presAssocID="{C13D92CC-ECA8-4A34-B067-50D0D8FA5A7B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4BC6502-27E4-47FD-8BE6-57D6147B71C5}" type="pres">
      <dgm:prSet presAssocID="{3CA5B1C7-8677-40CE-AEF3-08FA1FDD035B}" presName="root2" presStyleCnt="0"/>
      <dgm:spPr/>
    </dgm:pt>
    <dgm:pt modelId="{7E609D64-EB70-45DA-A6C6-87747CF8FF51}" type="pres">
      <dgm:prSet presAssocID="{3CA5B1C7-8677-40CE-AEF3-08FA1FDD035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8C59AE-7F75-44DC-B1B0-ABD81B9B6FE1}" type="pres">
      <dgm:prSet presAssocID="{3CA5B1C7-8677-40CE-AEF3-08FA1FDD035B}" presName="level3hierChild" presStyleCnt="0"/>
      <dgm:spPr/>
    </dgm:pt>
  </dgm:ptLst>
  <dgm:cxnLst>
    <dgm:cxn modelId="{35351276-8FD6-4950-943B-E8B66253409F}" type="presOf" srcId="{6057451F-C155-4755-8A0A-D596BDC05B87}" destId="{CBFAC58B-0A4B-48AC-BB32-4E9207A054F1}" srcOrd="1" destOrd="0" presId="urn:microsoft.com/office/officeart/2008/layout/HorizontalMultiLevelHierarchy"/>
    <dgm:cxn modelId="{2133844F-8283-4364-9076-BDBFAAB6A0C9}" type="presOf" srcId="{D14EE82B-2323-4032-905D-8522227B386D}" destId="{E67CDDAB-DEF1-41E5-BC09-CF90365F3A21}" srcOrd="1" destOrd="0" presId="urn:microsoft.com/office/officeart/2008/layout/HorizontalMultiLevelHierarchy"/>
    <dgm:cxn modelId="{ABD5BC78-89DF-47BA-A853-B32A4CE468EF}" srcId="{925CCD6F-6993-4718-A110-5B0C94C177BB}" destId="{B01395D6-972B-476B-8470-BBD98E04A8A8}" srcOrd="0" destOrd="0" parTransId="{D14EE82B-2323-4032-905D-8522227B386D}" sibTransId="{146576C2-9DF3-43C2-A278-9B501F04A8DF}"/>
    <dgm:cxn modelId="{A53AF035-3CDB-40B6-AB58-26893D2DDEBF}" type="presOf" srcId="{BF5A76C8-15FB-43F0-A7FA-8DFF7DC88868}" destId="{11FFE092-F979-4FAA-88F2-25C8E2C3B66A}" srcOrd="0" destOrd="0" presId="urn:microsoft.com/office/officeart/2008/layout/HorizontalMultiLevelHierarchy"/>
    <dgm:cxn modelId="{1E68D142-3A32-4256-8453-2B39871C5F4D}" type="presOf" srcId="{925CCD6F-6993-4718-A110-5B0C94C177BB}" destId="{7691DADB-17A8-4042-A97C-CE76A98B71CB}" srcOrd="0" destOrd="0" presId="urn:microsoft.com/office/officeart/2008/layout/HorizontalMultiLevelHierarchy"/>
    <dgm:cxn modelId="{6BC7A694-2116-438C-BC48-E82A1BBF2D32}" type="presOf" srcId="{4D903D98-2818-440C-A58E-D721D3488848}" destId="{C49F39D8-F800-4E97-8786-D46CEC843659}" srcOrd="0" destOrd="0" presId="urn:microsoft.com/office/officeart/2008/layout/HorizontalMultiLevelHierarchy"/>
    <dgm:cxn modelId="{75375313-7A3A-4C31-8937-1EFD383A393A}" srcId="{B09951FE-DDE2-4A3F-8043-29E4FB7A6D58}" destId="{3CA5B1C7-8677-40CE-AEF3-08FA1FDD035B}" srcOrd="2" destOrd="0" parTransId="{C13D92CC-ECA8-4A34-B067-50D0D8FA5A7B}" sibTransId="{E9BF5325-193F-469B-88D4-EE6DCAE76293}"/>
    <dgm:cxn modelId="{22D1147E-4EF7-480A-870D-C5830BA37E76}" type="presOf" srcId="{64CA7607-91C7-470B-9A62-02E019BCF231}" destId="{3B6AB53B-FAAE-4B65-9373-AC1B695E0768}" srcOrd="1" destOrd="0" presId="urn:microsoft.com/office/officeart/2008/layout/HorizontalMultiLevelHierarchy"/>
    <dgm:cxn modelId="{18BE3B9F-0B80-43E3-8308-42B21FF0F759}" srcId="{925CCD6F-6993-4718-A110-5B0C94C177BB}" destId="{4D903D98-2818-440C-A58E-D721D3488848}" srcOrd="1" destOrd="0" parTransId="{64CA7607-91C7-470B-9A62-02E019BCF231}" sibTransId="{25AAD1E3-7F4F-4D42-B178-47AD9D77EBC1}"/>
    <dgm:cxn modelId="{C9CC473B-EADF-4372-8402-C46EB51B22BD}" srcId="{B09951FE-DDE2-4A3F-8043-29E4FB7A6D58}" destId="{256EFD22-9D73-430F-A986-1BABAB1021D2}" srcOrd="0" destOrd="0" parTransId="{6057451F-C155-4755-8A0A-D596BDC05B87}" sibTransId="{1819C855-8ADB-49AA-B128-E33988744E8B}"/>
    <dgm:cxn modelId="{F937A9FD-9C52-45CB-A970-2C006D5D2FD3}" type="presOf" srcId="{D14EE82B-2323-4032-905D-8522227B386D}" destId="{7118C0B7-0E56-4BB2-9F7E-545CAB889035}" srcOrd="0" destOrd="0" presId="urn:microsoft.com/office/officeart/2008/layout/HorizontalMultiLevelHierarchy"/>
    <dgm:cxn modelId="{541E1EFF-A4EF-4A92-97C4-764B56E04B6E}" type="presOf" srcId="{6057451F-C155-4755-8A0A-D596BDC05B87}" destId="{EDC6F391-A981-4A1D-BEBB-7671A0B1E190}" srcOrd="0" destOrd="0" presId="urn:microsoft.com/office/officeart/2008/layout/HorizontalMultiLevelHierarchy"/>
    <dgm:cxn modelId="{3249E0DA-1BA2-4A0D-B8BF-C1C1EACC3D6D}" type="presOf" srcId="{C58237D1-4087-4E52-BFCF-840E14395C78}" destId="{7A367B3A-A27F-4363-A1B6-70D601BCE0BA}" srcOrd="0" destOrd="0" presId="urn:microsoft.com/office/officeart/2008/layout/HorizontalMultiLevelHierarchy"/>
    <dgm:cxn modelId="{DE6AB05A-6643-4E40-A77F-A0676E59AE55}" srcId="{A1360AD5-155D-41C6-8A3F-9A07365FDB96}" destId="{925CCD6F-6993-4718-A110-5B0C94C177BB}" srcOrd="0" destOrd="0" parTransId="{DBD7BFCE-6E89-4C73-94A1-04B1E6CA8E4E}" sibTransId="{5142089F-7551-4A6C-94F2-D2E43A7364DE}"/>
    <dgm:cxn modelId="{C51E94CD-1C99-4386-8779-6AA87326EACF}" type="presOf" srcId="{64CA7607-91C7-470B-9A62-02E019BCF231}" destId="{32470E5B-6326-4A24-B0E7-A66AE3F3F5FF}" srcOrd="0" destOrd="0" presId="urn:microsoft.com/office/officeart/2008/layout/HorizontalMultiLevelHierarchy"/>
    <dgm:cxn modelId="{FB904D44-3446-4B7E-A476-77E336154222}" type="presOf" srcId="{C58237D1-4087-4E52-BFCF-840E14395C78}" destId="{9B7C8561-F17F-42CB-8E61-8FFE33FABFB7}" srcOrd="1" destOrd="0" presId="urn:microsoft.com/office/officeart/2008/layout/HorizontalMultiLevelHierarchy"/>
    <dgm:cxn modelId="{D3BCFBF2-B189-445D-8EA9-28BC082E2ECC}" type="presOf" srcId="{B01395D6-972B-476B-8470-BBD98E04A8A8}" destId="{4A2AAF28-4A8D-4CBC-9C12-91A3F06D5D74}" srcOrd="0" destOrd="0" presId="urn:microsoft.com/office/officeart/2008/layout/HorizontalMultiLevelHierarchy"/>
    <dgm:cxn modelId="{0847AD65-D56C-4223-9D4B-A5218538B544}" type="presOf" srcId="{256EFD22-9D73-430F-A986-1BABAB1021D2}" destId="{D2E9F0B6-3974-4069-B36A-634D700D2B49}" srcOrd="0" destOrd="0" presId="urn:microsoft.com/office/officeart/2008/layout/HorizontalMultiLevelHierarchy"/>
    <dgm:cxn modelId="{47B244D9-09E4-4091-AADC-DC352277C6A0}" type="presOf" srcId="{39490916-EB95-4943-8075-94CA534849C6}" destId="{535D4860-8F7A-4C6A-8509-7A0F4B31163F}" srcOrd="0" destOrd="0" presId="urn:microsoft.com/office/officeart/2008/layout/HorizontalMultiLevelHierarchy"/>
    <dgm:cxn modelId="{2FC7FFB4-72AF-4BB8-9C42-A3CD728EED2F}" srcId="{B09951FE-DDE2-4A3F-8043-29E4FB7A6D58}" destId="{BF5A76C8-15FB-43F0-A7FA-8DFF7DC88868}" srcOrd="1" destOrd="0" parTransId="{39490916-EB95-4943-8075-94CA534849C6}" sibTransId="{F7054BEE-4546-456F-ADBD-59AE9D0D413D}"/>
    <dgm:cxn modelId="{F5525608-224E-49F9-82B7-8223FEFC883A}" srcId="{925CCD6F-6993-4718-A110-5B0C94C177BB}" destId="{B09951FE-DDE2-4A3F-8043-29E4FB7A6D58}" srcOrd="2" destOrd="0" parTransId="{C58237D1-4087-4E52-BFCF-840E14395C78}" sibTransId="{E7A39E7C-4AD1-4404-98F7-0D5FE2F05912}"/>
    <dgm:cxn modelId="{511F0632-4910-45C2-90AD-77D66F6662AF}" type="presOf" srcId="{39490916-EB95-4943-8075-94CA534849C6}" destId="{C4BE005C-3B07-4B33-AF2D-994847EDC976}" srcOrd="1" destOrd="0" presId="urn:microsoft.com/office/officeart/2008/layout/HorizontalMultiLevelHierarchy"/>
    <dgm:cxn modelId="{3C12C6E4-4C74-4F36-80F7-78C1E178E52D}" type="presOf" srcId="{C13D92CC-ECA8-4A34-B067-50D0D8FA5A7B}" destId="{1B41A380-48C9-4F04-8832-44E801BFD23D}" srcOrd="1" destOrd="0" presId="urn:microsoft.com/office/officeart/2008/layout/HorizontalMultiLevelHierarchy"/>
    <dgm:cxn modelId="{95B86867-9F72-4C6E-85AF-CB94E3817731}" type="presOf" srcId="{A1360AD5-155D-41C6-8A3F-9A07365FDB96}" destId="{BBBBB4F0-3CAC-4CE0-A70C-F1075A89E2D7}" srcOrd="0" destOrd="0" presId="urn:microsoft.com/office/officeart/2008/layout/HorizontalMultiLevelHierarchy"/>
    <dgm:cxn modelId="{66002557-008E-4005-8E0F-8ED0648481CF}" type="presOf" srcId="{3CA5B1C7-8677-40CE-AEF3-08FA1FDD035B}" destId="{7E609D64-EB70-45DA-A6C6-87747CF8FF51}" srcOrd="0" destOrd="0" presId="urn:microsoft.com/office/officeart/2008/layout/HorizontalMultiLevelHierarchy"/>
    <dgm:cxn modelId="{51C2D6D5-FBDF-4264-A486-C41CC39E3230}" type="presOf" srcId="{B09951FE-DDE2-4A3F-8043-29E4FB7A6D58}" destId="{9E5F17A9-3E00-4FAF-A41E-8849EDEC6CA4}" srcOrd="0" destOrd="0" presId="urn:microsoft.com/office/officeart/2008/layout/HorizontalMultiLevelHierarchy"/>
    <dgm:cxn modelId="{FE957ECD-D8B9-4048-B8F2-A13F4536BE19}" type="presOf" srcId="{C13D92CC-ECA8-4A34-B067-50D0D8FA5A7B}" destId="{5CF80814-0641-49AB-BE58-682A4FF5065A}" srcOrd="0" destOrd="0" presId="urn:microsoft.com/office/officeart/2008/layout/HorizontalMultiLevelHierarchy"/>
    <dgm:cxn modelId="{0C53D015-9860-4691-9893-391076BE1056}" type="presParOf" srcId="{BBBBB4F0-3CAC-4CE0-A70C-F1075A89E2D7}" destId="{30C74A33-07F6-4D21-8790-700187BE4C81}" srcOrd="0" destOrd="0" presId="urn:microsoft.com/office/officeart/2008/layout/HorizontalMultiLevelHierarchy"/>
    <dgm:cxn modelId="{6756396B-9296-41E2-AC8F-187459898457}" type="presParOf" srcId="{30C74A33-07F6-4D21-8790-700187BE4C81}" destId="{7691DADB-17A8-4042-A97C-CE76A98B71CB}" srcOrd="0" destOrd="0" presId="urn:microsoft.com/office/officeart/2008/layout/HorizontalMultiLevelHierarchy"/>
    <dgm:cxn modelId="{E166A7CA-28DE-4E51-B9C0-F82494320B22}" type="presParOf" srcId="{30C74A33-07F6-4D21-8790-700187BE4C81}" destId="{9E89D3E6-CC7A-47A6-83D5-C6978838F765}" srcOrd="1" destOrd="0" presId="urn:microsoft.com/office/officeart/2008/layout/HorizontalMultiLevelHierarchy"/>
    <dgm:cxn modelId="{D4DB0060-5EA5-4B60-B4B0-FFF39534AC2B}" type="presParOf" srcId="{9E89D3E6-CC7A-47A6-83D5-C6978838F765}" destId="{7118C0B7-0E56-4BB2-9F7E-545CAB889035}" srcOrd="0" destOrd="0" presId="urn:microsoft.com/office/officeart/2008/layout/HorizontalMultiLevelHierarchy"/>
    <dgm:cxn modelId="{AC5248D7-34F6-4E0A-8BCB-11E764C8991D}" type="presParOf" srcId="{7118C0B7-0E56-4BB2-9F7E-545CAB889035}" destId="{E67CDDAB-DEF1-41E5-BC09-CF90365F3A21}" srcOrd="0" destOrd="0" presId="urn:microsoft.com/office/officeart/2008/layout/HorizontalMultiLevelHierarchy"/>
    <dgm:cxn modelId="{54600561-8636-44AA-9B46-A8DF8AD8398C}" type="presParOf" srcId="{9E89D3E6-CC7A-47A6-83D5-C6978838F765}" destId="{DDEB8EAF-0D74-412B-8ED7-A99DF514C34C}" srcOrd="1" destOrd="0" presId="urn:microsoft.com/office/officeart/2008/layout/HorizontalMultiLevelHierarchy"/>
    <dgm:cxn modelId="{521B2272-2373-48BC-8668-4E8D4A4EF931}" type="presParOf" srcId="{DDEB8EAF-0D74-412B-8ED7-A99DF514C34C}" destId="{4A2AAF28-4A8D-4CBC-9C12-91A3F06D5D74}" srcOrd="0" destOrd="0" presId="urn:microsoft.com/office/officeart/2008/layout/HorizontalMultiLevelHierarchy"/>
    <dgm:cxn modelId="{5CCFF2D6-6AA3-426B-A91B-2118B2AFDED8}" type="presParOf" srcId="{DDEB8EAF-0D74-412B-8ED7-A99DF514C34C}" destId="{1CD0A3A3-5584-439F-B563-C83077741B47}" srcOrd="1" destOrd="0" presId="urn:microsoft.com/office/officeart/2008/layout/HorizontalMultiLevelHierarchy"/>
    <dgm:cxn modelId="{332E40B1-1A97-4B2C-83B5-76FCBB751CC9}" type="presParOf" srcId="{9E89D3E6-CC7A-47A6-83D5-C6978838F765}" destId="{32470E5B-6326-4A24-B0E7-A66AE3F3F5FF}" srcOrd="2" destOrd="0" presId="urn:microsoft.com/office/officeart/2008/layout/HorizontalMultiLevelHierarchy"/>
    <dgm:cxn modelId="{89A8FA1B-FEA4-48B5-BC1A-A2A9B4FB13BD}" type="presParOf" srcId="{32470E5B-6326-4A24-B0E7-A66AE3F3F5FF}" destId="{3B6AB53B-FAAE-4B65-9373-AC1B695E0768}" srcOrd="0" destOrd="0" presId="urn:microsoft.com/office/officeart/2008/layout/HorizontalMultiLevelHierarchy"/>
    <dgm:cxn modelId="{F579D9BE-9FA8-430A-9134-4B165E6C30DC}" type="presParOf" srcId="{9E89D3E6-CC7A-47A6-83D5-C6978838F765}" destId="{CE6FBE2D-B882-40A4-922E-C42CFE554CF9}" srcOrd="3" destOrd="0" presId="urn:microsoft.com/office/officeart/2008/layout/HorizontalMultiLevelHierarchy"/>
    <dgm:cxn modelId="{8CD02288-B9D9-45D6-9F92-8DD79403FF0B}" type="presParOf" srcId="{CE6FBE2D-B882-40A4-922E-C42CFE554CF9}" destId="{C49F39D8-F800-4E97-8786-D46CEC843659}" srcOrd="0" destOrd="0" presId="urn:microsoft.com/office/officeart/2008/layout/HorizontalMultiLevelHierarchy"/>
    <dgm:cxn modelId="{5D529FCE-9DC0-4F74-BCD0-2F61E73C0259}" type="presParOf" srcId="{CE6FBE2D-B882-40A4-922E-C42CFE554CF9}" destId="{58FB3BC0-5FAC-4936-B595-5FDAAC2FE568}" srcOrd="1" destOrd="0" presId="urn:microsoft.com/office/officeart/2008/layout/HorizontalMultiLevelHierarchy"/>
    <dgm:cxn modelId="{974A799E-E1A6-43B1-90B8-9C332B59D1A1}" type="presParOf" srcId="{9E89D3E6-CC7A-47A6-83D5-C6978838F765}" destId="{7A367B3A-A27F-4363-A1B6-70D601BCE0BA}" srcOrd="4" destOrd="0" presId="urn:microsoft.com/office/officeart/2008/layout/HorizontalMultiLevelHierarchy"/>
    <dgm:cxn modelId="{D31D0A9A-71CA-4259-898E-56BF7492B5BF}" type="presParOf" srcId="{7A367B3A-A27F-4363-A1B6-70D601BCE0BA}" destId="{9B7C8561-F17F-42CB-8E61-8FFE33FABFB7}" srcOrd="0" destOrd="0" presId="urn:microsoft.com/office/officeart/2008/layout/HorizontalMultiLevelHierarchy"/>
    <dgm:cxn modelId="{6B7E33B1-CDBB-4BCD-8D3C-652B7E39516E}" type="presParOf" srcId="{9E89D3E6-CC7A-47A6-83D5-C6978838F765}" destId="{1F8061DF-648E-4870-BB62-5E0369FEB5A0}" srcOrd="5" destOrd="0" presId="urn:microsoft.com/office/officeart/2008/layout/HorizontalMultiLevelHierarchy"/>
    <dgm:cxn modelId="{E5A2D4DA-B541-4A1F-AE0E-E3950CF289FD}" type="presParOf" srcId="{1F8061DF-648E-4870-BB62-5E0369FEB5A0}" destId="{9E5F17A9-3E00-4FAF-A41E-8849EDEC6CA4}" srcOrd="0" destOrd="0" presId="urn:microsoft.com/office/officeart/2008/layout/HorizontalMultiLevelHierarchy"/>
    <dgm:cxn modelId="{190C3E1F-4B1F-4CA9-9090-C31B6289B714}" type="presParOf" srcId="{1F8061DF-648E-4870-BB62-5E0369FEB5A0}" destId="{B1A445A0-7D1E-43BC-B489-061ACBC1CC25}" srcOrd="1" destOrd="0" presId="urn:microsoft.com/office/officeart/2008/layout/HorizontalMultiLevelHierarchy"/>
    <dgm:cxn modelId="{776101F8-8A02-41F1-8D65-07486FB6CF08}" type="presParOf" srcId="{B1A445A0-7D1E-43BC-B489-061ACBC1CC25}" destId="{EDC6F391-A981-4A1D-BEBB-7671A0B1E190}" srcOrd="0" destOrd="0" presId="urn:microsoft.com/office/officeart/2008/layout/HorizontalMultiLevelHierarchy"/>
    <dgm:cxn modelId="{B8F984F1-093D-4515-8608-3AAF44CEFA24}" type="presParOf" srcId="{EDC6F391-A981-4A1D-BEBB-7671A0B1E190}" destId="{CBFAC58B-0A4B-48AC-BB32-4E9207A054F1}" srcOrd="0" destOrd="0" presId="urn:microsoft.com/office/officeart/2008/layout/HorizontalMultiLevelHierarchy"/>
    <dgm:cxn modelId="{6489D5A4-4EC5-4214-9C23-1E04E1399397}" type="presParOf" srcId="{B1A445A0-7D1E-43BC-B489-061ACBC1CC25}" destId="{22ADE76F-7B15-4CC9-ABB0-21D58069E22C}" srcOrd="1" destOrd="0" presId="urn:microsoft.com/office/officeart/2008/layout/HorizontalMultiLevelHierarchy"/>
    <dgm:cxn modelId="{D5339B35-2F8A-4D46-961F-A9243686CED0}" type="presParOf" srcId="{22ADE76F-7B15-4CC9-ABB0-21D58069E22C}" destId="{D2E9F0B6-3974-4069-B36A-634D700D2B49}" srcOrd="0" destOrd="0" presId="urn:microsoft.com/office/officeart/2008/layout/HorizontalMultiLevelHierarchy"/>
    <dgm:cxn modelId="{193A24D6-4E73-4102-A469-8D87C3008262}" type="presParOf" srcId="{22ADE76F-7B15-4CC9-ABB0-21D58069E22C}" destId="{7C02EEC0-2F7D-451E-B3AF-5F571ABBA96A}" srcOrd="1" destOrd="0" presId="urn:microsoft.com/office/officeart/2008/layout/HorizontalMultiLevelHierarchy"/>
    <dgm:cxn modelId="{42C044C6-6591-4239-AAF3-D4EA79BDC7C7}" type="presParOf" srcId="{B1A445A0-7D1E-43BC-B489-061ACBC1CC25}" destId="{535D4860-8F7A-4C6A-8509-7A0F4B31163F}" srcOrd="2" destOrd="0" presId="urn:microsoft.com/office/officeart/2008/layout/HorizontalMultiLevelHierarchy"/>
    <dgm:cxn modelId="{928B33FB-01D2-4614-82F3-9B4384687730}" type="presParOf" srcId="{535D4860-8F7A-4C6A-8509-7A0F4B31163F}" destId="{C4BE005C-3B07-4B33-AF2D-994847EDC976}" srcOrd="0" destOrd="0" presId="urn:microsoft.com/office/officeart/2008/layout/HorizontalMultiLevelHierarchy"/>
    <dgm:cxn modelId="{539B69B2-DB0E-40CB-A5E4-7958AFA299A7}" type="presParOf" srcId="{B1A445A0-7D1E-43BC-B489-061ACBC1CC25}" destId="{F5C0761D-A729-4DF2-AA26-44DFED630586}" srcOrd="3" destOrd="0" presId="urn:microsoft.com/office/officeart/2008/layout/HorizontalMultiLevelHierarchy"/>
    <dgm:cxn modelId="{009E2DEE-2E9F-45B8-A740-EA55F32BED4F}" type="presParOf" srcId="{F5C0761D-A729-4DF2-AA26-44DFED630586}" destId="{11FFE092-F979-4FAA-88F2-25C8E2C3B66A}" srcOrd="0" destOrd="0" presId="urn:microsoft.com/office/officeart/2008/layout/HorizontalMultiLevelHierarchy"/>
    <dgm:cxn modelId="{363998CA-AB3E-4E18-A564-15D04DC0E360}" type="presParOf" srcId="{F5C0761D-A729-4DF2-AA26-44DFED630586}" destId="{C754E626-AB6B-4403-9895-AD8580385413}" srcOrd="1" destOrd="0" presId="urn:microsoft.com/office/officeart/2008/layout/HorizontalMultiLevelHierarchy"/>
    <dgm:cxn modelId="{A5EA743C-1A4A-4E2B-ABA4-950EC544D9D4}" type="presParOf" srcId="{B1A445A0-7D1E-43BC-B489-061ACBC1CC25}" destId="{5CF80814-0641-49AB-BE58-682A4FF5065A}" srcOrd="4" destOrd="0" presId="urn:microsoft.com/office/officeart/2008/layout/HorizontalMultiLevelHierarchy"/>
    <dgm:cxn modelId="{84EC828C-A6B6-48C9-94EB-3CA8064CDEAB}" type="presParOf" srcId="{5CF80814-0641-49AB-BE58-682A4FF5065A}" destId="{1B41A380-48C9-4F04-8832-44E801BFD23D}" srcOrd="0" destOrd="0" presId="urn:microsoft.com/office/officeart/2008/layout/HorizontalMultiLevelHierarchy"/>
    <dgm:cxn modelId="{F2BB4129-35CE-48DA-904C-A0BD3E7AAD08}" type="presParOf" srcId="{B1A445A0-7D1E-43BC-B489-061ACBC1CC25}" destId="{44BC6502-27E4-47FD-8BE6-57D6147B71C5}" srcOrd="5" destOrd="0" presId="urn:microsoft.com/office/officeart/2008/layout/HorizontalMultiLevelHierarchy"/>
    <dgm:cxn modelId="{835BF231-1409-481C-9A65-21FD4BC58DF5}" type="presParOf" srcId="{44BC6502-27E4-47FD-8BE6-57D6147B71C5}" destId="{7E609D64-EB70-45DA-A6C6-87747CF8FF51}" srcOrd="0" destOrd="0" presId="urn:microsoft.com/office/officeart/2008/layout/HorizontalMultiLevelHierarchy"/>
    <dgm:cxn modelId="{FEF1F836-A646-436C-8987-78D675BFB1A8}" type="presParOf" srcId="{44BC6502-27E4-47FD-8BE6-57D6147B71C5}" destId="{FD8C59AE-7F75-44DC-B1B0-ABD81B9B6FE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D6373B-232B-48A8-9A30-E55293E78E6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8ED63-8D61-45ED-8DF8-7FAEB4C2B1EE}">
      <dgm:prSet phldrT="[Text]"/>
      <dgm:spPr/>
      <dgm:t>
        <a:bodyPr/>
        <a:lstStyle/>
        <a:p>
          <a:r>
            <a:rPr lang="en-US"/>
            <a:t>View</a:t>
          </a:r>
        </a:p>
      </dgm:t>
    </dgm:pt>
    <dgm:pt modelId="{CD43AF22-4973-4C04-87BD-EA76B49D9EC1}" type="parTrans" cxnId="{AECFA067-D929-4F33-93E2-029410606CDD}">
      <dgm:prSet/>
      <dgm:spPr/>
      <dgm:t>
        <a:bodyPr/>
        <a:lstStyle/>
        <a:p>
          <a:endParaRPr lang="en-US"/>
        </a:p>
      </dgm:t>
    </dgm:pt>
    <dgm:pt modelId="{29FE4E78-BAA1-4C3B-A18C-FFBA3B3624C2}" type="sibTrans" cxnId="{AECFA067-D929-4F33-93E2-029410606CDD}">
      <dgm:prSet/>
      <dgm:spPr/>
      <dgm:t>
        <a:bodyPr/>
        <a:lstStyle/>
        <a:p>
          <a:endParaRPr lang="en-US"/>
        </a:p>
      </dgm:t>
    </dgm:pt>
    <dgm:pt modelId="{86E1A62B-574C-47F2-9DC6-4D876291A878}">
      <dgm:prSet phldrT="[Text]"/>
      <dgm:spPr/>
      <dgm:t>
        <a:bodyPr/>
        <a:lstStyle/>
        <a:p>
          <a:r>
            <a:rPr lang="en-US"/>
            <a:t>Get Generated HTML from Database</a:t>
          </a:r>
        </a:p>
      </dgm:t>
    </dgm:pt>
    <dgm:pt modelId="{B748A6C4-6AE3-4744-BC23-BE4F7F5077AF}" type="parTrans" cxnId="{AE622A27-FAED-4F93-820D-0E69025C2EBC}">
      <dgm:prSet/>
      <dgm:spPr/>
      <dgm:t>
        <a:bodyPr/>
        <a:lstStyle/>
        <a:p>
          <a:endParaRPr lang="en-US"/>
        </a:p>
      </dgm:t>
    </dgm:pt>
    <dgm:pt modelId="{FF741616-EF1B-4666-99C5-42158F4A1F54}" type="sibTrans" cxnId="{AE622A27-FAED-4F93-820D-0E69025C2EBC}">
      <dgm:prSet/>
      <dgm:spPr/>
      <dgm:t>
        <a:bodyPr/>
        <a:lstStyle/>
        <a:p>
          <a:endParaRPr lang="en-US"/>
        </a:p>
      </dgm:t>
    </dgm:pt>
    <dgm:pt modelId="{99919B2F-96BC-452A-9717-B29E018FBD91}">
      <dgm:prSet phldrT="[Text]"/>
      <dgm:spPr/>
      <dgm:t>
        <a:bodyPr/>
        <a:lstStyle/>
        <a:p>
          <a:r>
            <a:rPr lang="en-US"/>
            <a:t>Put the HTML form to web view</a:t>
          </a:r>
        </a:p>
      </dgm:t>
    </dgm:pt>
    <dgm:pt modelId="{36BB001D-5D1D-4586-BC99-36ACB1624CA7}" type="parTrans" cxnId="{6A9B89EA-91EC-4756-8785-BF12BBD71DD2}">
      <dgm:prSet/>
      <dgm:spPr/>
      <dgm:t>
        <a:bodyPr/>
        <a:lstStyle/>
        <a:p>
          <a:endParaRPr lang="en-US"/>
        </a:p>
      </dgm:t>
    </dgm:pt>
    <dgm:pt modelId="{E511A115-2CEB-4CF6-928B-ACF1E172A17E}" type="sibTrans" cxnId="{6A9B89EA-91EC-4756-8785-BF12BBD71DD2}">
      <dgm:prSet/>
      <dgm:spPr/>
      <dgm:t>
        <a:bodyPr/>
        <a:lstStyle/>
        <a:p>
          <a:endParaRPr lang="en-US"/>
        </a:p>
      </dgm:t>
    </dgm:pt>
    <dgm:pt modelId="{44203E68-9047-4386-9603-9F8BA403370C}">
      <dgm:prSet/>
      <dgm:spPr/>
      <dgm:t>
        <a:bodyPr/>
        <a:lstStyle/>
        <a:p>
          <a:r>
            <a:rPr lang="en-US"/>
            <a:t>Table Chart create with HTML Format</a:t>
          </a:r>
        </a:p>
      </dgm:t>
    </dgm:pt>
    <dgm:pt modelId="{DE44AC7B-F92E-46AA-BC7A-8BAC71E22EFD}" type="parTrans" cxnId="{E2B1880A-1F71-4325-82A8-5FE5F20471F3}">
      <dgm:prSet/>
      <dgm:spPr/>
      <dgm:t>
        <a:bodyPr/>
        <a:lstStyle/>
        <a:p>
          <a:endParaRPr lang="en-US"/>
        </a:p>
      </dgm:t>
    </dgm:pt>
    <dgm:pt modelId="{2B5F2C94-B88E-4B86-B6F2-886DC9CF5479}" type="sibTrans" cxnId="{E2B1880A-1F71-4325-82A8-5FE5F20471F3}">
      <dgm:prSet/>
      <dgm:spPr/>
      <dgm:t>
        <a:bodyPr/>
        <a:lstStyle/>
        <a:p>
          <a:endParaRPr lang="en-US"/>
        </a:p>
      </dgm:t>
    </dgm:pt>
    <dgm:pt modelId="{FF81D8EE-4DBE-4978-891A-2C142D461C51}">
      <dgm:prSet/>
      <dgm:spPr/>
      <dgm:t>
        <a:bodyPr/>
        <a:lstStyle/>
        <a:p>
          <a:r>
            <a:rPr lang="en-US"/>
            <a:t>Put web link to view at website (view.php with GET Method)</a:t>
          </a:r>
        </a:p>
      </dgm:t>
    </dgm:pt>
    <dgm:pt modelId="{B132C665-F985-494C-9E0B-CACA2B94AB7E}" type="parTrans" cxnId="{8384BD24-7418-4D20-AEAA-979E23EFE2E1}">
      <dgm:prSet/>
      <dgm:spPr/>
      <dgm:t>
        <a:bodyPr/>
        <a:lstStyle/>
        <a:p>
          <a:endParaRPr lang="en-US"/>
        </a:p>
      </dgm:t>
    </dgm:pt>
    <dgm:pt modelId="{3567B1B0-3291-4AB9-84DA-E18484A387FD}" type="sibTrans" cxnId="{8384BD24-7418-4D20-AEAA-979E23EFE2E1}">
      <dgm:prSet/>
      <dgm:spPr/>
      <dgm:t>
        <a:bodyPr/>
        <a:lstStyle/>
        <a:p>
          <a:endParaRPr lang="en-US"/>
        </a:p>
      </dgm:t>
    </dgm:pt>
    <dgm:pt modelId="{3F804F1C-97E4-48D9-8EA2-090CD8822E50}">
      <dgm:prSet/>
      <dgm:spPr/>
      <dgm:t>
        <a:bodyPr/>
        <a:lstStyle/>
        <a:p>
          <a:r>
            <a:rPr lang="en-US"/>
            <a:t>Put gps coordinate embedded link for Google Maps</a:t>
          </a:r>
        </a:p>
      </dgm:t>
    </dgm:pt>
    <dgm:pt modelId="{8A49BAF4-1C02-48FE-B9A2-D777DFA3193A}" type="parTrans" cxnId="{6FC55261-38D3-4D79-9968-73FA7E0D1E0F}">
      <dgm:prSet/>
      <dgm:spPr/>
      <dgm:t>
        <a:bodyPr/>
        <a:lstStyle/>
        <a:p>
          <a:endParaRPr lang="en-US"/>
        </a:p>
      </dgm:t>
    </dgm:pt>
    <dgm:pt modelId="{A46541C5-C841-42E8-8A38-7E03B0BE3B78}" type="sibTrans" cxnId="{6FC55261-38D3-4D79-9968-73FA7E0D1E0F}">
      <dgm:prSet/>
      <dgm:spPr/>
      <dgm:t>
        <a:bodyPr/>
        <a:lstStyle/>
        <a:p>
          <a:endParaRPr lang="en-US"/>
        </a:p>
      </dgm:t>
    </dgm:pt>
    <dgm:pt modelId="{9FC43F6A-86C0-45B3-8E90-62CD83DA20C0}" type="pres">
      <dgm:prSet presAssocID="{CCD6373B-232B-48A8-9A30-E55293E78E6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9EDA0-4F84-4D40-A9E4-E25A4AE7B796}" type="pres">
      <dgm:prSet presAssocID="{1CF8ED63-8D61-45ED-8DF8-7FAEB4C2B1EE}" presName="root1" presStyleCnt="0"/>
      <dgm:spPr/>
    </dgm:pt>
    <dgm:pt modelId="{6DC2ED27-0906-4EB2-95F3-DF8AA235FEB4}" type="pres">
      <dgm:prSet presAssocID="{1CF8ED63-8D61-45ED-8DF8-7FAEB4C2B1E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011005-72DB-4566-990E-C404303FF814}" type="pres">
      <dgm:prSet presAssocID="{1CF8ED63-8D61-45ED-8DF8-7FAEB4C2B1EE}" presName="level2hierChild" presStyleCnt="0"/>
      <dgm:spPr/>
    </dgm:pt>
    <dgm:pt modelId="{CCC15FB0-BB47-4388-8958-1C72FAEBB878}" type="pres">
      <dgm:prSet presAssocID="{B748A6C4-6AE3-4744-BC23-BE4F7F5077A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902FA0F-3921-438F-8EE5-8E460646A2F5}" type="pres">
      <dgm:prSet presAssocID="{B748A6C4-6AE3-4744-BC23-BE4F7F5077A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6256AE0-365D-4F64-9B63-2A3CE6301058}" type="pres">
      <dgm:prSet presAssocID="{86E1A62B-574C-47F2-9DC6-4D876291A878}" presName="root2" presStyleCnt="0"/>
      <dgm:spPr/>
    </dgm:pt>
    <dgm:pt modelId="{4A265998-9591-439A-92EA-5D786B6D48C6}" type="pres">
      <dgm:prSet presAssocID="{86E1A62B-574C-47F2-9DC6-4D876291A87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90448-D736-4E33-90FE-4BC7F220EFB7}" type="pres">
      <dgm:prSet presAssocID="{86E1A62B-574C-47F2-9DC6-4D876291A878}" presName="level3hierChild" presStyleCnt="0"/>
      <dgm:spPr/>
    </dgm:pt>
    <dgm:pt modelId="{C637AFD0-A147-4652-BC1B-3BE1E9B518FD}" type="pres">
      <dgm:prSet presAssocID="{DE44AC7B-F92E-46AA-BC7A-8BAC71E22EF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097A03D-591D-49F8-A1EC-E0912FC24762}" type="pres">
      <dgm:prSet presAssocID="{DE44AC7B-F92E-46AA-BC7A-8BAC71E22EF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180151-1659-4083-8C1C-05F70D7EDECA}" type="pres">
      <dgm:prSet presAssocID="{44203E68-9047-4386-9603-9F8BA403370C}" presName="root2" presStyleCnt="0"/>
      <dgm:spPr/>
    </dgm:pt>
    <dgm:pt modelId="{1100E130-96D6-41E7-9250-AE0D1F05D4AF}" type="pres">
      <dgm:prSet presAssocID="{44203E68-9047-4386-9603-9F8BA403370C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FACEBA-80AB-4527-81AD-CD0CF3D41A90}" type="pres">
      <dgm:prSet presAssocID="{44203E68-9047-4386-9603-9F8BA403370C}" presName="level3hierChild" presStyleCnt="0"/>
      <dgm:spPr/>
    </dgm:pt>
    <dgm:pt modelId="{370A717B-622D-4919-9DB6-550C824C261C}" type="pres">
      <dgm:prSet presAssocID="{B132C665-F985-494C-9E0B-CACA2B94AB7E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12826146-F093-472B-8287-FC5156233522}" type="pres">
      <dgm:prSet presAssocID="{B132C665-F985-494C-9E0B-CACA2B94AB7E}" presName="connTx" presStyleLbl="parChTrans1D3" presStyleIdx="1" presStyleCnt="3"/>
      <dgm:spPr/>
      <dgm:t>
        <a:bodyPr/>
        <a:lstStyle/>
        <a:p>
          <a:endParaRPr lang="en-US"/>
        </a:p>
      </dgm:t>
    </dgm:pt>
    <dgm:pt modelId="{106C38B1-5D31-42E1-8076-DC5C24EE564E}" type="pres">
      <dgm:prSet presAssocID="{FF81D8EE-4DBE-4978-891A-2C142D461C51}" presName="root2" presStyleCnt="0"/>
      <dgm:spPr/>
    </dgm:pt>
    <dgm:pt modelId="{7A176756-2BE4-4F9E-A93F-A96F185CEE7C}" type="pres">
      <dgm:prSet presAssocID="{FF81D8EE-4DBE-4978-891A-2C142D461C5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7E439A-BFF1-4051-A397-FC9CF0DBCE53}" type="pres">
      <dgm:prSet presAssocID="{FF81D8EE-4DBE-4978-891A-2C142D461C51}" presName="level3hierChild" presStyleCnt="0"/>
      <dgm:spPr/>
    </dgm:pt>
    <dgm:pt modelId="{2F60EDB0-E2D1-41DD-A79F-B7E45E7602F8}" type="pres">
      <dgm:prSet presAssocID="{8A49BAF4-1C02-48FE-B9A2-D777DFA3193A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9AF3BA99-F058-4532-BB35-E2DCD10E756A}" type="pres">
      <dgm:prSet presAssocID="{8A49BAF4-1C02-48FE-B9A2-D777DFA3193A}" presName="connTx" presStyleLbl="parChTrans1D3" presStyleIdx="2" presStyleCnt="3"/>
      <dgm:spPr/>
      <dgm:t>
        <a:bodyPr/>
        <a:lstStyle/>
        <a:p>
          <a:endParaRPr lang="en-US"/>
        </a:p>
      </dgm:t>
    </dgm:pt>
    <dgm:pt modelId="{928A004F-218A-4D4F-A751-90385666ECE6}" type="pres">
      <dgm:prSet presAssocID="{3F804F1C-97E4-48D9-8EA2-090CD8822E50}" presName="root2" presStyleCnt="0"/>
      <dgm:spPr/>
    </dgm:pt>
    <dgm:pt modelId="{46B87237-5E10-4854-ADCE-F20B59B80F8C}" type="pres">
      <dgm:prSet presAssocID="{3F804F1C-97E4-48D9-8EA2-090CD8822E5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74DBD8-DEF7-45FB-82AC-A5F496EB69F2}" type="pres">
      <dgm:prSet presAssocID="{3F804F1C-97E4-48D9-8EA2-090CD8822E50}" presName="level3hierChild" presStyleCnt="0"/>
      <dgm:spPr/>
    </dgm:pt>
    <dgm:pt modelId="{45981C1E-50F9-437B-B206-582AEFE79DFA}" type="pres">
      <dgm:prSet presAssocID="{36BB001D-5D1D-4586-BC99-36ACB1624CA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4F65A87-9223-4076-B400-778849F4D863}" type="pres">
      <dgm:prSet presAssocID="{36BB001D-5D1D-4586-BC99-36ACB1624CA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BCC9894-B40D-4159-907C-6240A86FAEFC}" type="pres">
      <dgm:prSet presAssocID="{99919B2F-96BC-452A-9717-B29E018FBD91}" presName="root2" presStyleCnt="0"/>
      <dgm:spPr/>
    </dgm:pt>
    <dgm:pt modelId="{8A0EE1E3-6D1A-441E-B500-DA025B6D290F}" type="pres">
      <dgm:prSet presAssocID="{99919B2F-96BC-452A-9717-B29E018FBD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9A6F4-B666-4D36-A959-1ECDE8B15E23}" type="pres">
      <dgm:prSet presAssocID="{99919B2F-96BC-452A-9717-B29E018FBD91}" presName="level3hierChild" presStyleCnt="0"/>
      <dgm:spPr/>
    </dgm:pt>
  </dgm:ptLst>
  <dgm:cxnLst>
    <dgm:cxn modelId="{1386BF59-9D35-4622-9624-BB89AB67E1B7}" type="presOf" srcId="{1CF8ED63-8D61-45ED-8DF8-7FAEB4C2B1EE}" destId="{6DC2ED27-0906-4EB2-95F3-DF8AA235FEB4}" srcOrd="0" destOrd="0" presId="urn:microsoft.com/office/officeart/2008/layout/HorizontalMultiLevelHierarchy"/>
    <dgm:cxn modelId="{C64ADD48-2AF0-422B-BD58-F0F55CD4F95C}" type="presOf" srcId="{86E1A62B-574C-47F2-9DC6-4D876291A878}" destId="{4A265998-9591-439A-92EA-5D786B6D48C6}" srcOrd="0" destOrd="0" presId="urn:microsoft.com/office/officeart/2008/layout/HorizontalMultiLevelHierarchy"/>
    <dgm:cxn modelId="{3E005C9E-5883-438E-B67D-74B42FA85C55}" type="presOf" srcId="{36BB001D-5D1D-4586-BC99-36ACB1624CA7}" destId="{45981C1E-50F9-437B-B206-582AEFE79DFA}" srcOrd="0" destOrd="0" presId="urn:microsoft.com/office/officeart/2008/layout/HorizontalMultiLevelHierarchy"/>
    <dgm:cxn modelId="{42CE3ACB-AEB7-4233-A9C7-3AAC755F61E8}" type="presOf" srcId="{8A49BAF4-1C02-48FE-B9A2-D777DFA3193A}" destId="{9AF3BA99-F058-4532-BB35-E2DCD10E756A}" srcOrd="1" destOrd="0" presId="urn:microsoft.com/office/officeart/2008/layout/HorizontalMultiLevelHierarchy"/>
    <dgm:cxn modelId="{DFC09529-3930-4A61-91DA-DE82EBB16A33}" type="presOf" srcId="{DE44AC7B-F92E-46AA-BC7A-8BAC71E22EFD}" destId="{D097A03D-591D-49F8-A1EC-E0912FC24762}" srcOrd="1" destOrd="0" presId="urn:microsoft.com/office/officeart/2008/layout/HorizontalMultiLevelHierarchy"/>
    <dgm:cxn modelId="{70324288-6905-48EB-A8B6-03C60E089F0D}" type="presOf" srcId="{B132C665-F985-494C-9E0B-CACA2B94AB7E}" destId="{12826146-F093-472B-8287-FC5156233522}" srcOrd="1" destOrd="0" presId="urn:microsoft.com/office/officeart/2008/layout/HorizontalMultiLevelHierarchy"/>
    <dgm:cxn modelId="{5C1E6334-B0B7-4104-953D-4CE3F2D46AF8}" type="presOf" srcId="{B132C665-F985-494C-9E0B-CACA2B94AB7E}" destId="{370A717B-622D-4919-9DB6-550C824C261C}" srcOrd="0" destOrd="0" presId="urn:microsoft.com/office/officeart/2008/layout/HorizontalMultiLevelHierarchy"/>
    <dgm:cxn modelId="{E17F8E83-E1D9-4EE3-922D-38E131E65844}" type="presOf" srcId="{3F804F1C-97E4-48D9-8EA2-090CD8822E50}" destId="{46B87237-5E10-4854-ADCE-F20B59B80F8C}" srcOrd="0" destOrd="0" presId="urn:microsoft.com/office/officeart/2008/layout/HorizontalMultiLevelHierarchy"/>
    <dgm:cxn modelId="{36671C75-6C59-4D31-A6F8-2DB26E0A8B26}" type="presOf" srcId="{DE44AC7B-F92E-46AA-BC7A-8BAC71E22EFD}" destId="{C637AFD0-A147-4652-BC1B-3BE1E9B518FD}" srcOrd="0" destOrd="0" presId="urn:microsoft.com/office/officeart/2008/layout/HorizontalMultiLevelHierarchy"/>
    <dgm:cxn modelId="{FF980763-36EC-4667-B8E5-145872FB9144}" type="presOf" srcId="{8A49BAF4-1C02-48FE-B9A2-D777DFA3193A}" destId="{2F60EDB0-E2D1-41DD-A79F-B7E45E7602F8}" srcOrd="0" destOrd="0" presId="urn:microsoft.com/office/officeart/2008/layout/HorizontalMultiLevelHierarchy"/>
    <dgm:cxn modelId="{6A9B89EA-91EC-4756-8785-BF12BBD71DD2}" srcId="{1CF8ED63-8D61-45ED-8DF8-7FAEB4C2B1EE}" destId="{99919B2F-96BC-452A-9717-B29E018FBD91}" srcOrd="1" destOrd="0" parTransId="{36BB001D-5D1D-4586-BC99-36ACB1624CA7}" sibTransId="{E511A115-2CEB-4CF6-928B-ACF1E172A17E}"/>
    <dgm:cxn modelId="{2276605B-BBE2-4E4E-89FA-F29216F11711}" type="presOf" srcId="{36BB001D-5D1D-4586-BC99-36ACB1624CA7}" destId="{B4F65A87-9223-4076-B400-778849F4D863}" srcOrd="1" destOrd="0" presId="urn:microsoft.com/office/officeart/2008/layout/HorizontalMultiLevelHierarchy"/>
    <dgm:cxn modelId="{FA7E7F24-6BAB-4373-B554-2CBD82F1C2FD}" type="presOf" srcId="{B748A6C4-6AE3-4744-BC23-BE4F7F5077AF}" destId="{CCC15FB0-BB47-4388-8958-1C72FAEBB878}" srcOrd="0" destOrd="0" presId="urn:microsoft.com/office/officeart/2008/layout/HorizontalMultiLevelHierarchy"/>
    <dgm:cxn modelId="{C949E9C4-4D5B-41EA-8B1C-E8FB752A87F3}" type="presOf" srcId="{99919B2F-96BC-452A-9717-B29E018FBD91}" destId="{8A0EE1E3-6D1A-441E-B500-DA025B6D290F}" srcOrd="0" destOrd="0" presId="urn:microsoft.com/office/officeart/2008/layout/HorizontalMultiLevelHierarchy"/>
    <dgm:cxn modelId="{6FC55261-38D3-4D79-9968-73FA7E0D1E0F}" srcId="{86E1A62B-574C-47F2-9DC6-4D876291A878}" destId="{3F804F1C-97E4-48D9-8EA2-090CD8822E50}" srcOrd="2" destOrd="0" parTransId="{8A49BAF4-1C02-48FE-B9A2-D777DFA3193A}" sibTransId="{A46541C5-C841-42E8-8A38-7E03B0BE3B78}"/>
    <dgm:cxn modelId="{3518951E-0F6C-401A-8AE7-A3658D9E7F32}" type="presOf" srcId="{FF81D8EE-4DBE-4978-891A-2C142D461C51}" destId="{7A176756-2BE4-4F9E-A93F-A96F185CEE7C}" srcOrd="0" destOrd="0" presId="urn:microsoft.com/office/officeart/2008/layout/HorizontalMultiLevelHierarchy"/>
    <dgm:cxn modelId="{AE622A27-FAED-4F93-820D-0E69025C2EBC}" srcId="{1CF8ED63-8D61-45ED-8DF8-7FAEB4C2B1EE}" destId="{86E1A62B-574C-47F2-9DC6-4D876291A878}" srcOrd="0" destOrd="0" parTransId="{B748A6C4-6AE3-4744-BC23-BE4F7F5077AF}" sibTransId="{FF741616-EF1B-4666-99C5-42158F4A1F54}"/>
    <dgm:cxn modelId="{E2B1880A-1F71-4325-82A8-5FE5F20471F3}" srcId="{86E1A62B-574C-47F2-9DC6-4D876291A878}" destId="{44203E68-9047-4386-9603-9F8BA403370C}" srcOrd="0" destOrd="0" parTransId="{DE44AC7B-F92E-46AA-BC7A-8BAC71E22EFD}" sibTransId="{2B5F2C94-B88E-4B86-B6F2-886DC9CF5479}"/>
    <dgm:cxn modelId="{408725FA-772C-4F7D-9511-C0A6D12D98C0}" type="presOf" srcId="{B748A6C4-6AE3-4744-BC23-BE4F7F5077AF}" destId="{C902FA0F-3921-438F-8EE5-8E460646A2F5}" srcOrd="1" destOrd="0" presId="urn:microsoft.com/office/officeart/2008/layout/HorizontalMultiLevelHierarchy"/>
    <dgm:cxn modelId="{AECFA067-D929-4F33-93E2-029410606CDD}" srcId="{CCD6373B-232B-48A8-9A30-E55293E78E63}" destId="{1CF8ED63-8D61-45ED-8DF8-7FAEB4C2B1EE}" srcOrd="0" destOrd="0" parTransId="{CD43AF22-4973-4C04-87BD-EA76B49D9EC1}" sibTransId="{29FE4E78-BAA1-4C3B-A18C-FFBA3B3624C2}"/>
    <dgm:cxn modelId="{8384BD24-7418-4D20-AEAA-979E23EFE2E1}" srcId="{86E1A62B-574C-47F2-9DC6-4D876291A878}" destId="{FF81D8EE-4DBE-4978-891A-2C142D461C51}" srcOrd="1" destOrd="0" parTransId="{B132C665-F985-494C-9E0B-CACA2B94AB7E}" sibTransId="{3567B1B0-3291-4AB9-84DA-E18484A387FD}"/>
    <dgm:cxn modelId="{DE191E3F-F7D6-44F8-838E-258B0583D4E2}" type="presOf" srcId="{44203E68-9047-4386-9603-9F8BA403370C}" destId="{1100E130-96D6-41E7-9250-AE0D1F05D4AF}" srcOrd="0" destOrd="0" presId="urn:microsoft.com/office/officeart/2008/layout/HorizontalMultiLevelHierarchy"/>
    <dgm:cxn modelId="{8F61EB2B-534C-40B5-9CC0-54E3619B8727}" type="presOf" srcId="{CCD6373B-232B-48A8-9A30-E55293E78E63}" destId="{9FC43F6A-86C0-45B3-8E90-62CD83DA20C0}" srcOrd="0" destOrd="0" presId="urn:microsoft.com/office/officeart/2008/layout/HorizontalMultiLevelHierarchy"/>
    <dgm:cxn modelId="{2A27B335-9717-4D72-A84E-41F6FB24C087}" type="presParOf" srcId="{9FC43F6A-86C0-45B3-8E90-62CD83DA20C0}" destId="{6349EDA0-4F84-4D40-A9E4-E25A4AE7B796}" srcOrd="0" destOrd="0" presId="urn:microsoft.com/office/officeart/2008/layout/HorizontalMultiLevelHierarchy"/>
    <dgm:cxn modelId="{851D080B-7381-4438-BD5E-8991760ECF6E}" type="presParOf" srcId="{6349EDA0-4F84-4D40-A9E4-E25A4AE7B796}" destId="{6DC2ED27-0906-4EB2-95F3-DF8AA235FEB4}" srcOrd="0" destOrd="0" presId="urn:microsoft.com/office/officeart/2008/layout/HorizontalMultiLevelHierarchy"/>
    <dgm:cxn modelId="{0A348F43-F119-4DC8-B7A4-5CB211D466FA}" type="presParOf" srcId="{6349EDA0-4F84-4D40-A9E4-E25A4AE7B796}" destId="{AB011005-72DB-4566-990E-C404303FF814}" srcOrd="1" destOrd="0" presId="urn:microsoft.com/office/officeart/2008/layout/HorizontalMultiLevelHierarchy"/>
    <dgm:cxn modelId="{524BCB38-B357-4828-B00C-128C062E34D4}" type="presParOf" srcId="{AB011005-72DB-4566-990E-C404303FF814}" destId="{CCC15FB0-BB47-4388-8958-1C72FAEBB878}" srcOrd="0" destOrd="0" presId="urn:microsoft.com/office/officeart/2008/layout/HorizontalMultiLevelHierarchy"/>
    <dgm:cxn modelId="{1048AD67-C319-493F-93BE-0533E0BB7085}" type="presParOf" srcId="{CCC15FB0-BB47-4388-8958-1C72FAEBB878}" destId="{C902FA0F-3921-438F-8EE5-8E460646A2F5}" srcOrd="0" destOrd="0" presId="urn:microsoft.com/office/officeart/2008/layout/HorizontalMultiLevelHierarchy"/>
    <dgm:cxn modelId="{8503AD2C-0D9C-4457-AE39-21468EEBC2DE}" type="presParOf" srcId="{AB011005-72DB-4566-990E-C404303FF814}" destId="{06256AE0-365D-4F64-9B63-2A3CE6301058}" srcOrd="1" destOrd="0" presId="urn:microsoft.com/office/officeart/2008/layout/HorizontalMultiLevelHierarchy"/>
    <dgm:cxn modelId="{30407021-0419-445F-83DC-52D8BD786919}" type="presParOf" srcId="{06256AE0-365D-4F64-9B63-2A3CE6301058}" destId="{4A265998-9591-439A-92EA-5D786B6D48C6}" srcOrd="0" destOrd="0" presId="urn:microsoft.com/office/officeart/2008/layout/HorizontalMultiLevelHierarchy"/>
    <dgm:cxn modelId="{4BEADF9C-40F5-4657-AEA5-B761BB162F3A}" type="presParOf" srcId="{06256AE0-365D-4F64-9B63-2A3CE6301058}" destId="{C3190448-D736-4E33-90FE-4BC7F220EFB7}" srcOrd="1" destOrd="0" presId="urn:microsoft.com/office/officeart/2008/layout/HorizontalMultiLevelHierarchy"/>
    <dgm:cxn modelId="{964D654D-B2CA-401B-8159-D36F0020CBA1}" type="presParOf" srcId="{C3190448-D736-4E33-90FE-4BC7F220EFB7}" destId="{C637AFD0-A147-4652-BC1B-3BE1E9B518FD}" srcOrd="0" destOrd="0" presId="urn:microsoft.com/office/officeart/2008/layout/HorizontalMultiLevelHierarchy"/>
    <dgm:cxn modelId="{39471D91-0398-4D0A-BD9F-D9625A84218E}" type="presParOf" srcId="{C637AFD0-A147-4652-BC1B-3BE1E9B518FD}" destId="{D097A03D-591D-49F8-A1EC-E0912FC24762}" srcOrd="0" destOrd="0" presId="urn:microsoft.com/office/officeart/2008/layout/HorizontalMultiLevelHierarchy"/>
    <dgm:cxn modelId="{72848C01-8D39-4ACA-837C-26D2B6B53941}" type="presParOf" srcId="{C3190448-D736-4E33-90FE-4BC7F220EFB7}" destId="{A0180151-1659-4083-8C1C-05F70D7EDECA}" srcOrd="1" destOrd="0" presId="urn:microsoft.com/office/officeart/2008/layout/HorizontalMultiLevelHierarchy"/>
    <dgm:cxn modelId="{ABC67CE6-88BC-457B-B012-BC66D0654D43}" type="presParOf" srcId="{A0180151-1659-4083-8C1C-05F70D7EDECA}" destId="{1100E130-96D6-41E7-9250-AE0D1F05D4AF}" srcOrd="0" destOrd="0" presId="urn:microsoft.com/office/officeart/2008/layout/HorizontalMultiLevelHierarchy"/>
    <dgm:cxn modelId="{C78BE64C-11D4-40AE-BFD9-1452F5F3B4C5}" type="presParOf" srcId="{A0180151-1659-4083-8C1C-05F70D7EDECA}" destId="{53FACEBA-80AB-4527-81AD-CD0CF3D41A90}" srcOrd="1" destOrd="0" presId="urn:microsoft.com/office/officeart/2008/layout/HorizontalMultiLevelHierarchy"/>
    <dgm:cxn modelId="{09FA38C6-EB8B-4A59-877C-F06B960CC289}" type="presParOf" srcId="{C3190448-D736-4E33-90FE-4BC7F220EFB7}" destId="{370A717B-622D-4919-9DB6-550C824C261C}" srcOrd="2" destOrd="0" presId="urn:microsoft.com/office/officeart/2008/layout/HorizontalMultiLevelHierarchy"/>
    <dgm:cxn modelId="{CB1ED835-EBC1-4EE5-A290-8E8FBE67C0DA}" type="presParOf" srcId="{370A717B-622D-4919-9DB6-550C824C261C}" destId="{12826146-F093-472B-8287-FC5156233522}" srcOrd="0" destOrd="0" presId="urn:microsoft.com/office/officeart/2008/layout/HorizontalMultiLevelHierarchy"/>
    <dgm:cxn modelId="{D9DC2A56-A05F-47D2-9524-29C724D9036F}" type="presParOf" srcId="{C3190448-D736-4E33-90FE-4BC7F220EFB7}" destId="{106C38B1-5D31-42E1-8076-DC5C24EE564E}" srcOrd="3" destOrd="0" presId="urn:microsoft.com/office/officeart/2008/layout/HorizontalMultiLevelHierarchy"/>
    <dgm:cxn modelId="{D64C43D5-163F-401A-B0A9-211BE34093ED}" type="presParOf" srcId="{106C38B1-5D31-42E1-8076-DC5C24EE564E}" destId="{7A176756-2BE4-4F9E-A93F-A96F185CEE7C}" srcOrd="0" destOrd="0" presId="urn:microsoft.com/office/officeart/2008/layout/HorizontalMultiLevelHierarchy"/>
    <dgm:cxn modelId="{868CC84A-CA0B-4854-B5EC-412AABC9EE40}" type="presParOf" srcId="{106C38B1-5D31-42E1-8076-DC5C24EE564E}" destId="{7E7E439A-BFF1-4051-A397-FC9CF0DBCE53}" srcOrd="1" destOrd="0" presId="urn:microsoft.com/office/officeart/2008/layout/HorizontalMultiLevelHierarchy"/>
    <dgm:cxn modelId="{DF8309D8-3BC4-4A8D-B31C-BCFC7AD26287}" type="presParOf" srcId="{C3190448-D736-4E33-90FE-4BC7F220EFB7}" destId="{2F60EDB0-E2D1-41DD-A79F-B7E45E7602F8}" srcOrd="4" destOrd="0" presId="urn:microsoft.com/office/officeart/2008/layout/HorizontalMultiLevelHierarchy"/>
    <dgm:cxn modelId="{EAC28176-7547-4B0A-A697-71A7EDC32603}" type="presParOf" srcId="{2F60EDB0-E2D1-41DD-A79F-B7E45E7602F8}" destId="{9AF3BA99-F058-4532-BB35-E2DCD10E756A}" srcOrd="0" destOrd="0" presId="urn:microsoft.com/office/officeart/2008/layout/HorizontalMultiLevelHierarchy"/>
    <dgm:cxn modelId="{F2CA4CA8-4C3D-497D-B7E9-34B06EFD09FA}" type="presParOf" srcId="{C3190448-D736-4E33-90FE-4BC7F220EFB7}" destId="{928A004F-218A-4D4F-A751-90385666ECE6}" srcOrd="5" destOrd="0" presId="urn:microsoft.com/office/officeart/2008/layout/HorizontalMultiLevelHierarchy"/>
    <dgm:cxn modelId="{54CDD0B3-B242-47C8-AFC8-FC97D0E21F03}" type="presParOf" srcId="{928A004F-218A-4D4F-A751-90385666ECE6}" destId="{46B87237-5E10-4854-ADCE-F20B59B80F8C}" srcOrd="0" destOrd="0" presId="urn:microsoft.com/office/officeart/2008/layout/HorizontalMultiLevelHierarchy"/>
    <dgm:cxn modelId="{9E631B1A-62DF-4763-8298-507CC53BCD40}" type="presParOf" srcId="{928A004F-218A-4D4F-A751-90385666ECE6}" destId="{F074DBD8-DEF7-45FB-82AC-A5F496EB69F2}" srcOrd="1" destOrd="0" presId="urn:microsoft.com/office/officeart/2008/layout/HorizontalMultiLevelHierarchy"/>
    <dgm:cxn modelId="{C256186A-4367-45E9-9600-84EBBE62A80A}" type="presParOf" srcId="{AB011005-72DB-4566-990E-C404303FF814}" destId="{45981C1E-50F9-437B-B206-582AEFE79DFA}" srcOrd="2" destOrd="0" presId="urn:microsoft.com/office/officeart/2008/layout/HorizontalMultiLevelHierarchy"/>
    <dgm:cxn modelId="{1EC52CDC-98B4-4F93-A1DC-22FDCEF524D3}" type="presParOf" srcId="{45981C1E-50F9-437B-B206-582AEFE79DFA}" destId="{B4F65A87-9223-4076-B400-778849F4D863}" srcOrd="0" destOrd="0" presId="urn:microsoft.com/office/officeart/2008/layout/HorizontalMultiLevelHierarchy"/>
    <dgm:cxn modelId="{12F4A69A-94E7-4141-8B0F-B9A3BD501EF2}" type="presParOf" srcId="{AB011005-72DB-4566-990E-C404303FF814}" destId="{5BCC9894-B40D-4159-907C-6240A86FAEFC}" srcOrd="3" destOrd="0" presId="urn:microsoft.com/office/officeart/2008/layout/HorizontalMultiLevelHierarchy"/>
    <dgm:cxn modelId="{9F109DA3-C198-434C-A8F2-DA68F69E17CA}" type="presParOf" srcId="{5BCC9894-B40D-4159-907C-6240A86FAEFC}" destId="{8A0EE1E3-6D1A-441E-B500-DA025B6D290F}" srcOrd="0" destOrd="0" presId="urn:microsoft.com/office/officeart/2008/layout/HorizontalMultiLevelHierarchy"/>
    <dgm:cxn modelId="{FDD564B1-9B8A-4F14-82A9-4191FE246741}" type="presParOf" srcId="{5BCC9894-B40D-4159-907C-6240A86FAEFC}" destId="{2259A6F4-B666-4D36-A959-1ECDE8B15E2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A26BC7-56F4-414D-8820-0550F9B345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D8EF3F-28DD-4513-A006-54E5A512A903}">
      <dgm:prSet phldrT="[Text]"/>
      <dgm:spPr/>
      <dgm:t>
        <a:bodyPr/>
        <a:lstStyle/>
        <a:p>
          <a:r>
            <a:rPr lang="en-US"/>
            <a:t>Send</a:t>
          </a:r>
        </a:p>
      </dgm:t>
    </dgm:pt>
    <dgm:pt modelId="{4757FB14-197C-407B-A844-3F99B93CFCF0}" type="parTrans" cxnId="{076CC79B-4C33-496B-8011-2A0C6EEC2299}">
      <dgm:prSet/>
      <dgm:spPr/>
      <dgm:t>
        <a:bodyPr/>
        <a:lstStyle/>
        <a:p>
          <a:endParaRPr lang="en-US"/>
        </a:p>
      </dgm:t>
    </dgm:pt>
    <dgm:pt modelId="{AEE76A72-DEAA-405E-AC7F-414C2FABE73C}" type="sibTrans" cxnId="{076CC79B-4C33-496B-8011-2A0C6EEC2299}">
      <dgm:prSet/>
      <dgm:spPr/>
      <dgm:t>
        <a:bodyPr/>
        <a:lstStyle/>
        <a:p>
          <a:endParaRPr lang="en-US"/>
        </a:p>
      </dgm:t>
    </dgm:pt>
    <dgm:pt modelId="{3DBD9C89-0695-4718-9165-59E6466CF65C}">
      <dgm:prSet phldrT="[Text]"/>
      <dgm:spPr/>
      <dgm:t>
        <a:bodyPr/>
        <a:lstStyle/>
        <a:p>
          <a:r>
            <a:rPr lang="en-US"/>
            <a:t>Net</a:t>
          </a:r>
        </a:p>
      </dgm:t>
    </dgm:pt>
    <dgm:pt modelId="{CA6EC311-07A7-4C4D-8809-6BC1362D8AD9}" type="parTrans" cxnId="{DDD722C0-4650-4182-8676-3992B7167157}">
      <dgm:prSet/>
      <dgm:spPr/>
      <dgm:t>
        <a:bodyPr/>
        <a:lstStyle/>
        <a:p>
          <a:endParaRPr lang="en-US"/>
        </a:p>
      </dgm:t>
    </dgm:pt>
    <dgm:pt modelId="{353B7A61-C148-49AC-9228-D988AC5401BF}" type="sibTrans" cxnId="{DDD722C0-4650-4182-8676-3992B7167157}">
      <dgm:prSet/>
      <dgm:spPr/>
      <dgm:t>
        <a:bodyPr/>
        <a:lstStyle/>
        <a:p>
          <a:endParaRPr lang="en-US"/>
        </a:p>
      </dgm:t>
    </dgm:pt>
    <dgm:pt modelId="{82D8D3FD-5005-48F2-8A0A-FC734D4C674C}">
      <dgm:prSet phldrT="[Text]"/>
      <dgm:spPr/>
      <dgm:t>
        <a:bodyPr/>
        <a:lstStyle/>
        <a:p>
          <a:r>
            <a:rPr lang="en-US"/>
            <a:t>SMS</a:t>
          </a:r>
        </a:p>
      </dgm:t>
    </dgm:pt>
    <dgm:pt modelId="{3F6E01C3-A5E6-4058-8D62-01DC70F402B4}" type="parTrans" cxnId="{5906E26B-DA4E-4254-8EE8-F6789CB8E464}">
      <dgm:prSet/>
      <dgm:spPr/>
      <dgm:t>
        <a:bodyPr/>
        <a:lstStyle/>
        <a:p>
          <a:endParaRPr lang="en-US"/>
        </a:p>
      </dgm:t>
    </dgm:pt>
    <dgm:pt modelId="{71D4414B-BE80-438D-9421-21618F3A98EA}" type="sibTrans" cxnId="{5906E26B-DA4E-4254-8EE8-F6789CB8E464}">
      <dgm:prSet/>
      <dgm:spPr/>
      <dgm:t>
        <a:bodyPr/>
        <a:lstStyle/>
        <a:p>
          <a:endParaRPr lang="en-US"/>
        </a:p>
      </dgm:t>
    </dgm:pt>
    <dgm:pt modelId="{1464BF12-11F8-4F9D-9F76-B470C0C84B9B}">
      <dgm:prSet/>
      <dgm:spPr/>
      <dgm:t>
        <a:bodyPr/>
        <a:lstStyle/>
        <a:p>
          <a:r>
            <a:rPr lang="en-US"/>
            <a:t>Upload CSV file</a:t>
          </a:r>
        </a:p>
      </dgm:t>
    </dgm:pt>
    <dgm:pt modelId="{F6BA5804-885B-4601-B542-146DDAB62BC6}" type="parTrans" cxnId="{7330FEF3-0C09-42A8-ACAC-10E3786777A3}">
      <dgm:prSet/>
      <dgm:spPr/>
      <dgm:t>
        <a:bodyPr/>
        <a:lstStyle/>
        <a:p>
          <a:endParaRPr lang="en-US"/>
        </a:p>
      </dgm:t>
    </dgm:pt>
    <dgm:pt modelId="{5789942A-35D4-4D56-819C-1A12B31A2C2E}" type="sibTrans" cxnId="{7330FEF3-0C09-42A8-ACAC-10E3786777A3}">
      <dgm:prSet/>
      <dgm:spPr/>
      <dgm:t>
        <a:bodyPr/>
        <a:lstStyle/>
        <a:p>
          <a:endParaRPr lang="en-US"/>
        </a:p>
      </dgm:t>
    </dgm:pt>
    <dgm:pt modelId="{3F405E05-BEC7-4E3E-B6EF-6885AC43A406}">
      <dgm:prSet/>
      <dgm:spPr/>
      <dgm:t>
        <a:bodyPr/>
        <a:lstStyle/>
        <a:p>
          <a:r>
            <a:rPr lang="en-US"/>
            <a:t>upload-net.php with POST Method</a:t>
          </a:r>
        </a:p>
      </dgm:t>
    </dgm:pt>
    <dgm:pt modelId="{45B56660-DFB5-4DFD-9045-CEBD7950413E}" type="parTrans" cxnId="{400B86EF-CF9A-48F0-BE38-8E5C934F45F6}">
      <dgm:prSet/>
      <dgm:spPr/>
      <dgm:t>
        <a:bodyPr/>
        <a:lstStyle/>
        <a:p>
          <a:endParaRPr lang="en-US"/>
        </a:p>
      </dgm:t>
    </dgm:pt>
    <dgm:pt modelId="{EE800542-7D6C-46BA-8DD0-319913445C91}" type="sibTrans" cxnId="{400B86EF-CF9A-48F0-BE38-8E5C934F45F6}">
      <dgm:prSet/>
      <dgm:spPr/>
      <dgm:t>
        <a:bodyPr/>
        <a:lstStyle/>
        <a:p>
          <a:endParaRPr lang="en-US"/>
        </a:p>
      </dgm:t>
    </dgm:pt>
    <dgm:pt modelId="{00C51C78-DAA8-4B08-8F2B-22F3F6ECBBFF}">
      <dgm:prSet/>
      <dgm:spPr/>
      <dgm:t>
        <a:bodyPr/>
        <a:lstStyle/>
        <a:p>
          <a:r>
            <a:rPr lang="en-US"/>
            <a:t>Export Data</a:t>
          </a:r>
        </a:p>
      </dgm:t>
    </dgm:pt>
    <dgm:pt modelId="{57EE3214-3A89-4E76-9FB2-8F2D44E6F35A}" type="parTrans" cxnId="{14EAAED5-755F-43DD-A063-91050CE8E6E2}">
      <dgm:prSet/>
      <dgm:spPr/>
      <dgm:t>
        <a:bodyPr/>
        <a:lstStyle/>
        <a:p>
          <a:endParaRPr lang="en-US"/>
        </a:p>
      </dgm:t>
    </dgm:pt>
    <dgm:pt modelId="{85006856-8885-4578-AFB7-8CF4645A2B9A}" type="sibTrans" cxnId="{14EAAED5-755F-43DD-A063-91050CE8E6E2}">
      <dgm:prSet/>
      <dgm:spPr/>
      <dgm:t>
        <a:bodyPr/>
        <a:lstStyle/>
        <a:p>
          <a:endParaRPr lang="en-US"/>
        </a:p>
      </dgm:t>
    </dgm:pt>
    <dgm:pt modelId="{1FA6EE96-74C0-4034-9DA5-E2677A0E83F8}">
      <dgm:prSet/>
      <dgm:spPr/>
      <dgm:t>
        <a:bodyPr/>
        <a:lstStyle/>
        <a:p>
          <a:r>
            <a:rPr lang="en-US"/>
            <a:t>All</a:t>
          </a:r>
        </a:p>
      </dgm:t>
    </dgm:pt>
    <dgm:pt modelId="{2AE68A6D-2A25-4401-AF30-E144042BA173}" type="parTrans" cxnId="{E4871A1D-C122-41CA-8DF2-C94DC1FD2FFD}">
      <dgm:prSet/>
      <dgm:spPr/>
      <dgm:t>
        <a:bodyPr/>
        <a:lstStyle/>
        <a:p>
          <a:endParaRPr lang="en-US"/>
        </a:p>
      </dgm:t>
    </dgm:pt>
    <dgm:pt modelId="{AD3EA19C-63D3-41D7-952F-4AEAEEB46373}" type="sibTrans" cxnId="{E4871A1D-C122-41CA-8DF2-C94DC1FD2FFD}">
      <dgm:prSet/>
      <dgm:spPr/>
      <dgm:t>
        <a:bodyPr/>
        <a:lstStyle/>
        <a:p>
          <a:endParaRPr lang="en-US"/>
        </a:p>
      </dgm:t>
    </dgm:pt>
    <dgm:pt modelId="{78C0009F-8B06-4AA1-81AA-46B4C194F280}">
      <dgm:prSet/>
      <dgm:spPr/>
      <dgm:t>
        <a:bodyPr/>
        <a:lstStyle/>
        <a:p>
          <a:r>
            <a:rPr lang="en-US"/>
            <a:t>SMS Server</a:t>
          </a:r>
        </a:p>
      </dgm:t>
    </dgm:pt>
    <dgm:pt modelId="{5982CF50-51F5-4BF3-B8B1-D454E025AC13}" type="parTrans" cxnId="{6CCC037E-1817-4FEA-9EA5-F8C2F39507D7}">
      <dgm:prSet/>
      <dgm:spPr/>
      <dgm:t>
        <a:bodyPr/>
        <a:lstStyle/>
        <a:p>
          <a:endParaRPr lang="en-US"/>
        </a:p>
      </dgm:t>
    </dgm:pt>
    <dgm:pt modelId="{2230FDE4-A1A8-43F0-9E00-DB9A92BF7301}" type="sibTrans" cxnId="{6CCC037E-1817-4FEA-9EA5-F8C2F39507D7}">
      <dgm:prSet/>
      <dgm:spPr/>
      <dgm:t>
        <a:bodyPr/>
        <a:lstStyle/>
        <a:p>
          <a:endParaRPr lang="en-US"/>
        </a:p>
      </dgm:t>
    </dgm:pt>
    <dgm:pt modelId="{61B7690F-6495-479B-8CF8-C2EF9EDA1B15}">
      <dgm:prSet/>
      <dgm:spPr/>
      <dgm:t>
        <a:bodyPr/>
        <a:lstStyle/>
        <a:p>
          <a:r>
            <a:rPr lang="en-US" dirty="0"/>
            <a:t>upload-</a:t>
          </a:r>
          <a:r>
            <a:rPr lang="en-US" dirty="0" err="1"/>
            <a:t>sms.php</a:t>
          </a:r>
          <a:r>
            <a:rPr lang="en-US" dirty="0"/>
            <a:t> with GET Method</a:t>
          </a:r>
        </a:p>
      </dgm:t>
    </dgm:pt>
    <dgm:pt modelId="{F54797F8-9517-4152-A801-1545B5C94AA2}" type="parTrans" cxnId="{64ADD356-615F-44C5-B508-B61083B91CE9}">
      <dgm:prSet/>
      <dgm:spPr/>
      <dgm:t>
        <a:bodyPr/>
        <a:lstStyle/>
        <a:p>
          <a:endParaRPr lang="en-US"/>
        </a:p>
      </dgm:t>
    </dgm:pt>
    <dgm:pt modelId="{B677B427-4A45-4964-99CB-DF46E4D58BD1}" type="sibTrans" cxnId="{64ADD356-615F-44C5-B508-B61083B91CE9}">
      <dgm:prSet/>
      <dgm:spPr/>
      <dgm:t>
        <a:bodyPr/>
        <a:lstStyle/>
        <a:p>
          <a:endParaRPr lang="en-US"/>
        </a:p>
      </dgm:t>
    </dgm:pt>
    <dgm:pt modelId="{8BFD625D-7F7A-4691-8DAE-94E11EDAACA4}">
      <dgm:prSet/>
      <dgm:spPr/>
      <dgm:t>
        <a:bodyPr/>
        <a:lstStyle/>
        <a:p>
          <a:r>
            <a:rPr lang="en-US"/>
            <a:t>Separate Record</a:t>
          </a:r>
        </a:p>
      </dgm:t>
    </dgm:pt>
    <dgm:pt modelId="{43E406C9-47B7-4124-AAEC-626DFB9D3B19}" type="parTrans" cxnId="{4E3C9262-DB46-4A6C-AED5-4D687548B0F6}">
      <dgm:prSet/>
      <dgm:spPr/>
      <dgm:t>
        <a:bodyPr/>
        <a:lstStyle/>
        <a:p>
          <a:endParaRPr lang="en-US"/>
        </a:p>
      </dgm:t>
    </dgm:pt>
    <dgm:pt modelId="{E3F57C71-AB9E-477A-8F1E-F3650CC6A12F}" type="sibTrans" cxnId="{4E3C9262-DB46-4A6C-AED5-4D687548B0F6}">
      <dgm:prSet/>
      <dgm:spPr/>
      <dgm:t>
        <a:bodyPr/>
        <a:lstStyle/>
        <a:p>
          <a:endParaRPr lang="en-US"/>
        </a:p>
      </dgm:t>
    </dgm:pt>
    <dgm:pt modelId="{5FCF6F73-CC44-4D69-BFC9-79ED334797C4}">
      <dgm:prSet/>
      <dgm:spPr/>
      <dgm:t>
        <a:bodyPr/>
        <a:lstStyle/>
        <a:p>
          <a:r>
            <a:rPr lang="en-US"/>
            <a:t>Export Data</a:t>
          </a:r>
        </a:p>
      </dgm:t>
    </dgm:pt>
    <dgm:pt modelId="{DF5095FC-5405-41B5-A164-3629493FC21F}" type="parTrans" cxnId="{616BB141-F358-4562-AA0E-5C2534D9CC82}">
      <dgm:prSet/>
      <dgm:spPr/>
      <dgm:t>
        <a:bodyPr/>
        <a:lstStyle/>
        <a:p>
          <a:endParaRPr lang="en-US"/>
        </a:p>
      </dgm:t>
    </dgm:pt>
    <dgm:pt modelId="{C473D58F-C887-49B7-81F7-5B994A5D2647}" type="sibTrans" cxnId="{616BB141-F358-4562-AA0E-5C2534D9CC82}">
      <dgm:prSet/>
      <dgm:spPr/>
      <dgm:t>
        <a:bodyPr/>
        <a:lstStyle/>
        <a:p>
          <a:endParaRPr lang="en-US"/>
        </a:p>
      </dgm:t>
    </dgm:pt>
    <dgm:pt modelId="{B7BE555E-AD6E-48F3-AE20-ACD91FBF39E3}">
      <dgm:prSet/>
      <dgm:spPr/>
      <dgm:t>
        <a:bodyPr/>
        <a:lstStyle/>
        <a:p>
          <a:r>
            <a:rPr lang="en-US"/>
            <a:t>Get Fom and To</a:t>
          </a:r>
        </a:p>
      </dgm:t>
    </dgm:pt>
    <dgm:pt modelId="{F08BA2A8-A2D2-4EDE-8C3A-3BA86FA74FC9}" type="parTrans" cxnId="{572CA03C-2028-42A9-B8EC-24BB9FCBE60A}">
      <dgm:prSet/>
      <dgm:spPr/>
      <dgm:t>
        <a:bodyPr/>
        <a:lstStyle/>
        <a:p>
          <a:endParaRPr lang="en-US"/>
        </a:p>
      </dgm:t>
    </dgm:pt>
    <dgm:pt modelId="{EF24BABC-C24B-4439-9A8F-B9C985BB705B}" type="sibTrans" cxnId="{572CA03C-2028-42A9-B8EC-24BB9FCBE60A}">
      <dgm:prSet/>
      <dgm:spPr/>
      <dgm:t>
        <a:bodyPr/>
        <a:lstStyle/>
        <a:p>
          <a:endParaRPr lang="en-US"/>
        </a:p>
      </dgm:t>
    </dgm:pt>
    <dgm:pt modelId="{ACA7A8C4-73D4-4389-95AD-E58B3EEAE0AF}">
      <dgm:prSet/>
      <dgm:spPr/>
      <dgm:t>
        <a:bodyPr/>
        <a:lstStyle/>
        <a:p>
          <a:r>
            <a:rPr lang="en-US"/>
            <a:t>SMS Server</a:t>
          </a:r>
        </a:p>
      </dgm:t>
    </dgm:pt>
    <dgm:pt modelId="{F90A0F13-4DB8-4C90-9EE0-21B8DACD3BD9}" type="parTrans" cxnId="{2F3E76B8-BDD6-49D5-8C83-5E0CA9F777F1}">
      <dgm:prSet/>
      <dgm:spPr/>
      <dgm:t>
        <a:bodyPr/>
        <a:lstStyle/>
        <a:p>
          <a:endParaRPr lang="en-US"/>
        </a:p>
      </dgm:t>
    </dgm:pt>
    <dgm:pt modelId="{5D79700C-7EE2-4284-9861-7F4CA7B46951}" type="sibTrans" cxnId="{2F3E76B8-BDD6-49D5-8C83-5E0CA9F777F1}">
      <dgm:prSet/>
      <dgm:spPr/>
      <dgm:t>
        <a:bodyPr/>
        <a:lstStyle/>
        <a:p>
          <a:endParaRPr lang="en-US"/>
        </a:p>
      </dgm:t>
    </dgm:pt>
    <dgm:pt modelId="{001C750D-FE48-44B8-B88F-46DBDDB32A6F}">
      <dgm:prSet/>
      <dgm:spPr/>
      <dgm:t>
        <a:bodyPr/>
        <a:lstStyle/>
        <a:p>
          <a:r>
            <a:rPr lang="en-US"/>
            <a:t>upload-sms.php with GET Method</a:t>
          </a:r>
        </a:p>
      </dgm:t>
    </dgm:pt>
    <dgm:pt modelId="{FB91EC91-232B-4093-9267-E355C79443E3}" type="parTrans" cxnId="{0BBBBF06-0EF2-455D-85B3-DFB0F4FA04BB}">
      <dgm:prSet/>
      <dgm:spPr/>
      <dgm:t>
        <a:bodyPr/>
        <a:lstStyle/>
        <a:p>
          <a:endParaRPr lang="en-US"/>
        </a:p>
      </dgm:t>
    </dgm:pt>
    <dgm:pt modelId="{D4CA0A6B-660D-4B2D-8DBC-664A9F31A726}" type="sibTrans" cxnId="{0BBBBF06-0EF2-455D-85B3-DFB0F4FA04BB}">
      <dgm:prSet/>
      <dgm:spPr/>
      <dgm:t>
        <a:bodyPr/>
        <a:lstStyle/>
        <a:p>
          <a:endParaRPr lang="en-US"/>
        </a:p>
      </dgm:t>
    </dgm:pt>
    <dgm:pt modelId="{F1E06005-F4C7-459E-A95A-FB368A7950D6}">
      <dgm:prSet/>
      <dgm:spPr/>
      <dgm:t>
        <a:bodyPr/>
        <a:lstStyle/>
        <a:p>
          <a:r>
            <a:rPr lang="en-US"/>
            <a:t>Export Data</a:t>
          </a:r>
        </a:p>
      </dgm:t>
    </dgm:pt>
    <dgm:pt modelId="{53BEBC1E-6E54-4548-9AD9-32FFCEF971A5}" type="parTrans" cxnId="{46327AA1-8ECD-404D-BB8B-B73E5C98D706}">
      <dgm:prSet/>
      <dgm:spPr/>
      <dgm:t>
        <a:bodyPr/>
        <a:lstStyle/>
        <a:p>
          <a:endParaRPr lang="en-US"/>
        </a:p>
      </dgm:t>
    </dgm:pt>
    <dgm:pt modelId="{2EEECEF9-8A82-4F5B-893B-95A556E991AC}" type="sibTrans" cxnId="{46327AA1-8ECD-404D-BB8B-B73E5C98D706}">
      <dgm:prSet/>
      <dgm:spPr/>
      <dgm:t>
        <a:bodyPr/>
        <a:lstStyle/>
        <a:p>
          <a:endParaRPr lang="en-US"/>
        </a:p>
      </dgm:t>
    </dgm:pt>
    <dgm:pt modelId="{358372B2-3CF6-4C41-8753-B17BEDDEBE23}" type="pres">
      <dgm:prSet presAssocID="{54A26BC7-56F4-414D-8820-0550F9B345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CD468A4-1490-4C86-AA5F-BB962B6128FD}" type="pres">
      <dgm:prSet presAssocID="{E3D8EF3F-28DD-4513-A006-54E5A512A903}" presName="hierRoot1" presStyleCnt="0">
        <dgm:presLayoutVars>
          <dgm:hierBranch val="init"/>
        </dgm:presLayoutVars>
      </dgm:prSet>
      <dgm:spPr/>
    </dgm:pt>
    <dgm:pt modelId="{AA1081D1-B23D-47EE-A0E6-EA143E5363AB}" type="pres">
      <dgm:prSet presAssocID="{E3D8EF3F-28DD-4513-A006-54E5A512A903}" presName="rootComposite1" presStyleCnt="0"/>
      <dgm:spPr/>
    </dgm:pt>
    <dgm:pt modelId="{CF78703D-B775-4857-ACB4-6A627108A0D4}" type="pres">
      <dgm:prSet presAssocID="{E3D8EF3F-28DD-4513-A006-54E5A512A90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2522FE-17EB-49EC-BC3E-8B82EF89042C}" type="pres">
      <dgm:prSet presAssocID="{E3D8EF3F-28DD-4513-A006-54E5A512A90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97B6FE9-16F0-4ABD-927C-F30912CFE8BA}" type="pres">
      <dgm:prSet presAssocID="{E3D8EF3F-28DD-4513-A006-54E5A512A903}" presName="hierChild2" presStyleCnt="0"/>
      <dgm:spPr/>
    </dgm:pt>
    <dgm:pt modelId="{5888F760-FDBD-426E-A526-272F2C540D78}" type="pres">
      <dgm:prSet presAssocID="{CA6EC311-07A7-4C4D-8809-6BC1362D8AD9}" presName="Name37" presStyleLbl="parChTrans1D2" presStyleIdx="0" presStyleCnt="2"/>
      <dgm:spPr/>
      <dgm:t>
        <a:bodyPr/>
        <a:lstStyle/>
        <a:p>
          <a:endParaRPr lang="en-US"/>
        </a:p>
      </dgm:t>
    </dgm:pt>
    <dgm:pt modelId="{C332EF23-7701-4541-BABB-FE2808585F70}" type="pres">
      <dgm:prSet presAssocID="{3DBD9C89-0695-4718-9165-59E6466CF65C}" presName="hierRoot2" presStyleCnt="0">
        <dgm:presLayoutVars>
          <dgm:hierBranch val="init"/>
        </dgm:presLayoutVars>
      </dgm:prSet>
      <dgm:spPr/>
    </dgm:pt>
    <dgm:pt modelId="{B0B32901-3A13-4094-835E-920B4BD48BC0}" type="pres">
      <dgm:prSet presAssocID="{3DBD9C89-0695-4718-9165-59E6466CF65C}" presName="rootComposite" presStyleCnt="0"/>
      <dgm:spPr/>
    </dgm:pt>
    <dgm:pt modelId="{E0DCC2F6-53BA-4D96-B302-C2A85D83ADB2}" type="pres">
      <dgm:prSet presAssocID="{3DBD9C89-0695-4718-9165-59E6466CF65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8D149C-DE5B-4453-9FC6-E6FCA8FB15E7}" type="pres">
      <dgm:prSet presAssocID="{3DBD9C89-0695-4718-9165-59E6466CF65C}" presName="rootConnector" presStyleLbl="node2" presStyleIdx="0" presStyleCnt="2"/>
      <dgm:spPr/>
      <dgm:t>
        <a:bodyPr/>
        <a:lstStyle/>
        <a:p>
          <a:endParaRPr lang="en-US"/>
        </a:p>
      </dgm:t>
    </dgm:pt>
    <dgm:pt modelId="{07972C17-C787-45D2-9E49-FC4EFCE1F4A2}" type="pres">
      <dgm:prSet presAssocID="{3DBD9C89-0695-4718-9165-59E6466CF65C}" presName="hierChild4" presStyleCnt="0"/>
      <dgm:spPr/>
    </dgm:pt>
    <dgm:pt modelId="{F836055A-FAFB-4719-BD5E-05D1CAB9154B}" type="pres">
      <dgm:prSet presAssocID="{F6BA5804-885B-4601-B542-146DDAB62BC6}" presName="Name37" presStyleLbl="parChTrans1D3" presStyleIdx="0" presStyleCnt="3"/>
      <dgm:spPr/>
      <dgm:t>
        <a:bodyPr/>
        <a:lstStyle/>
        <a:p>
          <a:endParaRPr lang="en-US"/>
        </a:p>
      </dgm:t>
    </dgm:pt>
    <dgm:pt modelId="{5D270EF9-C195-4A7B-9DC9-E7BD89BB8AF7}" type="pres">
      <dgm:prSet presAssocID="{1464BF12-11F8-4F9D-9F76-B470C0C84B9B}" presName="hierRoot2" presStyleCnt="0">
        <dgm:presLayoutVars>
          <dgm:hierBranch val="init"/>
        </dgm:presLayoutVars>
      </dgm:prSet>
      <dgm:spPr/>
    </dgm:pt>
    <dgm:pt modelId="{13B5AF73-BEB9-432F-8904-F02CF333FFAC}" type="pres">
      <dgm:prSet presAssocID="{1464BF12-11F8-4F9D-9F76-B470C0C84B9B}" presName="rootComposite" presStyleCnt="0"/>
      <dgm:spPr/>
    </dgm:pt>
    <dgm:pt modelId="{C8B1BDFB-879D-476F-91DE-803678FD5D85}" type="pres">
      <dgm:prSet presAssocID="{1464BF12-11F8-4F9D-9F76-B470C0C84B9B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FDB10B-8BD9-486D-BC2A-0ED453A6969A}" type="pres">
      <dgm:prSet presAssocID="{1464BF12-11F8-4F9D-9F76-B470C0C84B9B}" presName="rootConnector" presStyleLbl="node3" presStyleIdx="0" presStyleCnt="3"/>
      <dgm:spPr/>
      <dgm:t>
        <a:bodyPr/>
        <a:lstStyle/>
        <a:p>
          <a:endParaRPr lang="en-US"/>
        </a:p>
      </dgm:t>
    </dgm:pt>
    <dgm:pt modelId="{48BE27C6-F86B-48EC-8D84-A20D8186CEBA}" type="pres">
      <dgm:prSet presAssocID="{1464BF12-11F8-4F9D-9F76-B470C0C84B9B}" presName="hierChild4" presStyleCnt="0"/>
      <dgm:spPr/>
    </dgm:pt>
    <dgm:pt modelId="{948DDC86-72E1-4B43-8298-5B22D5221C03}" type="pres">
      <dgm:prSet presAssocID="{45B56660-DFB5-4DFD-9045-CEBD7950413E}" presName="Name37" presStyleLbl="parChTrans1D4" presStyleIdx="0" presStyleCnt="9"/>
      <dgm:spPr/>
      <dgm:t>
        <a:bodyPr/>
        <a:lstStyle/>
        <a:p>
          <a:endParaRPr lang="en-US"/>
        </a:p>
      </dgm:t>
    </dgm:pt>
    <dgm:pt modelId="{223ECB3A-43A6-4998-B3EB-EBC395201E84}" type="pres">
      <dgm:prSet presAssocID="{3F405E05-BEC7-4E3E-B6EF-6885AC43A406}" presName="hierRoot2" presStyleCnt="0">
        <dgm:presLayoutVars>
          <dgm:hierBranch val="init"/>
        </dgm:presLayoutVars>
      </dgm:prSet>
      <dgm:spPr/>
    </dgm:pt>
    <dgm:pt modelId="{287B0698-BE8A-4092-B739-7B2EE3F69413}" type="pres">
      <dgm:prSet presAssocID="{3F405E05-BEC7-4E3E-B6EF-6885AC43A406}" presName="rootComposite" presStyleCnt="0"/>
      <dgm:spPr/>
    </dgm:pt>
    <dgm:pt modelId="{8817FDCC-CA0C-481E-BCC5-6A98FED7DCC3}" type="pres">
      <dgm:prSet presAssocID="{3F405E05-BEC7-4E3E-B6EF-6885AC43A406}" presName="rootText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A3A248-DFE8-43B9-8C59-411228BF09B4}" type="pres">
      <dgm:prSet presAssocID="{3F405E05-BEC7-4E3E-B6EF-6885AC43A406}" presName="rootConnector" presStyleLbl="node4" presStyleIdx="0" presStyleCnt="9"/>
      <dgm:spPr/>
      <dgm:t>
        <a:bodyPr/>
        <a:lstStyle/>
        <a:p>
          <a:endParaRPr lang="en-US"/>
        </a:p>
      </dgm:t>
    </dgm:pt>
    <dgm:pt modelId="{4C115823-1593-4F97-878F-8678D496F1AE}" type="pres">
      <dgm:prSet presAssocID="{3F405E05-BEC7-4E3E-B6EF-6885AC43A406}" presName="hierChild4" presStyleCnt="0"/>
      <dgm:spPr/>
    </dgm:pt>
    <dgm:pt modelId="{A7362D42-CCB2-49E7-A311-E547349A8858}" type="pres">
      <dgm:prSet presAssocID="{57EE3214-3A89-4E76-9FB2-8F2D44E6F35A}" presName="Name37" presStyleLbl="parChTrans1D4" presStyleIdx="1" presStyleCnt="9"/>
      <dgm:spPr/>
      <dgm:t>
        <a:bodyPr/>
        <a:lstStyle/>
        <a:p>
          <a:endParaRPr lang="en-US"/>
        </a:p>
      </dgm:t>
    </dgm:pt>
    <dgm:pt modelId="{BBB7199C-18DD-4089-BEF6-BBC38300C191}" type="pres">
      <dgm:prSet presAssocID="{00C51C78-DAA8-4B08-8F2B-22F3F6ECBBFF}" presName="hierRoot2" presStyleCnt="0">
        <dgm:presLayoutVars>
          <dgm:hierBranch val="init"/>
        </dgm:presLayoutVars>
      </dgm:prSet>
      <dgm:spPr/>
    </dgm:pt>
    <dgm:pt modelId="{7640F500-9F97-46EE-B59A-3104820A359C}" type="pres">
      <dgm:prSet presAssocID="{00C51C78-DAA8-4B08-8F2B-22F3F6ECBBFF}" presName="rootComposite" presStyleCnt="0"/>
      <dgm:spPr/>
    </dgm:pt>
    <dgm:pt modelId="{72DC9F4A-D2FC-4CD3-9F02-B74CBEA691FE}" type="pres">
      <dgm:prSet presAssocID="{00C51C78-DAA8-4B08-8F2B-22F3F6ECBBFF}" presName="rootText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DF9CEF-F9B6-49BC-8139-6A5FC909A0B8}" type="pres">
      <dgm:prSet presAssocID="{00C51C78-DAA8-4B08-8F2B-22F3F6ECBBFF}" presName="rootConnector" presStyleLbl="node4" presStyleIdx="1" presStyleCnt="9"/>
      <dgm:spPr/>
      <dgm:t>
        <a:bodyPr/>
        <a:lstStyle/>
        <a:p>
          <a:endParaRPr lang="en-US"/>
        </a:p>
      </dgm:t>
    </dgm:pt>
    <dgm:pt modelId="{38CC7C73-B65F-4A58-88CA-FE3067E2D7D2}" type="pres">
      <dgm:prSet presAssocID="{00C51C78-DAA8-4B08-8F2B-22F3F6ECBBFF}" presName="hierChild4" presStyleCnt="0"/>
      <dgm:spPr/>
    </dgm:pt>
    <dgm:pt modelId="{670B7CFC-839E-4B4A-A73C-D286B19E8F65}" type="pres">
      <dgm:prSet presAssocID="{00C51C78-DAA8-4B08-8F2B-22F3F6ECBBFF}" presName="hierChild5" presStyleCnt="0"/>
      <dgm:spPr/>
    </dgm:pt>
    <dgm:pt modelId="{FDC5ABCC-0106-481A-8457-8E8B339AEAF5}" type="pres">
      <dgm:prSet presAssocID="{3F405E05-BEC7-4E3E-B6EF-6885AC43A406}" presName="hierChild5" presStyleCnt="0"/>
      <dgm:spPr/>
    </dgm:pt>
    <dgm:pt modelId="{3F6C427F-E5C5-434C-85C0-BC4972FF8E16}" type="pres">
      <dgm:prSet presAssocID="{1464BF12-11F8-4F9D-9F76-B470C0C84B9B}" presName="hierChild5" presStyleCnt="0"/>
      <dgm:spPr/>
    </dgm:pt>
    <dgm:pt modelId="{D64EBC95-CF96-4C6F-B5F4-F866D6F71058}" type="pres">
      <dgm:prSet presAssocID="{3DBD9C89-0695-4718-9165-59E6466CF65C}" presName="hierChild5" presStyleCnt="0"/>
      <dgm:spPr/>
    </dgm:pt>
    <dgm:pt modelId="{C9F83336-E7D0-40AF-883A-49CE7156CDAA}" type="pres">
      <dgm:prSet presAssocID="{3F6E01C3-A5E6-4058-8D62-01DC70F402B4}" presName="Name37" presStyleLbl="parChTrans1D2" presStyleIdx="1" presStyleCnt="2"/>
      <dgm:spPr/>
      <dgm:t>
        <a:bodyPr/>
        <a:lstStyle/>
        <a:p>
          <a:endParaRPr lang="en-US"/>
        </a:p>
      </dgm:t>
    </dgm:pt>
    <dgm:pt modelId="{B59F0225-F78E-4263-BD15-1E1304E24786}" type="pres">
      <dgm:prSet presAssocID="{82D8D3FD-5005-48F2-8A0A-FC734D4C674C}" presName="hierRoot2" presStyleCnt="0">
        <dgm:presLayoutVars>
          <dgm:hierBranch val="init"/>
        </dgm:presLayoutVars>
      </dgm:prSet>
      <dgm:spPr/>
    </dgm:pt>
    <dgm:pt modelId="{A26F1E49-73AB-4AE5-93AE-9973C1D5B918}" type="pres">
      <dgm:prSet presAssocID="{82D8D3FD-5005-48F2-8A0A-FC734D4C674C}" presName="rootComposite" presStyleCnt="0"/>
      <dgm:spPr/>
    </dgm:pt>
    <dgm:pt modelId="{23DB4BD4-C734-4BEB-AC87-2E291BA4960D}" type="pres">
      <dgm:prSet presAssocID="{82D8D3FD-5005-48F2-8A0A-FC734D4C674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0371B1-0236-4184-B9F1-8AB6B6D1940B}" type="pres">
      <dgm:prSet presAssocID="{82D8D3FD-5005-48F2-8A0A-FC734D4C674C}" presName="rootConnector" presStyleLbl="node2" presStyleIdx="1" presStyleCnt="2"/>
      <dgm:spPr/>
      <dgm:t>
        <a:bodyPr/>
        <a:lstStyle/>
        <a:p>
          <a:endParaRPr lang="en-US"/>
        </a:p>
      </dgm:t>
    </dgm:pt>
    <dgm:pt modelId="{BAD8D13C-6F22-4C73-9670-164A73C827D9}" type="pres">
      <dgm:prSet presAssocID="{82D8D3FD-5005-48F2-8A0A-FC734D4C674C}" presName="hierChild4" presStyleCnt="0"/>
      <dgm:spPr/>
    </dgm:pt>
    <dgm:pt modelId="{9FA7B982-7AAE-4B7C-B5D0-EAAAF4C6DB9F}" type="pres">
      <dgm:prSet presAssocID="{2AE68A6D-2A25-4401-AF30-E144042BA173}" presName="Name37" presStyleLbl="parChTrans1D3" presStyleIdx="1" presStyleCnt="3"/>
      <dgm:spPr/>
      <dgm:t>
        <a:bodyPr/>
        <a:lstStyle/>
        <a:p>
          <a:endParaRPr lang="en-US"/>
        </a:p>
      </dgm:t>
    </dgm:pt>
    <dgm:pt modelId="{09909821-581E-4EB9-947C-E06C23407157}" type="pres">
      <dgm:prSet presAssocID="{1FA6EE96-74C0-4034-9DA5-E2677A0E83F8}" presName="hierRoot2" presStyleCnt="0">
        <dgm:presLayoutVars>
          <dgm:hierBranch val="init"/>
        </dgm:presLayoutVars>
      </dgm:prSet>
      <dgm:spPr/>
    </dgm:pt>
    <dgm:pt modelId="{10B8A085-0F08-4A93-ADCC-65D8529A0629}" type="pres">
      <dgm:prSet presAssocID="{1FA6EE96-74C0-4034-9DA5-E2677A0E83F8}" presName="rootComposite" presStyleCnt="0"/>
      <dgm:spPr/>
    </dgm:pt>
    <dgm:pt modelId="{97E28597-7C27-43EF-9D9F-E3CBA520A697}" type="pres">
      <dgm:prSet presAssocID="{1FA6EE96-74C0-4034-9DA5-E2677A0E83F8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745090-479C-45B8-8868-2491A4F57EF3}" type="pres">
      <dgm:prSet presAssocID="{1FA6EE96-74C0-4034-9DA5-E2677A0E83F8}" presName="rootConnector" presStyleLbl="node3" presStyleIdx="1" presStyleCnt="3"/>
      <dgm:spPr/>
      <dgm:t>
        <a:bodyPr/>
        <a:lstStyle/>
        <a:p>
          <a:endParaRPr lang="en-US"/>
        </a:p>
      </dgm:t>
    </dgm:pt>
    <dgm:pt modelId="{3523D8A1-7100-4138-AC6E-351EE1D91A26}" type="pres">
      <dgm:prSet presAssocID="{1FA6EE96-74C0-4034-9DA5-E2677A0E83F8}" presName="hierChild4" presStyleCnt="0"/>
      <dgm:spPr/>
    </dgm:pt>
    <dgm:pt modelId="{D107A846-5AF7-4689-B33E-1F719F8028E3}" type="pres">
      <dgm:prSet presAssocID="{5982CF50-51F5-4BF3-B8B1-D454E025AC13}" presName="Name37" presStyleLbl="parChTrans1D4" presStyleIdx="2" presStyleCnt="9"/>
      <dgm:spPr/>
      <dgm:t>
        <a:bodyPr/>
        <a:lstStyle/>
        <a:p>
          <a:endParaRPr lang="en-US"/>
        </a:p>
      </dgm:t>
    </dgm:pt>
    <dgm:pt modelId="{295AD1AF-2975-4660-BD06-CB048D87B9F0}" type="pres">
      <dgm:prSet presAssocID="{78C0009F-8B06-4AA1-81AA-46B4C194F280}" presName="hierRoot2" presStyleCnt="0">
        <dgm:presLayoutVars>
          <dgm:hierBranch val="init"/>
        </dgm:presLayoutVars>
      </dgm:prSet>
      <dgm:spPr/>
    </dgm:pt>
    <dgm:pt modelId="{EAB5B483-6D4F-419B-97F1-E001B863C6B3}" type="pres">
      <dgm:prSet presAssocID="{78C0009F-8B06-4AA1-81AA-46B4C194F280}" presName="rootComposite" presStyleCnt="0"/>
      <dgm:spPr/>
    </dgm:pt>
    <dgm:pt modelId="{A83F2F53-FBBA-47A5-9114-4582EEA26F05}" type="pres">
      <dgm:prSet presAssocID="{78C0009F-8B06-4AA1-81AA-46B4C194F280}" presName="rootText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B58C85-38E7-489D-BA69-9111F94A63A8}" type="pres">
      <dgm:prSet presAssocID="{78C0009F-8B06-4AA1-81AA-46B4C194F280}" presName="rootConnector" presStyleLbl="node4" presStyleIdx="2" presStyleCnt="9"/>
      <dgm:spPr/>
      <dgm:t>
        <a:bodyPr/>
        <a:lstStyle/>
        <a:p>
          <a:endParaRPr lang="en-US"/>
        </a:p>
      </dgm:t>
    </dgm:pt>
    <dgm:pt modelId="{2278F997-ECB8-448E-890D-920802B917A3}" type="pres">
      <dgm:prSet presAssocID="{78C0009F-8B06-4AA1-81AA-46B4C194F280}" presName="hierChild4" presStyleCnt="0"/>
      <dgm:spPr/>
    </dgm:pt>
    <dgm:pt modelId="{DAF67A11-BD20-4771-8C3E-0D221C6CCA1A}" type="pres">
      <dgm:prSet presAssocID="{F54797F8-9517-4152-A801-1545B5C94AA2}" presName="Name37" presStyleLbl="parChTrans1D4" presStyleIdx="3" presStyleCnt="9"/>
      <dgm:spPr/>
      <dgm:t>
        <a:bodyPr/>
        <a:lstStyle/>
        <a:p>
          <a:endParaRPr lang="en-US"/>
        </a:p>
      </dgm:t>
    </dgm:pt>
    <dgm:pt modelId="{BB55F1C0-AFAE-4AE8-9FDB-8B6C9A86FC2D}" type="pres">
      <dgm:prSet presAssocID="{61B7690F-6495-479B-8CF8-C2EF9EDA1B15}" presName="hierRoot2" presStyleCnt="0">
        <dgm:presLayoutVars>
          <dgm:hierBranch val="init"/>
        </dgm:presLayoutVars>
      </dgm:prSet>
      <dgm:spPr/>
    </dgm:pt>
    <dgm:pt modelId="{5B9869B3-329C-44E7-A959-EB7660E04AD1}" type="pres">
      <dgm:prSet presAssocID="{61B7690F-6495-479B-8CF8-C2EF9EDA1B15}" presName="rootComposite" presStyleCnt="0"/>
      <dgm:spPr/>
    </dgm:pt>
    <dgm:pt modelId="{4EF45A05-2E6D-4EBC-A2B1-7E24DCE22078}" type="pres">
      <dgm:prSet presAssocID="{61B7690F-6495-479B-8CF8-C2EF9EDA1B15}" presName="rootText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EFCD44-EC88-4A0B-B598-336322E7C1F4}" type="pres">
      <dgm:prSet presAssocID="{61B7690F-6495-479B-8CF8-C2EF9EDA1B15}" presName="rootConnector" presStyleLbl="node4" presStyleIdx="3" presStyleCnt="9"/>
      <dgm:spPr/>
      <dgm:t>
        <a:bodyPr/>
        <a:lstStyle/>
        <a:p>
          <a:endParaRPr lang="en-US"/>
        </a:p>
      </dgm:t>
    </dgm:pt>
    <dgm:pt modelId="{A3E28EA2-9621-41B3-8C71-CDB5DC525D93}" type="pres">
      <dgm:prSet presAssocID="{61B7690F-6495-479B-8CF8-C2EF9EDA1B15}" presName="hierChild4" presStyleCnt="0"/>
      <dgm:spPr/>
    </dgm:pt>
    <dgm:pt modelId="{F68DF277-A638-4216-92A0-0FA13AE91889}" type="pres">
      <dgm:prSet presAssocID="{DF5095FC-5405-41B5-A164-3629493FC21F}" presName="Name37" presStyleLbl="parChTrans1D4" presStyleIdx="4" presStyleCnt="9"/>
      <dgm:spPr/>
      <dgm:t>
        <a:bodyPr/>
        <a:lstStyle/>
        <a:p>
          <a:endParaRPr lang="en-US"/>
        </a:p>
      </dgm:t>
    </dgm:pt>
    <dgm:pt modelId="{4A6038D6-9419-4224-BD3C-74127AFE254B}" type="pres">
      <dgm:prSet presAssocID="{5FCF6F73-CC44-4D69-BFC9-79ED334797C4}" presName="hierRoot2" presStyleCnt="0">
        <dgm:presLayoutVars>
          <dgm:hierBranch val="init"/>
        </dgm:presLayoutVars>
      </dgm:prSet>
      <dgm:spPr/>
    </dgm:pt>
    <dgm:pt modelId="{CCA3E89C-8256-4122-A449-D4D2D1BB910E}" type="pres">
      <dgm:prSet presAssocID="{5FCF6F73-CC44-4D69-BFC9-79ED334797C4}" presName="rootComposite" presStyleCnt="0"/>
      <dgm:spPr/>
    </dgm:pt>
    <dgm:pt modelId="{F8F1AF5C-C874-43E1-9854-6CFEE73619B5}" type="pres">
      <dgm:prSet presAssocID="{5FCF6F73-CC44-4D69-BFC9-79ED334797C4}" presName="rootText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521D9C-89BD-458A-8038-D28A59EBE4FA}" type="pres">
      <dgm:prSet presAssocID="{5FCF6F73-CC44-4D69-BFC9-79ED334797C4}" presName="rootConnector" presStyleLbl="node4" presStyleIdx="4" presStyleCnt="9"/>
      <dgm:spPr/>
      <dgm:t>
        <a:bodyPr/>
        <a:lstStyle/>
        <a:p>
          <a:endParaRPr lang="en-US"/>
        </a:p>
      </dgm:t>
    </dgm:pt>
    <dgm:pt modelId="{6BE46B58-6B32-4592-8068-5B0318D753EE}" type="pres">
      <dgm:prSet presAssocID="{5FCF6F73-CC44-4D69-BFC9-79ED334797C4}" presName="hierChild4" presStyleCnt="0"/>
      <dgm:spPr/>
    </dgm:pt>
    <dgm:pt modelId="{B99EBAD1-EDCB-435D-B8A3-9E5BBA17005D}" type="pres">
      <dgm:prSet presAssocID="{5FCF6F73-CC44-4D69-BFC9-79ED334797C4}" presName="hierChild5" presStyleCnt="0"/>
      <dgm:spPr/>
    </dgm:pt>
    <dgm:pt modelId="{7F97657A-261C-457B-9F3D-E80115F3F2B6}" type="pres">
      <dgm:prSet presAssocID="{61B7690F-6495-479B-8CF8-C2EF9EDA1B15}" presName="hierChild5" presStyleCnt="0"/>
      <dgm:spPr/>
    </dgm:pt>
    <dgm:pt modelId="{C6F6FF8C-2663-46CA-B445-2C1AC6F48747}" type="pres">
      <dgm:prSet presAssocID="{78C0009F-8B06-4AA1-81AA-46B4C194F280}" presName="hierChild5" presStyleCnt="0"/>
      <dgm:spPr/>
    </dgm:pt>
    <dgm:pt modelId="{C5007EDF-1D28-491F-9B3D-3FCCB1EF4201}" type="pres">
      <dgm:prSet presAssocID="{1FA6EE96-74C0-4034-9DA5-E2677A0E83F8}" presName="hierChild5" presStyleCnt="0"/>
      <dgm:spPr/>
    </dgm:pt>
    <dgm:pt modelId="{58C84AC5-6C54-4B9F-8B0B-74185490E475}" type="pres">
      <dgm:prSet presAssocID="{43E406C9-47B7-4124-AAEC-626DFB9D3B19}" presName="Name37" presStyleLbl="parChTrans1D3" presStyleIdx="2" presStyleCnt="3"/>
      <dgm:spPr/>
      <dgm:t>
        <a:bodyPr/>
        <a:lstStyle/>
        <a:p>
          <a:endParaRPr lang="en-US"/>
        </a:p>
      </dgm:t>
    </dgm:pt>
    <dgm:pt modelId="{28414021-B9E6-4594-B600-D8D38BDF2630}" type="pres">
      <dgm:prSet presAssocID="{8BFD625D-7F7A-4691-8DAE-94E11EDAACA4}" presName="hierRoot2" presStyleCnt="0">
        <dgm:presLayoutVars>
          <dgm:hierBranch val="init"/>
        </dgm:presLayoutVars>
      </dgm:prSet>
      <dgm:spPr/>
    </dgm:pt>
    <dgm:pt modelId="{99D46BBD-A088-4C55-8C3D-27C0711E7C21}" type="pres">
      <dgm:prSet presAssocID="{8BFD625D-7F7A-4691-8DAE-94E11EDAACA4}" presName="rootComposite" presStyleCnt="0"/>
      <dgm:spPr/>
    </dgm:pt>
    <dgm:pt modelId="{FD9675AC-CA74-4E06-8A54-58F68B41FEF6}" type="pres">
      <dgm:prSet presAssocID="{8BFD625D-7F7A-4691-8DAE-94E11EDAACA4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E8C901-F5B8-4CB9-B708-1283B123D785}" type="pres">
      <dgm:prSet presAssocID="{8BFD625D-7F7A-4691-8DAE-94E11EDAACA4}" presName="rootConnector" presStyleLbl="node3" presStyleIdx="2" presStyleCnt="3"/>
      <dgm:spPr/>
      <dgm:t>
        <a:bodyPr/>
        <a:lstStyle/>
        <a:p>
          <a:endParaRPr lang="en-US"/>
        </a:p>
      </dgm:t>
    </dgm:pt>
    <dgm:pt modelId="{575D84CD-3E7B-486F-9878-63DFADA10337}" type="pres">
      <dgm:prSet presAssocID="{8BFD625D-7F7A-4691-8DAE-94E11EDAACA4}" presName="hierChild4" presStyleCnt="0"/>
      <dgm:spPr/>
    </dgm:pt>
    <dgm:pt modelId="{AA6D1319-161C-4BFB-A20D-CC40766EA6B8}" type="pres">
      <dgm:prSet presAssocID="{F08BA2A8-A2D2-4EDE-8C3A-3BA86FA74FC9}" presName="Name37" presStyleLbl="parChTrans1D4" presStyleIdx="5" presStyleCnt="9"/>
      <dgm:spPr/>
      <dgm:t>
        <a:bodyPr/>
        <a:lstStyle/>
        <a:p>
          <a:endParaRPr lang="en-US"/>
        </a:p>
      </dgm:t>
    </dgm:pt>
    <dgm:pt modelId="{55A2A95F-FE85-402C-8D8F-012C2E6F926B}" type="pres">
      <dgm:prSet presAssocID="{B7BE555E-AD6E-48F3-AE20-ACD91FBF39E3}" presName="hierRoot2" presStyleCnt="0">
        <dgm:presLayoutVars>
          <dgm:hierBranch val="init"/>
        </dgm:presLayoutVars>
      </dgm:prSet>
      <dgm:spPr/>
    </dgm:pt>
    <dgm:pt modelId="{8A64DA97-BA2A-45BF-A6F5-33724B70E2B4}" type="pres">
      <dgm:prSet presAssocID="{B7BE555E-AD6E-48F3-AE20-ACD91FBF39E3}" presName="rootComposite" presStyleCnt="0"/>
      <dgm:spPr/>
    </dgm:pt>
    <dgm:pt modelId="{F191ADE5-5738-4D12-AF53-856C5CE7E77E}" type="pres">
      <dgm:prSet presAssocID="{B7BE555E-AD6E-48F3-AE20-ACD91FBF39E3}" presName="rootText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7D90CF-2623-4227-ABC1-49B44815F81E}" type="pres">
      <dgm:prSet presAssocID="{B7BE555E-AD6E-48F3-AE20-ACD91FBF39E3}" presName="rootConnector" presStyleLbl="node4" presStyleIdx="5" presStyleCnt="9"/>
      <dgm:spPr/>
      <dgm:t>
        <a:bodyPr/>
        <a:lstStyle/>
        <a:p>
          <a:endParaRPr lang="en-US"/>
        </a:p>
      </dgm:t>
    </dgm:pt>
    <dgm:pt modelId="{679C5048-7EF4-4BC7-9A9B-B5079D95EA70}" type="pres">
      <dgm:prSet presAssocID="{B7BE555E-AD6E-48F3-AE20-ACD91FBF39E3}" presName="hierChild4" presStyleCnt="0"/>
      <dgm:spPr/>
    </dgm:pt>
    <dgm:pt modelId="{5A78182E-848F-442F-B98B-00EC1048B3C3}" type="pres">
      <dgm:prSet presAssocID="{F90A0F13-4DB8-4C90-9EE0-21B8DACD3BD9}" presName="Name37" presStyleLbl="parChTrans1D4" presStyleIdx="6" presStyleCnt="9"/>
      <dgm:spPr/>
      <dgm:t>
        <a:bodyPr/>
        <a:lstStyle/>
        <a:p>
          <a:endParaRPr lang="en-US"/>
        </a:p>
      </dgm:t>
    </dgm:pt>
    <dgm:pt modelId="{AC48C381-AC8E-412F-A5BA-F8D2E1AA1308}" type="pres">
      <dgm:prSet presAssocID="{ACA7A8C4-73D4-4389-95AD-E58B3EEAE0AF}" presName="hierRoot2" presStyleCnt="0">
        <dgm:presLayoutVars>
          <dgm:hierBranch val="init"/>
        </dgm:presLayoutVars>
      </dgm:prSet>
      <dgm:spPr/>
    </dgm:pt>
    <dgm:pt modelId="{1C68B53F-87C1-4E4F-8660-532AD705BC00}" type="pres">
      <dgm:prSet presAssocID="{ACA7A8C4-73D4-4389-95AD-E58B3EEAE0AF}" presName="rootComposite" presStyleCnt="0"/>
      <dgm:spPr/>
    </dgm:pt>
    <dgm:pt modelId="{64A49454-628D-4DA0-B775-CDB479939C06}" type="pres">
      <dgm:prSet presAssocID="{ACA7A8C4-73D4-4389-95AD-E58B3EEAE0AF}" presName="rootText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DE8B27-1FDB-42B5-B050-841F90CEAE3E}" type="pres">
      <dgm:prSet presAssocID="{ACA7A8C4-73D4-4389-95AD-E58B3EEAE0AF}" presName="rootConnector" presStyleLbl="node4" presStyleIdx="6" presStyleCnt="9"/>
      <dgm:spPr/>
      <dgm:t>
        <a:bodyPr/>
        <a:lstStyle/>
        <a:p>
          <a:endParaRPr lang="en-US"/>
        </a:p>
      </dgm:t>
    </dgm:pt>
    <dgm:pt modelId="{5CA83BB8-8CF5-47E1-B4B7-A3AA06E11E76}" type="pres">
      <dgm:prSet presAssocID="{ACA7A8C4-73D4-4389-95AD-E58B3EEAE0AF}" presName="hierChild4" presStyleCnt="0"/>
      <dgm:spPr/>
    </dgm:pt>
    <dgm:pt modelId="{CBBE90D3-83E0-4141-B99D-C549955A4FFB}" type="pres">
      <dgm:prSet presAssocID="{FB91EC91-232B-4093-9267-E355C79443E3}" presName="Name37" presStyleLbl="parChTrans1D4" presStyleIdx="7" presStyleCnt="9"/>
      <dgm:spPr/>
      <dgm:t>
        <a:bodyPr/>
        <a:lstStyle/>
        <a:p>
          <a:endParaRPr lang="en-US"/>
        </a:p>
      </dgm:t>
    </dgm:pt>
    <dgm:pt modelId="{E8207116-723D-46A8-B0AD-1A152BBBF661}" type="pres">
      <dgm:prSet presAssocID="{001C750D-FE48-44B8-B88F-46DBDDB32A6F}" presName="hierRoot2" presStyleCnt="0">
        <dgm:presLayoutVars>
          <dgm:hierBranch val="init"/>
        </dgm:presLayoutVars>
      </dgm:prSet>
      <dgm:spPr/>
    </dgm:pt>
    <dgm:pt modelId="{63EF13DB-2162-4AAB-A20E-F5CB30A4EEF9}" type="pres">
      <dgm:prSet presAssocID="{001C750D-FE48-44B8-B88F-46DBDDB32A6F}" presName="rootComposite" presStyleCnt="0"/>
      <dgm:spPr/>
    </dgm:pt>
    <dgm:pt modelId="{543D901D-99C3-4A7F-84E3-CA1456F8984F}" type="pres">
      <dgm:prSet presAssocID="{001C750D-FE48-44B8-B88F-46DBDDB32A6F}" presName="rootText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61F00-E8F9-4C5E-AA4B-FDB0AE800278}" type="pres">
      <dgm:prSet presAssocID="{001C750D-FE48-44B8-B88F-46DBDDB32A6F}" presName="rootConnector" presStyleLbl="node4" presStyleIdx="7" presStyleCnt="9"/>
      <dgm:spPr/>
      <dgm:t>
        <a:bodyPr/>
        <a:lstStyle/>
        <a:p>
          <a:endParaRPr lang="en-US"/>
        </a:p>
      </dgm:t>
    </dgm:pt>
    <dgm:pt modelId="{9120777C-67FE-442A-BAC5-070BE3A38208}" type="pres">
      <dgm:prSet presAssocID="{001C750D-FE48-44B8-B88F-46DBDDB32A6F}" presName="hierChild4" presStyleCnt="0"/>
      <dgm:spPr/>
    </dgm:pt>
    <dgm:pt modelId="{1D2C12B7-BADD-4D00-9A66-4441EC51547F}" type="pres">
      <dgm:prSet presAssocID="{53BEBC1E-6E54-4548-9AD9-32FFCEF971A5}" presName="Name37" presStyleLbl="parChTrans1D4" presStyleIdx="8" presStyleCnt="9"/>
      <dgm:spPr/>
      <dgm:t>
        <a:bodyPr/>
        <a:lstStyle/>
        <a:p>
          <a:endParaRPr lang="en-US"/>
        </a:p>
      </dgm:t>
    </dgm:pt>
    <dgm:pt modelId="{C6A3DE67-A13C-4D79-AE1C-7B0373138C48}" type="pres">
      <dgm:prSet presAssocID="{F1E06005-F4C7-459E-A95A-FB368A7950D6}" presName="hierRoot2" presStyleCnt="0">
        <dgm:presLayoutVars>
          <dgm:hierBranch val="init"/>
        </dgm:presLayoutVars>
      </dgm:prSet>
      <dgm:spPr/>
    </dgm:pt>
    <dgm:pt modelId="{0D257F5B-5A3A-45D3-AF16-4B609EFC3A50}" type="pres">
      <dgm:prSet presAssocID="{F1E06005-F4C7-459E-A95A-FB368A7950D6}" presName="rootComposite" presStyleCnt="0"/>
      <dgm:spPr/>
    </dgm:pt>
    <dgm:pt modelId="{5C8DF8DE-14BC-49B0-ABD7-A53484E57204}" type="pres">
      <dgm:prSet presAssocID="{F1E06005-F4C7-459E-A95A-FB368A7950D6}" presName="rootText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3ACE0A-6D62-478E-8E3C-7E0F052FC2F6}" type="pres">
      <dgm:prSet presAssocID="{F1E06005-F4C7-459E-A95A-FB368A7950D6}" presName="rootConnector" presStyleLbl="node4" presStyleIdx="8" presStyleCnt="9"/>
      <dgm:spPr/>
      <dgm:t>
        <a:bodyPr/>
        <a:lstStyle/>
        <a:p>
          <a:endParaRPr lang="en-US"/>
        </a:p>
      </dgm:t>
    </dgm:pt>
    <dgm:pt modelId="{53ED0401-87F3-46EA-B58A-16AD570BB764}" type="pres">
      <dgm:prSet presAssocID="{F1E06005-F4C7-459E-A95A-FB368A7950D6}" presName="hierChild4" presStyleCnt="0"/>
      <dgm:spPr/>
    </dgm:pt>
    <dgm:pt modelId="{08B9BE07-C1A8-46DA-80F9-617D5003D960}" type="pres">
      <dgm:prSet presAssocID="{F1E06005-F4C7-459E-A95A-FB368A7950D6}" presName="hierChild5" presStyleCnt="0"/>
      <dgm:spPr/>
    </dgm:pt>
    <dgm:pt modelId="{653403D3-8322-41D8-81E6-4D3488680AC0}" type="pres">
      <dgm:prSet presAssocID="{001C750D-FE48-44B8-B88F-46DBDDB32A6F}" presName="hierChild5" presStyleCnt="0"/>
      <dgm:spPr/>
    </dgm:pt>
    <dgm:pt modelId="{B6B5176C-BF9B-467C-BF45-236B333803E9}" type="pres">
      <dgm:prSet presAssocID="{ACA7A8C4-73D4-4389-95AD-E58B3EEAE0AF}" presName="hierChild5" presStyleCnt="0"/>
      <dgm:spPr/>
    </dgm:pt>
    <dgm:pt modelId="{4088EE39-2CF7-48D1-BFF6-B530CC6A03E6}" type="pres">
      <dgm:prSet presAssocID="{B7BE555E-AD6E-48F3-AE20-ACD91FBF39E3}" presName="hierChild5" presStyleCnt="0"/>
      <dgm:spPr/>
    </dgm:pt>
    <dgm:pt modelId="{AF4DCA83-6C32-4BFE-B511-48EBE06CC89D}" type="pres">
      <dgm:prSet presAssocID="{8BFD625D-7F7A-4691-8DAE-94E11EDAACA4}" presName="hierChild5" presStyleCnt="0"/>
      <dgm:spPr/>
    </dgm:pt>
    <dgm:pt modelId="{F9F68D20-56AF-44B6-B36F-D1077DBCC6A4}" type="pres">
      <dgm:prSet presAssocID="{82D8D3FD-5005-48F2-8A0A-FC734D4C674C}" presName="hierChild5" presStyleCnt="0"/>
      <dgm:spPr/>
    </dgm:pt>
    <dgm:pt modelId="{DB55403C-3115-4DE8-8FD3-AA4E3977EB8A}" type="pres">
      <dgm:prSet presAssocID="{E3D8EF3F-28DD-4513-A006-54E5A512A903}" presName="hierChild3" presStyleCnt="0"/>
      <dgm:spPr/>
    </dgm:pt>
  </dgm:ptLst>
  <dgm:cxnLst>
    <dgm:cxn modelId="{E4871A1D-C122-41CA-8DF2-C94DC1FD2FFD}" srcId="{82D8D3FD-5005-48F2-8A0A-FC734D4C674C}" destId="{1FA6EE96-74C0-4034-9DA5-E2677A0E83F8}" srcOrd="0" destOrd="0" parTransId="{2AE68A6D-2A25-4401-AF30-E144042BA173}" sibTransId="{AD3EA19C-63D3-41D7-952F-4AEAEEB46373}"/>
    <dgm:cxn modelId="{D5B74F2A-B62B-447C-B222-735E0FB61BB8}" type="presOf" srcId="{45B56660-DFB5-4DFD-9045-CEBD7950413E}" destId="{948DDC86-72E1-4B43-8298-5B22D5221C03}" srcOrd="0" destOrd="0" presId="urn:microsoft.com/office/officeart/2005/8/layout/orgChart1"/>
    <dgm:cxn modelId="{7FC7201C-0E09-48E8-9B1B-83D7C56F7ADE}" type="presOf" srcId="{1464BF12-11F8-4F9D-9F76-B470C0C84B9B}" destId="{E9FDB10B-8BD9-486D-BC2A-0ED453A6969A}" srcOrd="1" destOrd="0" presId="urn:microsoft.com/office/officeart/2005/8/layout/orgChart1"/>
    <dgm:cxn modelId="{D960A226-0BED-4181-AE3A-32F11202AD4D}" type="presOf" srcId="{ACA7A8C4-73D4-4389-95AD-E58B3EEAE0AF}" destId="{64A49454-628D-4DA0-B775-CDB479939C06}" srcOrd="0" destOrd="0" presId="urn:microsoft.com/office/officeart/2005/8/layout/orgChart1"/>
    <dgm:cxn modelId="{58294B47-1ACE-41BF-BD74-1B5FE02BC984}" type="presOf" srcId="{CA6EC311-07A7-4C4D-8809-6BC1362D8AD9}" destId="{5888F760-FDBD-426E-A526-272F2C540D78}" srcOrd="0" destOrd="0" presId="urn:microsoft.com/office/officeart/2005/8/layout/orgChart1"/>
    <dgm:cxn modelId="{27EBADCD-196A-4B04-BCC5-1006E9821BF2}" type="presOf" srcId="{78C0009F-8B06-4AA1-81AA-46B4C194F280}" destId="{A83F2F53-FBBA-47A5-9114-4582EEA26F05}" srcOrd="0" destOrd="0" presId="urn:microsoft.com/office/officeart/2005/8/layout/orgChart1"/>
    <dgm:cxn modelId="{572CA03C-2028-42A9-B8EC-24BB9FCBE60A}" srcId="{8BFD625D-7F7A-4691-8DAE-94E11EDAACA4}" destId="{B7BE555E-AD6E-48F3-AE20-ACD91FBF39E3}" srcOrd="0" destOrd="0" parTransId="{F08BA2A8-A2D2-4EDE-8C3A-3BA86FA74FC9}" sibTransId="{EF24BABC-C24B-4439-9A8F-B9C985BB705B}"/>
    <dgm:cxn modelId="{EC39967F-2325-439D-8595-F6EA67A92784}" type="presOf" srcId="{43E406C9-47B7-4124-AAEC-626DFB9D3B19}" destId="{58C84AC5-6C54-4B9F-8B0B-74185490E475}" srcOrd="0" destOrd="0" presId="urn:microsoft.com/office/officeart/2005/8/layout/orgChart1"/>
    <dgm:cxn modelId="{EF328E70-D963-43D0-93B3-E7B542D53C1B}" type="presOf" srcId="{82D8D3FD-5005-48F2-8A0A-FC734D4C674C}" destId="{300371B1-0236-4184-B9F1-8AB6B6D1940B}" srcOrd="1" destOrd="0" presId="urn:microsoft.com/office/officeart/2005/8/layout/orgChart1"/>
    <dgm:cxn modelId="{2EAA3EB1-1C95-4776-B647-C9324C642BCD}" type="presOf" srcId="{F6BA5804-885B-4601-B542-146DDAB62BC6}" destId="{F836055A-FAFB-4719-BD5E-05D1CAB9154B}" srcOrd="0" destOrd="0" presId="urn:microsoft.com/office/officeart/2005/8/layout/orgChart1"/>
    <dgm:cxn modelId="{0BBBBF06-0EF2-455D-85B3-DFB0F4FA04BB}" srcId="{ACA7A8C4-73D4-4389-95AD-E58B3EEAE0AF}" destId="{001C750D-FE48-44B8-B88F-46DBDDB32A6F}" srcOrd="0" destOrd="0" parTransId="{FB91EC91-232B-4093-9267-E355C79443E3}" sibTransId="{D4CA0A6B-660D-4B2D-8DBC-664A9F31A726}"/>
    <dgm:cxn modelId="{EEA6F183-C4FB-4F5C-92DA-A688FC06BCF1}" type="presOf" srcId="{3DBD9C89-0695-4718-9165-59E6466CF65C}" destId="{738D149C-DE5B-4453-9FC6-E6FCA8FB15E7}" srcOrd="1" destOrd="0" presId="urn:microsoft.com/office/officeart/2005/8/layout/orgChart1"/>
    <dgm:cxn modelId="{2F3E76B8-BDD6-49D5-8C83-5E0CA9F777F1}" srcId="{B7BE555E-AD6E-48F3-AE20-ACD91FBF39E3}" destId="{ACA7A8C4-73D4-4389-95AD-E58B3EEAE0AF}" srcOrd="0" destOrd="0" parTransId="{F90A0F13-4DB8-4C90-9EE0-21B8DACD3BD9}" sibTransId="{5D79700C-7EE2-4284-9861-7F4CA7B46951}"/>
    <dgm:cxn modelId="{9D46B220-C5E2-4B11-BBB8-06E381E5793C}" type="presOf" srcId="{B7BE555E-AD6E-48F3-AE20-ACD91FBF39E3}" destId="{FB7D90CF-2623-4227-ABC1-49B44815F81E}" srcOrd="1" destOrd="0" presId="urn:microsoft.com/office/officeart/2005/8/layout/orgChart1"/>
    <dgm:cxn modelId="{E9062500-FDA7-443D-842F-16B4E734A410}" type="presOf" srcId="{DF5095FC-5405-41B5-A164-3629493FC21F}" destId="{F68DF277-A638-4216-92A0-0FA13AE91889}" srcOrd="0" destOrd="0" presId="urn:microsoft.com/office/officeart/2005/8/layout/orgChart1"/>
    <dgm:cxn modelId="{C309D893-5986-4DE1-85E9-12350490D9A2}" type="presOf" srcId="{00C51C78-DAA8-4B08-8F2B-22F3F6ECBBFF}" destId="{0FDF9CEF-F9B6-49BC-8139-6A5FC909A0B8}" srcOrd="1" destOrd="0" presId="urn:microsoft.com/office/officeart/2005/8/layout/orgChart1"/>
    <dgm:cxn modelId="{309416DF-5A2B-456A-BD7D-03D098C97D6B}" type="presOf" srcId="{F1E06005-F4C7-459E-A95A-FB368A7950D6}" destId="{8E3ACE0A-6D62-478E-8E3C-7E0F052FC2F6}" srcOrd="1" destOrd="0" presId="urn:microsoft.com/office/officeart/2005/8/layout/orgChart1"/>
    <dgm:cxn modelId="{A7E89BE1-97F4-4169-ABB8-F19F011C6478}" type="presOf" srcId="{2AE68A6D-2A25-4401-AF30-E144042BA173}" destId="{9FA7B982-7AAE-4B7C-B5D0-EAAAF4C6DB9F}" srcOrd="0" destOrd="0" presId="urn:microsoft.com/office/officeart/2005/8/layout/orgChart1"/>
    <dgm:cxn modelId="{C1B2AFB1-C9BB-4ACD-92DC-696182EBF8F5}" type="presOf" srcId="{1FA6EE96-74C0-4034-9DA5-E2677A0E83F8}" destId="{7B745090-479C-45B8-8868-2491A4F57EF3}" srcOrd="1" destOrd="0" presId="urn:microsoft.com/office/officeart/2005/8/layout/orgChart1"/>
    <dgm:cxn modelId="{400B86EF-CF9A-48F0-BE38-8E5C934F45F6}" srcId="{1464BF12-11F8-4F9D-9F76-B470C0C84B9B}" destId="{3F405E05-BEC7-4E3E-B6EF-6885AC43A406}" srcOrd="0" destOrd="0" parTransId="{45B56660-DFB5-4DFD-9045-CEBD7950413E}" sibTransId="{EE800542-7D6C-46BA-8DD0-319913445C91}"/>
    <dgm:cxn modelId="{1E9BE0A4-15FC-4F1E-A544-99DAC7764701}" type="presOf" srcId="{5FCF6F73-CC44-4D69-BFC9-79ED334797C4}" destId="{41521D9C-89BD-458A-8038-D28A59EBE4FA}" srcOrd="1" destOrd="0" presId="urn:microsoft.com/office/officeart/2005/8/layout/orgChart1"/>
    <dgm:cxn modelId="{7304EC5E-00D9-4737-9CEC-D1289E18474A}" type="presOf" srcId="{8BFD625D-7F7A-4691-8DAE-94E11EDAACA4}" destId="{E3E8C901-F5B8-4CB9-B708-1283B123D785}" srcOrd="1" destOrd="0" presId="urn:microsoft.com/office/officeart/2005/8/layout/orgChart1"/>
    <dgm:cxn modelId="{68C87128-02FE-4079-BD51-E25A5BE28560}" type="presOf" srcId="{FB91EC91-232B-4093-9267-E355C79443E3}" destId="{CBBE90D3-83E0-4141-B99D-C549955A4FFB}" srcOrd="0" destOrd="0" presId="urn:microsoft.com/office/officeart/2005/8/layout/orgChart1"/>
    <dgm:cxn modelId="{D14410FE-31A9-4E2E-909B-C5FA8CD4EFA4}" type="presOf" srcId="{3F405E05-BEC7-4E3E-B6EF-6885AC43A406}" destId="{E7A3A248-DFE8-43B9-8C59-411228BF09B4}" srcOrd="1" destOrd="0" presId="urn:microsoft.com/office/officeart/2005/8/layout/orgChart1"/>
    <dgm:cxn modelId="{CD2D61F1-F024-4D19-AC88-830F322A9DCA}" type="presOf" srcId="{78C0009F-8B06-4AA1-81AA-46B4C194F280}" destId="{CCB58C85-38E7-489D-BA69-9111F94A63A8}" srcOrd="1" destOrd="0" presId="urn:microsoft.com/office/officeart/2005/8/layout/orgChart1"/>
    <dgm:cxn modelId="{3AC0563A-B8A2-4965-9FBE-50295A352933}" type="presOf" srcId="{00C51C78-DAA8-4B08-8F2B-22F3F6ECBBFF}" destId="{72DC9F4A-D2FC-4CD3-9F02-B74CBEA691FE}" srcOrd="0" destOrd="0" presId="urn:microsoft.com/office/officeart/2005/8/layout/orgChart1"/>
    <dgm:cxn modelId="{A23C9D75-3AFC-499C-9591-1758413F57A2}" type="presOf" srcId="{001C750D-FE48-44B8-B88F-46DBDDB32A6F}" destId="{543D901D-99C3-4A7F-84E3-CA1456F8984F}" srcOrd="0" destOrd="0" presId="urn:microsoft.com/office/officeart/2005/8/layout/orgChart1"/>
    <dgm:cxn modelId="{3DDD5C46-150C-4088-9780-3FBEB477F4DE}" type="presOf" srcId="{F54797F8-9517-4152-A801-1545B5C94AA2}" destId="{DAF67A11-BD20-4771-8C3E-0D221C6CCA1A}" srcOrd="0" destOrd="0" presId="urn:microsoft.com/office/officeart/2005/8/layout/orgChart1"/>
    <dgm:cxn modelId="{14EAAED5-755F-43DD-A063-91050CE8E6E2}" srcId="{3F405E05-BEC7-4E3E-B6EF-6885AC43A406}" destId="{00C51C78-DAA8-4B08-8F2B-22F3F6ECBBFF}" srcOrd="0" destOrd="0" parTransId="{57EE3214-3A89-4E76-9FB2-8F2D44E6F35A}" sibTransId="{85006856-8885-4578-AFB7-8CF4645A2B9A}"/>
    <dgm:cxn modelId="{E8B50110-BFBC-4874-BF3F-A2E9BA4168CF}" type="presOf" srcId="{5982CF50-51F5-4BF3-B8B1-D454E025AC13}" destId="{D107A846-5AF7-4689-B33E-1F719F8028E3}" srcOrd="0" destOrd="0" presId="urn:microsoft.com/office/officeart/2005/8/layout/orgChart1"/>
    <dgm:cxn modelId="{DDD722C0-4650-4182-8676-3992B7167157}" srcId="{E3D8EF3F-28DD-4513-A006-54E5A512A903}" destId="{3DBD9C89-0695-4718-9165-59E6466CF65C}" srcOrd="0" destOrd="0" parTransId="{CA6EC311-07A7-4C4D-8809-6BC1362D8AD9}" sibTransId="{353B7A61-C148-49AC-9228-D988AC5401BF}"/>
    <dgm:cxn modelId="{7330FEF3-0C09-42A8-ACAC-10E3786777A3}" srcId="{3DBD9C89-0695-4718-9165-59E6466CF65C}" destId="{1464BF12-11F8-4F9D-9F76-B470C0C84B9B}" srcOrd="0" destOrd="0" parTransId="{F6BA5804-885B-4601-B542-146DDAB62BC6}" sibTransId="{5789942A-35D4-4D56-819C-1A12B31A2C2E}"/>
    <dgm:cxn modelId="{EFC7C533-F6E9-4B89-8A32-FE668535D1DB}" type="presOf" srcId="{57EE3214-3A89-4E76-9FB2-8F2D44E6F35A}" destId="{A7362D42-CCB2-49E7-A311-E547349A8858}" srcOrd="0" destOrd="0" presId="urn:microsoft.com/office/officeart/2005/8/layout/orgChart1"/>
    <dgm:cxn modelId="{46327AA1-8ECD-404D-BB8B-B73E5C98D706}" srcId="{001C750D-FE48-44B8-B88F-46DBDDB32A6F}" destId="{F1E06005-F4C7-459E-A95A-FB368A7950D6}" srcOrd="0" destOrd="0" parTransId="{53BEBC1E-6E54-4548-9AD9-32FFCEF971A5}" sibTransId="{2EEECEF9-8A82-4F5B-893B-95A556E991AC}"/>
    <dgm:cxn modelId="{076CC79B-4C33-496B-8011-2A0C6EEC2299}" srcId="{54A26BC7-56F4-414D-8820-0550F9B3454B}" destId="{E3D8EF3F-28DD-4513-A006-54E5A512A903}" srcOrd="0" destOrd="0" parTransId="{4757FB14-197C-407B-A844-3F99B93CFCF0}" sibTransId="{AEE76A72-DEAA-405E-AC7F-414C2FABE73C}"/>
    <dgm:cxn modelId="{8D1FA706-E7D0-47E6-8E4A-A9BBE3D99357}" type="presOf" srcId="{61B7690F-6495-479B-8CF8-C2EF9EDA1B15}" destId="{4EF45A05-2E6D-4EBC-A2B1-7E24DCE22078}" srcOrd="0" destOrd="0" presId="urn:microsoft.com/office/officeart/2005/8/layout/orgChart1"/>
    <dgm:cxn modelId="{80C1BD91-6FAC-4CD5-AEAF-C4911F478D1A}" type="presOf" srcId="{1FA6EE96-74C0-4034-9DA5-E2677A0E83F8}" destId="{97E28597-7C27-43EF-9D9F-E3CBA520A697}" srcOrd="0" destOrd="0" presId="urn:microsoft.com/office/officeart/2005/8/layout/orgChart1"/>
    <dgm:cxn modelId="{EC7345C1-A0C0-4C9A-8D91-3AB2445A6559}" type="presOf" srcId="{F1E06005-F4C7-459E-A95A-FB368A7950D6}" destId="{5C8DF8DE-14BC-49B0-ABD7-A53484E57204}" srcOrd="0" destOrd="0" presId="urn:microsoft.com/office/officeart/2005/8/layout/orgChart1"/>
    <dgm:cxn modelId="{64ADD356-615F-44C5-B508-B61083B91CE9}" srcId="{78C0009F-8B06-4AA1-81AA-46B4C194F280}" destId="{61B7690F-6495-479B-8CF8-C2EF9EDA1B15}" srcOrd="0" destOrd="0" parTransId="{F54797F8-9517-4152-A801-1545B5C94AA2}" sibTransId="{B677B427-4A45-4964-99CB-DF46E4D58BD1}"/>
    <dgm:cxn modelId="{6CCC037E-1817-4FEA-9EA5-F8C2F39507D7}" srcId="{1FA6EE96-74C0-4034-9DA5-E2677A0E83F8}" destId="{78C0009F-8B06-4AA1-81AA-46B4C194F280}" srcOrd="0" destOrd="0" parTransId="{5982CF50-51F5-4BF3-B8B1-D454E025AC13}" sibTransId="{2230FDE4-A1A8-43F0-9E00-DB9A92BF7301}"/>
    <dgm:cxn modelId="{E6ECB9AF-A780-4D27-A23C-D55438C39D6A}" type="presOf" srcId="{3F405E05-BEC7-4E3E-B6EF-6885AC43A406}" destId="{8817FDCC-CA0C-481E-BCC5-6A98FED7DCC3}" srcOrd="0" destOrd="0" presId="urn:microsoft.com/office/officeart/2005/8/layout/orgChart1"/>
    <dgm:cxn modelId="{8B6F2BF7-50A4-43B6-ABBE-F15778622273}" type="presOf" srcId="{3F6E01C3-A5E6-4058-8D62-01DC70F402B4}" destId="{C9F83336-E7D0-40AF-883A-49CE7156CDAA}" srcOrd="0" destOrd="0" presId="urn:microsoft.com/office/officeart/2005/8/layout/orgChart1"/>
    <dgm:cxn modelId="{2C36F5F7-47F9-43A9-B8FB-1F8F3B55B4E1}" type="presOf" srcId="{61B7690F-6495-479B-8CF8-C2EF9EDA1B15}" destId="{32EFCD44-EC88-4A0B-B598-336322E7C1F4}" srcOrd="1" destOrd="0" presId="urn:microsoft.com/office/officeart/2005/8/layout/orgChart1"/>
    <dgm:cxn modelId="{17B63E4A-3103-464D-8FEC-F907924BD3E7}" type="presOf" srcId="{54A26BC7-56F4-414D-8820-0550F9B3454B}" destId="{358372B2-3CF6-4C41-8753-B17BEDDEBE23}" srcOrd="0" destOrd="0" presId="urn:microsoft.com/office/officeart/2005/8/layout/orgChart1"/>
    <dgm:cxn modelId="{34329D67-7C9E-4ECA-883E-D7DADFCAAA42}" type="presOf" srcId="{B7BE555E-AD6E-48F3-AE20-ACD91FBF39E3}" destId="{F191ADE5-5738-4D12-AF53-856C5CE7E77E}" srcOrd="0" destOrd="0" presId="urn:microsoft.com/office/officeart/2005/8/layout/orgChart1"/>
    <dgm:cxn modelId="{5906E26B-DA4E-4254-8EE8-F6789CB8E464}" srcId="{E3D8EF3F-28DD-4513-A006-54E5A512A903}" destId="{82D8D3FD-5005-48F2-8A0A-FC734D4C674C}" srcOrd="1" destOrd="0" parTransId="{3F6E01C3-A5E6-4058-8D62-01DC70F402B4}" sibTransId="{71D4414B-BE80-438D-9421-21618F3A98EA}"/>
    <dgm:cxn modelId="{A2E587B7-9B03-48DE-B12C-288BCD794803}" type="presOf" srcId="{E3D8EF3F-28DD-4513-A006-54E5A512A903}" destId="{CF78703D-B775-4857-ACB4-6A627108A0D4}" srcOrd="0" destOrd="0" presId="urn:microsoft.com/office/officeart/2005/8/layout/orgChart1"/>
    <dgm:cxn modelId="{616BB141-F358-4562-AA0E-5C2534D9CC82}" srcId="{61B7690F-6495-479B-8CF8-C2EF9EDA1B15}" destId="{5FCF6F73-CC44-4D69-BFC9-79ED334797C4}" srcOrd="0" destOrd="0" parTransId="{DF5095FC-5405-41B5-A164-3629493FC21F}" sibTransId="{C473D58F-C887-49B7-81F7-5B994A5D2647}"/>
    <dgm:cxn modelId="{10AB09D8-62BB-4203-9CAA-86F105D19E92}" type="presOf" srcId="{3DBD9C89-0695-4718-9165-59E6466CF65C}" destId="{E0DCC2F6-53BA-4D96-B302-C2A85D83ADB2}" srcOrd="0" destOrd="0" presId="urn:microsoft.com/office/officeart/2005/8/layout/orgChart1"/>
    <dgm:cxn modelId="{DA07D329-4B1C-488B-9C9A-C401F389F1DB}" type="presOf" srcId="{F90A0F13-4DB8-4C90-9EE0-21B8DACD3BD9}" destId="{5A78182E-848F-442F-B98B-00EC1048B3C3}" srcOrd="0" destOrd="0" presId="urn:microsoft.com/office/officeart/2005/8/layout/orgChart1"/>
    <dgm:cxn modelId="{8E7A1DFA-5746-4AC3-9ACF-AC178D0951F9}" type="presOf" srcId="{5FCF6F73-CC44-4D69-BFC9-79ED334797C4}" destId="{F8F1AF5C-C874-43E1-9854-6CFEE73619B5}" srcOrd="0" destOrd="0" presId="urn:microsoft.com/office/officeart/2005/8/layout/orgChart1"/>
    <dgm:cxn modelId="{D2281636-0883-462C-AFF8-589FDD9506E1}" type="presOf" srcId="{F08BA2A8-A2D2-4EDE-8C3A-3BA86FA74FC9}" destId="{AA6D1319-161C-4BFB-A20D-CC40766EA6B8}" srcOrd="0" destOrd="0" presId="urn:microsoft.com/office/officeart/2005/8/layout/orgChart1"/>
    <dgm:cxn modelId="{858717CB-C0E5-4277-B3D0-ED191CDE054C}" type="presOf" srcId="{ACA7A8C4-73D4-4389-95AD-E58B3EEAE0AF}" destId="{46DE8B27-1FDB-42B5-B050-841F90CEAE3E}" srcOrd="1" destOrd="0" presId="urn:microsoft.com/office/officeart/2005/8/layout/orgChart1"/>
    <dgm:cxn modelId="{3FD0A5F5-6F29-4B1B-8E8D-504FEA1EF7B7}" type="presOf" srcId="{001C750D-FE48-44B8-B88F-46DBDDB32A6F}" destId="{C3C61F00-E8F9-4C5E-AA4B-FDB0AE800278}" srcOrd="1" destOrd="0" presId="urn:microsoft.com/office/officeart/2005/8/layout/orgChart1"/>
    <dgm:cxn modelId="{51FB5292-83D3-4B0E-A65E-9EC1E9204AE6}" type="presOf" srcId="{82D8D3FD-5005-48F2-8A0A-FC734D4C674C}" destId="{23DB4BD4-C734-4BEB-AC87-2E291BA4960D}" srcOrd="0" destOrd="0" presId="urn:microsoft.com/office/officeart/2005/8/layout/orgChart1"/>
    <dgm:cxn modelId="{141172D1-60E6-4823-A770-C54B0494EE64}" type="presOf" srcId="{E3D8EF3F-28DD-4513-A006-54E5A512A903}" destId="{FC2522FE-17EB-49EC-BC3E-8B82EF89042C}" srcOrd="1" destOrd="0" presId="urn:microsoft.com/office/officeart/2005/8/layout/orgChart1"/>
    <dgm:cxn modelId="{7EDBDE4F-20CE-4A75-9960-12042321A031}" type="presOf" srcId="{8BFD625D-7F7A-4691-8DAE-94E11EDAACA4}" destId="{FD9675AC-CA74-4E06-8A54-58F68B41FEF6}" srcOrd="0" destOrd="0" presId="urn:microsoft.com/office/officeart/2005/8/layout/orgChart1"/>
    <dgm:cxn modelId="{A969568E-44DE-4779-9F99-CC1DB3949999}" type="presOf" srcId="{53BEBC1E-6E54-4548-9AD9-32FFCEF971A5}" destId="{1D2C12B7-BADD-4D00-9A66-4441EC51547F}" srcOrd="0" destOrd="0" presId="urn:microsoft.com/office/officeart/2005/8/layout/orgChart1"/>
    <dgm:cxn modelId="{4E3C9262-DB46-4A6C-AED5-4D687548B0F6}" srcId="{82D8D3FD-5005-48F2-8A0A-FC734D4C674C}" destId="{8BFD625D-7F7A-4691-8DAE-94E11EDAACA4}" srcOrd="1" destOrd="0" parTransId="{43E406C9-47B7-4124-AAEC-626DFB9D3B19}" sibTransId="{E3F57C71-AB9E-477A-8F1E-F3650CC6A12F}"/>
    <dgm:cxn modelId="{D067FF70-7198-4124-BE74-9AA4187597D0}" type="presOf" srcId="{1464BF12-11F8-4F9D-9F76-B470C0C84B9B}" destId="{C8B1BDFB-879D-476F-91DE-803678FD5D85}" srcOrd="0" destOrd="0" presId="urn:microsoft.com/office/officeart/2005/8/layout/orgChart1"/>
    <dgm:cxn modelId="{7ECD6B89-3356-4691-9494-BD91AF6AEB3C}" type="presParOf" srcId="{358372B2-3CF6-4C41-8753-B17BEDDEBE23}" destId="{BCD468A4-1490-4C86-AA5F-BB962B6128FD}" srcOrd="0" destOrd="0" presId="urn:microsoft.com/office/officeart/2005/8/layout/orgChart1"/>
    <dgm:cxn modelId="{5A8B57A3-1184-4839-93B8-FE09382BA541}" type="presParOf" srcId="{BCD468A4-1490-4C86-AA5F-BB962B6128FD}" destId="{AA1081D1-B23D-47EE-A0E6-EA143E5363AB}" srcOrd="0" destOrd="0" presId="urn:microsoft.com/office/officeart/2005/8/layout/orgChart1"/>
    <dgm:cxn modelId="{CC82CD5F-3365-4519-842A-AF777FDD3BDF}" type="presParOf" srcId="{AA1081D1-B23D-47EE-A0E6-EA143E5363AB}" destId="{CF78703D-B775-4857-ACB4-6A627108A0D4}" srcOrd="0" destOrd="0" presId="urn:microsoft.com/office/officeart/2005/8/layout/orgChart1"/>
    <dgm:cxn modelId="{B134133C-284F-4FAA-8589-4996610BED1F}" type="presParOf" srcId="{AA1081D1-B23D-47EE-A0E6-EA143E5363AB}" destId="{FC2522FE-17EB-49EC-BC3E-8B82EF89042C}" srcOrd="1" destOrd="0" presId="urn:microsoft.com/office/officeart/2005/8/layout/orgChart1"/>
    <dgm:cxn modelId="{5B6B9820-C71C-4BF0-BF83-68BEA37FEECF}" type="presParOf" srcId="{BCD468A4-1490-4C86-AA5F-BB962B6128FD}" destId="{097B6FE9-16F0-4ABD-927C-F30912CFE8BA}" srcOrd="1" destOrd="0" presId="urn:microsoft.com/office/officeart/2005/8/layout/orgChart1"/>
    <dgm:cxn modelId="{E7B6DC42-3790-4C76-BB4E-CA28E61B2900}" type="presParOf" srcId="{097B6FE9-16F0-4ABD-927C-F30912CFE8BA}" destId="{5888F760-FDBD-426E-A526-272F2C540D78}" srcOrd="0" destOrd="0" presId="urn:microsoft.com/office/officeart/2005/8/layout/orgChart1"/>
    <dgm:cxn modelId="{B350D480-6BC5-4E62-88BE-582BCA950855}" type="presParOf" srcId="{097B6FE9-16F0-4ABD-927C-F30912CFE8BA}" destId="{C332EF23-7701-4541-BABB-FE2808585F70}" srcOrd="1" destOrd="0" presId="urn:microsoft.com/office/officeart/2005/8/layout/orgChart1"/>
    <dgm:cxn modelId="{F9C328C1-03FB-4D11-A82D-9C262FFD61B0}" type="presParOf" srcId="{C332EF23-7701-4541-BABB-FE2808585F70}" destId="{B0B32901-3A13-4094-835E-920B4BD48BC0}" srcOrd="0" destOrd="0" presId="urn:microsoft.com/office/officeart/2005/8/layout/orgChart1"/>
    <dgm:cxn modelId="{2A307AE4-A921-46EF-B743-14525ABF0C21}" type="presParOf" srcId="{B0B32901-3A13-4094-835E-920B4BD48BC0}" destId="{E0DCC2F6-53BA-4D96-B302-C2A85D83ADB2}" srcOrd="0" destOrd="0" presId="urn:microsoft.com/office/officeart/2005/8/layout/orgChart1"/>
    <dgm:cxn modelId="{69C78A30-1FAA-4C4F-B908-21DD8D1FB4C2}" type="presParOf" srcId="{B0B32901-3A13-4094-835E-920B4BD48BC0}" destId="{738D149C-DE5B-4453-9FC6-E6FCA8FB15E7}" srcOrd="1" destOrd="0" presId="urn:microsoft.com/office/officeart/2005/8/layout/orgChart1"/>
    <dgm:cxn modelId="{6146B53F-4E11-45DE-9CF4-D383ECA93CB7}" type="presParOf" srcId="{C332EF23-7701-4541-BABB-FE2808585F70}" destId="{07972C17-C787-45D2-9E49-FC4EFCE1F4A2}" srcOrd="1" destOrd="0" presId="urn:microsoft.com/office/officeart/2005/8/layout/orgChart1"/>
    <dgm:cxn modelId="{EFE561D2-AC65-4663-B970-A46AFFFFF690}" type="presParOf" srcId="{07972C17-C787-45D2-9E49-FC4EFCE1F4A2}" destId="{F836055A-FAFB-4719-BD5E-05D1CAB9154B}" srcOrd="0" destOrd="0" presId="urn:microsoft.com/office/officeart/2005/8/layout/orgChart1"/>
    <dgm:cxn modelId="{6D775E29-33B2-4B95-9921-3FF865BDC60D}" type="presParOf" srcId="{07972C17-C787-45D2-9E49-FC4EFCE1F4A2}" destId="{5D270EF9-C195-4A7B-9DC9-E7BD89BB8AF7}" srcOrd="1" destOrd="0" presId="urn:microsoft.com/office/officeart/2005/8/layout/orgChart1"/>
    <dgm:cxn modelId="{A8ADBDDD-A720-43B3-AA17-6BFA2D696F41}" type="presParOf" srcId="{5D270EF9-C195-4A7B-9DC9-E7BD89BB8AF7}" destId="{13B5AF73-BEB9-432F-8904-F02CF333FFAC}" srcOrd="0" destOrd="0" presId="urn:microsoft.com/office/officeart/2005/8/layout/orgChart1"/>
    <dgm:cxn modelId="{7511FF95-0CE2-4D2B-926A-4A47CB68B0EC}" type="presParOf" srcId="{13B5AF73-BEB9-432F-8904-F02CF333FFAC}" destId="{C8B1BDFB-879D-476F-91DE-803678FD5D85}" srcOrd="0" destOrd="0" presId="urn:microsoft.com/office/officeart/2005/8/layout/orgChart1"/>
    <dgm:cxn modelId="{82957F8D-4345-43F2-9F8B-9C96EB367ADF}" type="presParOf" srcId="{13B5AF73-BEB9-432F-8904-F02CF333FFAC}" destId="{E9FDB10B-8BD9-486D-BC2A-0ED453A6969A}" srcOrd="1" destOrd="0" presId="urn:microsoft.com/office/officeart/2005/8/layout/orgChart1"/>
    <dgm:cxn modelId="{6581BCCB-5C93-439D-BCED-9BAEC6DABCFD}" type="presParOf" srcId="{5D270EF9-C195-4A7B-9DC9-E7BD89BB8AF7}" destId="{48BE27C6-F86B-48EC-8D84-A20D8186CEBA}" srcOrd="1" destOrd="0" presId="urn:microsoft.com/office/officeart/2005/8/layout/orgChart1"/>
    <dgm:cxn modelId="{D5A0A42D-FBE7-4B78-B513-3E524A7D6890}" type="presParOf" srcId="{48BE27C6-F86B-48EC-8D84-A20D8186CEBA}" destId="{948DDC86-72E1-4B43-8298-5B22D5221C03}" srcOrd="0" destOrd="0" presId="urn:microsoft.com/office/officeart/2005/8/layout/orgChart1"/>
    <dgm:cxn modelId="{77498D2A-BFC8-4069-87AF-C40EC7C8077C}" type="presParOf" srcId="{48BE27C6-F86B-48EC-8D84-A20D8186CEBA}" destId="{223ECB3A-43A6-4998-B3EB-EBC395201E84}" srcOrd="1" destOrd="0" presId="urn:microsoft.com/office/officeart/2005/8/layout/orgChart1"/>
    <dgm:cxn modelId="{20A5D633-94B5-47C2-870A-172954378047}" type="presParOf" srcId="{223ECB3A-43A6-4998-B3EB-EBC395201E84}" destId="{287B0698-BE8A-4092-B739-7B2EE3F69413}" srcOrd="0" destOrd="0" presId="urn:microsoft.com/office/officeart/2005/8/layout/orgChart1"/>
    <dgm:cxn modelId="{84DFC1C6-F6A1-46A3-8784-E2812A2D86FD}" type="presParOf" srcId="{287B0698-BE8A-4092-B739-7B2EE3F69413}" destId="{8817FDCC-CA0C-481E-BCC5-6A98FED7DCC3}" srcOrd="0" destOrd="0" presId="urn:microsoft.com/office/officeart/2005/8/layout/orgChart1"/>
    <dgm:cxn modelId="{0F48C032-CF92-425E-A79B-106C5954C8F7}" type="presParOf" srcId="{287B0698-BE8A-4092-B739-7B2EE3F69413}" destId="{E7A3A248-DFE8-43B9-8C59-411228BF09B4}" srcOrd="1" destOrd="0" presId="urn:microsoft.com/office/officeart/2005/8/layout/orgChart1"/>
    <dgm:cxn modelId="{B90EA865-0A86-4645-B34F-7BEF14828BED}" type="presParOf" srcId="{223ECB3A-43A6-4998-B3EB-EBC395201E84}" destId="{4C115823-1593-4F97-878F-8678D496F1AE}" srcOrd="1" destOrd="0" presId="urn:microsoft.com/office/officeart/2005/8/layout/orgChart1"/>
    <dgm:cxn modelId="{C7697B1C-06F8-4BFD-8E44-D6C0CB44F672}" type="presParOf" srcId="{4C115823-1593-4F97-878F-8678D496F1AE}" destId="{A7362D42-CCB2-49E7-A311-E547349A8858}" srcOrd="0" destOrd="0" presId="urn:microsoft.com/office/officeart/2005/8/layout/orgChart1"/>
    <dgm:cxn modelId="{AADA4FAE-3D64-4C03-BE32-07E69E0FCCD3}" type="presParOf" srcId="{4C115823-1593-4F97-878F-8678D496F1AE}" destId="{BBB7199C-18DD-4089-BEF6-BBC38300C191}" srcOrd="1" destOrd="0" presId="urn:microsoft.com/office/officeart/2005/8/layout/orgChart1"/>
    <dgm:cxn modelId="{BF2C7BBF-0BCA-4990-9138-24EA78891D3B}" type="presParOf" srcId="{BBB7199C-18DD-4089-BEF6-BBC38300C191}" destId="{7640F500-9F97-46EE-B59A-3104820A359C}" srcOrd="0" destOrd="0" presId="urn:microsoft.com/office/officeart/2005/8/layout/orgChart1"/>
    <dgm:cxn modelId="{8C9AF3C8-CD86-4986-BE37-E07E665BDE2E}" type="presParOf" srcId="{7640F500-9F97-46EE-B59A-3104820A359C}" destId="{72DC9F4A-D2FC-4CD3-9F02-B74CBEA691FE}" srcOrd="0" destOrd="0" presId="urn:microsoft.com/office/officeart/2005/8/layout/orgChart1"/>
    <dgm:cxn modelId="{52A44A5C-8DEA-4F79-8818-5AAEDAE5AD57}" type="presParOf" srcId="{7640F500-9F97-46EE-B59A-3104820A359C}" destId="{0FDF9CEF-F9B6-49BC-8139-6A5FC909A0B8}" srcOrd="1" destOrd="0" presId="urn:microsoft.com/office/officeart/2005/8/layout/orgChart1"/>
    <dgm:cxn modelId="{EDD9FA1A-E788-454C-B89F-0102455D05A2}" type="presParOf" srcId="{BBB7199C-18DD-4089-BEF6-BBC38300C191}" destId="{38CC7C73-B65F-4A58-88CA-FE3067E2D7D2}" srcOrd="1" destOrd="0" presId="urn:microsoft.com/office/officeart/2005/8/layout/orgChart1"/>
    <dgm:cxn modelId="{931AADC2-3D06-4327-BDB9-E67B50DADD8D}" type="presParOf" srcId="{BBB7199C-18DD-4089-BEF6-BBC38300C191}" destId="{670B7CFC-839E-4B4A-A73C-D286B19E8F65}" srcOrd="2" destOrd="0" presId="urn:microsoft.com/office/officeart/2005/8/layout/orgChart1"/>
    <dgm:cxn modelId="{C393F0C6-A2C2-4A6D-B9BE-7C09C13298BF}" type="presParOf" srcId="{223ECB3A-43A6-4998-B3EB-EBC395201E84}" destId="{FDC5ABCC-0106-481A-8457-8E8B339AEAF5}" srcOrd="2" destOrd="0" presId="urn:microsoft.com/office/officeart/2005/8/layout/orgChart1"/>
    <dgm:cxn modelId="{F5474957-49C9-474F-8B36-3AB18B596586}" type="presParOf" srcId="{5D270EF9-C195-4A7B-9DC9-E7BD89BB8AF7}" destId="{3F6C427F-E5C5-434C-85C0-BC4972FF8E16}" srcOrd="2" destOrd="0" presId="urn:microsoft.com/office/officeart/2005/8/layout/orgChart1"/>
    <dgm:cxn modelId="{E24DBE48-1F39-4857-9D39-541B255CF50F}" type="presParOf" srcId="{C332EF23-7701-4541-BABB-FE2808585F70}" destId="{D64EBC95-CF96-4C6F-B5F4-F866D6F71058}" srcOrd="2" destOrd="0" presId="urn:microsoft.com/office/officeart/2005/8/layout/orgChart1"/>
    <dgm:cxn modelId="{E0687D82-38B7-4782-B5D6-7E9F8AA27A3C}" type="presParOf" srcId="{097B6FE9-16F0-4ABD-927C-F30912CFE8BA}" destId="{C9F83336-E7D0-40AF-883A-49CE7156CDAA}" srcOrd="2" destOrd="0" presId="urn:microsoft.com/office/officeart/2005/8/layout/orgChart1"/>
    <dgm:cxn modelId="{A1CCE274-B5BF-49A9-B6ED-81B68D259732}" type="presParOf" srcId="{097B6FE9-16F0-4ABD-927C-F30912CFE8BA}" destId="{B59F0225-F78E-4263-BD15-1E1304E24786}" srcOrd="3" destOrd="0" presId="urn:microsoft.com/office/officeart/2005/8/layout/orgChart1"/>
    <dgm:cxn modelId="{E26025E6-8056-4FA3-A6C6-2C4844B8177E}" type="presParOf" srcId="{B59F0225-F78E-4263-BD15-1E1304E24786}" destId="{A26F1E49-73AB-4AE5-93AE-9973C1D5B918}" srcOrd="0" destOrd="0" presId="urn:microsoft.com/office/officeart/2005/8/layout/orgChart1"/>
    <dgm:cxn modelId="{2869D28B-6D97-4F62-B92D-1B79C5016567}" type="presParOf" srcId="{A26F1E49-73AB-4AE5-93AE-9973C1D5B918}" destId="{23DB4BD4-C734-4BEB-AC87-2E291BA4960D}" srcOrd="0" destOrd="0" presId="urn:microsoft.com/office/officeart/2005/8/layout/orgChart1"/>
    <dgm:cxn modelId="{2EBEFE58-678C-445D-BDBC-8603AF8AA719}" type="presParOf" srcId="{A26F1E49-73AB-4AE5-93AE-9973C1D5B918}" destId="{300371B1-0236-4184-B9F1-8AB6B6D1940B}" srcOrd="1" destOrd="0" presId="urn:microsoft.com/office/officeart/2005/8/layout/orgChart1"/>
    <dgm:cxn modelId="{C10D3B27-4FC8-4E04-98DC-C8455466CAEC}" type="presParOf" srcId="{B59F0225-F78E-4263-BD15-1E1304E24786}" destId="{BAD8D13C-6F22-4C73-9670-164A73C827D9}" srcOrd="1" destOrd="0" presId="urn:microsoft.com/office/officeart/2005/8/layout/orgChart1"/>
    <dgm:cxn modelId="{93114B98-334E-4893-ACE1-2680EDFC9D3F}" type="presParOf" srcId="{BAD8D13C-6F22-4C73-9670-164A73C827D9}" destId="{9FA7B982-7AAE-4B7C-B5D0-EAAAF4C6DB9F}" srcOrd="0" destOrd="0" presId="urn:microsoft.com/office/officeart/2005/8/layout/orgChart1"/>
    <dgm:cxn modelId="{94C3D45D-F9E9-4B5D-AE35-EA5F3F44CB69}" type="presParOf" srcId="{BAD8D13C-6F22-4C73-9670-164A73C827D9}" destId="{09909821-581E-4EB9-947C-E06C23407157}" srcOrd="1" destOrd="0" presId="urn:microsoft.com/office/officeart/2005/8/layout/orgChart1"/>
    <dgm:cxn modelId="{09E3DDBD-4884-4C9F-8C0F-2E8B26A7A472}" type="presParOf" srcId="{09909821-581E-4EB9-947C-E06C23407157}" destId="{10B8A085-0F08-4A93-ADCC-65D8529A0629}" srcOrd="0" destOrd="0" presId="urn:microsoft.com/office/officeart/2005/8/layout/orgChart1"/>
    <dgm:cxn modelId="{1F30CF1A-72D1-4C08-8799-D1B95DCB36DE}" type="presParOf" srcId="{10B8A085-0F08-4A93-ADCC-65D8529A0629}" destId="{97E28597-7C27-43EF-9D9F-E3CBA520A697}" srcOrd="0" destOrd="0" presId="urn:microsoft.com/office/officeart/2005/8/layout/orgChart1"/>
    <dgm:cxn modelId="{9294E8BF-56F6-4F53-94CB-F42235DC61A8}" type="presParOf" srcId="{10B8A085-0F08-4A93-ADCC-65D8529A0629}" destId="{7B745090-479C-45B8-8868-2491A4F57EF3}" srcOrd="1" destOrd="0" presId="urn:microsoft.com/office/officeart/2005/8/layout/orgChart1"/>
    <dgm:cxn modelId="{D56ED8A5-0F9A-4578-96F3-8BD3A5A2AFB5}" type="presParOf" srcId="{09909821-581E-4EB9-947C-E06C23407157}" destId="{3523D8A1-7100-4138-AC6E-351EE1D91A26}" srcOrd="1" destOrd="0" presId="urn:microsoft.com/office/officeart/2005/8/layout/orgChart1"/>
    <dgm:cxn modelId="{2C449700-FA69-49DA-A2D2-E39EF9C14746}" type="presParOf" srcId="{3523D8A1-7100-4138-AC6E-351EE1D91A26}" destId="{D107A846-5AF7-4689-B33E-1F719F8028E3}" srcOrd="0" destOrd="0" presId="urn:microsoft.com/office/officeart/2005/8/layout/orgChart1"/>
    <dgm:cxn modelId="{E90FD989-31E0-4550-91A4-1FEADA450BAA}" type="presParOf" srcId="{3523D8A1-7100-4138-AC6E-351EE1D91A26}" destId="{295AD1AF-2975-4660-BD06-CB048D87B9F0}" srcOrd="1" destOrd="0" presId="urn:microsoft.com/office/officeart/2005/8/layout/orgChart1"/>
    <dgm:cxn modelId="{247D3B26-0531-4B5C-BE40-447B5291B4DD}" type="presParOf" srcId="{295AD1AF-2975-4660-BD06-CB048D87B9F0}" destId="{EAB5B483-6D4F-419B-97F1-E001B863C6B3}" srcOrd="0" destOrd="0" presId="urn:microsoft.com/office/officeart/2005/8/layout/orgChart1"/>
    <dgm:cxn modelId="{9F18F2A3-1E0A-48BA-893C-7E165B86EEFB}" type="presParOf" srcId="{EAB5B483-6D4F-419B-97F1-E001B863C6B3}" destId="{A83F2F53-FBBA-47A5-9114-4582EEA26F05}" srcOrd="0" destOrd="0" presId="urn:microsoft.com/office/officeart/2005/8/layout/orgChart1"/>
    <dgm:cxn modelId="{6ECB643A-0F0B-4510-B0FA-D852E7E064D8}" type="presParOf" srcId="{EAB5B483-6D4F-419B-97F1-E001B863C6B3}" destId="{CCB58C85-38E7-489D-BA69-9111F94A63A8}" srcOrd="1" destOrd="0" presId="urn:microsoft.com/office/officeart/2005/8/layout/orgChart1"/>
    <dgm:cxn modelId="{4FA52B23-3A16-4682-AB25-77FBFCA2DC30}" type="presParOf" srcId="{295AD1AF-2975-4660-BD06-CB048D87B9F0}" destId="{2278F997-ECB8-448E-890D-920802B917A3}" srcOrd="1" destOrd="0" presId="urn:microsoft.com/office/officeart/2005/8/layout/orgChart1"/>
    <dgm:cxn modelId="{212B589A-5DB2-426E-9419-309604040CB0}" type="presParOf" srcId="{2278F997-ECB8-448E-890D-920802B917A3}" destId="{DAF67A11-BD20-4771-8C3E-0D221C6CCA1A}" srcOrd="0" destOrd="0" presId="urn:microsoft.com/office/officeart/2005/8/layout/orgChart1"/>
    <dgm:cxn modelId="{7981A882-BB3F-4A3A-AD01-F9BF61BF2FD0}" type="presParOf" srcId="{2278F997-ECB8-448E-890D-920802B917A3}" destId="{BB55F1C0-AFAE-4AE8-9FDB-8B6C9A86FC2D}" srcOrd="1" destOrd="0" presId="urn:microsoft.com/office/officeart/2005/8/layout/orgChart1"/>
    <dgm:cxn modelId="{E869A58C-9065-47BD-9020-AB12AED87FCE}" type="presParOf" srcId="{BB55F1C0-AFAE-4AE8-9FDB-8B6C9A86FC2D}" destId="{5B9869B3-329C-44E7-A959-EB7660E04AD1}" srcOrd="0" destOrd="0" presId="urn:microsoft.com/office/officeart/2005/8/layout/orgChart1"/>
    <dgm:cxn modelId="{64775A1D-918B-43F0-BFEF-70967EBCF24C}" type="presParOf" srcId="{5B9869B3-329C-44E7-A959-EB7660E04AD1}" destId="{4EF45A05-2E6D-4EBC-A2B1-7E24DCE22078}" srcOrd="0" destOrd="0" presId="urn:microsoft.com/office/officeart/2005/8/layout/orgChart1"/>
    <dgm:cxn modelId="{FAA4C25C-4CB7-4EBA-ACCD-011BD25EAC42}" type="presParOf" srcId="{5B9869B3-329C-44E7-A959-EB7660E04AD1}" destId="{32EFCD44-EC88-4A0B-B598-336322E7C1F4}" srcOrd="1" destOrd="0" presId="urn:microsoft.com/office/officeart/2005/8/layout/orgChart1"/>
    <dgm:cxn modelId="{08ED4515-50E4-4D4C-B977-39A74FB32AF2}" type="presParOf" srcId="{BB55F1C0-AFAE-4AE8-9FDB-8B6C9A86FC2D}" destId="{A3E28EA2-9621-41B3-8C71-CDB5DC525D93}" srcOrd="1" destOrd="0" presId="urn:microsoft.com/office/officeart/2005/8/layout/orgChart1"/>
    <dgm:cxn modelId="{74EBBDCD-C644-4683-BD7C-7340FE2B9B13}" type="presParOf" srcId="{A3E28EA2-9621-41B3-8C71-CDB5DC525D93}" destId="{F68DF277-A638-4216-92A0-0FA13AE91889}" srcOrd="0" destOrd="0" presId="urn:microsoft.com/office/officeart/2005/8/layout/orgChart1"/>
    <dgm:cxn modelId="{A40A625F-08AB-4214-86F0-DEA2801C95A0}" type="presParOf" srcId="{A3E28EA2-9621-41B3-8C71-CDB5DC525D93}" destId="{4A6038D6-9419-4224-BD3C-74127AFE254B}" srcOrd="1" destOrd="0" presId="urn:microsoft.com/office/officeart/2005/8/layout/orgChart1"/>
    <dgm:cxn modelId="{B513FE5B-E51F-4A17-863B-C54D80EFDAE3}" type="presParOf" srcId="{4A6038D6-9419-4224-BD3C-74127AFE254B}" destId="{CCA3E89C-8256-4122-A449-D4D2D1BB910E}" srcOrd="0" destOrd="0" presId="urn:microsoft.com/office/officeart/2005/8/layout/orgChart1"/>
    <dgm:cxn modelId="{A812B963-7B94-4E6B-A038-5CFE2F081D62}" type="presParOf" srcId="{CCA3E89C-8256-4122-A449-D4D2D1BB910E}" destId="{F8F1AF5C-C874-43E1-9854-6CFEE73619B5}" srcOrd="0" destOrd="0" presId="urn:microsoft.com/office/officeart/2005/8/layout/orgChart1"/>
    <dgm:cxn modelId="{8B8E7010-DD15-450C-87DA-EDB943CB4737}" type="presParOf" srcId="{CCA3E89C-8256-4122-A449-D4D2D1BB910E}" destId="{41521D9C-89BD-458A-8038-D28A59EBE4FA}" srcOrd="1" destOrd="0" presId="urn:microsoft.com/office/officeart/2005/8/layout/orgChart1"/>
    <dgm:cxn modelId="{371FD313-6C2B-4130-AA64-34329B6E9D5D}" type="presParOf" srcId="{4A6038D6-9419-4224-BD3C-74127AFE254B}" destId="{6BE46B58-6B32-4592-8068-5B0318D753EE}" srcOrd="1" destOrd="0" presId="urn:microsoft.com/office/officeart/2005/8/layout/orgChart1"/>
    <dgm:cxn modelId="{4571840A-A39E-4B36-8553-071A00C4C189}" type="presParOf" srcId="{4A6038D6-9419-4224-BD3C-74127AFE254B}" destId="{B99EBAD1-EDCB-435D-B8A3-9E5BBA17005D}" srcOrd="2" destOrd="0" presId="urn:microsoft.com/office/officeart/2005/8/layout/orgChart1"/>
    <dgm:cxn modelId="{0E7475D1-5A11-4C0A-A315-518AEFC06D7D}" type="presParOf" srcId="{BB55F1C0-AFAE-4AE8-9FDB-8B6C9A86FC2D}" destId="{7F97657A-261C-457B-9F3D-E80115F3F2B6}" srcOrd="2" destOrd="0" presId="urn:microsoft.com/office/officeart/2005/8/layout/orgChart1"/>
    <dgm:cxn modelId="{D8666990-565D-437C-B851-92E83C9E6B3A}" type="presParOf" srcId="{295AD1AF-2975-4660-BD06-CB048D87B9F0}" destId="{C6F6FF8C-2663-46CA-B445-2C1AC6F48747}" srcOrd="2" destOrd="0" presId="urn:microsoft.com/office/officeart/2005/8/layout/orgChart1"/>
    <dgm:cxn modelId="{F9D14BEB-B37B-48BD-AAB4-486FDC41F544}" type="presParOf" srcId="{09909821-581E-4EB9-947C-E06C23407157}" destId="{C5007EDF-1D28-491F-9B3D-3FCCB1EF4201}" srcOrd="2" destOrd="0" presId="urn:microsoft.com/office/officeart/2005/8/layout/orgChart1"/>
    <dgm:cxn modelId="{8B4C1C25-9674-4DEC-A6DD-06491A67BCF0}" type="presParOf" srcId="{BAD8D13C-6F22-4C73-9670-164A73C827D9}" destId="{58C84AC5-6C54-4B9F-8B0B-74185490E475}" srcOrd="2" destOrd="0" presId="urn:microsoft.com/office/officeart/2005/8/layout/orgChart1"/>
    <dgm:cxn modelId="{A4F853A5-9952-4DEC-B34D-4066AF49095B}" type="presParOf" srcId="{BAD8D13C-6F22-4C73-9670-164A73C827D9}" destId="{28414021-B9E6-4594-B600-D8D38BDF2630}" srcOrd="3" destOrd="0" presId="urn:microsoft.com/office/officeart/2005/8/layout/orgChart1"/>
    <dgm:cxn modelId="{222BFAC1-82A9-4F4E-81D6-C4C0BC022155}" type="presParOf" srcId="{28414021-B9E6-4594-B600-D8D38BDF2630}" destId="{99D46BBD-A088-4C55-8C3D-27C0711E7C21}" srcOrd="0" destOrd="0" presId="urn:microsoft.com/office/officeart/2005/8/layout/orgChart1"/>
    <dgm:cxn modelId="{21F2AF97-9233-4629-ADF1-47B86E47D407}" type="presParOf" srcId="{99D46BBD-A088-4C55-8C3D-27C0711E7C21}" destId="{FD9675AC-CA74-4E06-8A54-58F68B41FEF6}" srcOrd="0" destOrd="0" presId="urn:microsoft.com/office/officeart/2005/8/layout/orgChart1"/>
    <dgm:cxn modelId="{74EDACB4-D494-495C-AA4E-3AE62C64A2E6}" type="presParOf" srcId="{99D46BBD-A088-4C55-8C3D-27C0711E7C21}" destId="{E3E8C901-F5B8-4CB9-B708-1283B123D785}" srcOrd="1" destOrd="0" presId="urn:microsoft.com/office/officeart/2005/8/layout/orgChart1"/>
    <dgm:cxn modelId="{40C0E55E-E288-4239-90D3-68B8387E952A}" type="presParOf" srcId="{28414021-B9E6-4594-B600-D8D38BDF2630}" destId="{575D84CD-3E7B-486F-9878-63DFADA10337}" srcOrd="1" destOrd="0" presId="urn:microsoft.com/office/officeart/2005/8/layout/orgChart1"/>
    <dgm:cxn modelId="{1B1F8AC0-34E1-4596-A9CE-F71E98FF675B}" type="presParOf" srcId="{575D84CD-3E7B-486F-9878-63DFADA10337}" destId="{AA6D1319-161C-4BFB-A20D-CC40766EA6B8}" srcOrd="0" destOrd="0" presId="urn:microsoft.com/office/officeart/2005/8/layout/orgChart1"/>
    <dgm:cxn modelId="{60D38B90-3BDB-4F22-85D1-D840AD66005C}" type="presParOf" srcId="{575D84CD-3E7B-486F-9878-63DFADA10337}" destId="{55A2A95F-FE85-402C-8D8F-012C2E6F926B}" srcOrd="1" destOrd="0" presId="urn:microsoft.com/office/officeart/2005/8/layout/orgChart1"/>
    <dgm:cxn modelId="{5F8E3B91-0745-4CB0-85F2-EC9CF394CA1C}" type="presParOf" srcId="{55A2A95F-FE85-402C-8D8F-012C2E6F926B}" destId="{8A64DA97-BA2A-45BF-A6F5-33724B70E2B4}" srcOrd="0" destOrd="0" presId="urn:microsoft.com/office/officeart/2005/8/layout/orgChart1"/>
    <dgm:cxn modelId="{CBFBAE15-DE9B-4BB8-8DE5-9B37E88FAD23}" type="presParOf" srcId="{8A64DA97-BA2A-45BF-A6F5-33724B70E2B4}" destId="{F191ADE5-5738-4D12-AF53-856C5CE7E77E}" srcOrd="0" destOrd="0" presId="urn:microsoft.com/office/officeart/2005/8/layout/orgChart1"/>
    <dgm:cxn modelId="{60D3B43C-10CA-42C5-90B6-D61210A8BB54}" type="presParOf" srcId="{8A64DA97-BA2A-45BF-A6F5-33724B70E2B4}" destId="{FB7D90CF-2623-4227-ABC1-49B44815F81E}" srcOrd="1" destOrd="0" presId="urn:microsoft.com/office/officeart/2005/8/layout/orgChart1"/>
    <dgm:cxn modelId="{050E1DFA-1D15-4680-B43F-396B0AB76916}" type="presParOf" srcId="{55A2A95F-FE85-402C-8D8F-012C2E6F926B}" destId="{679C5048-7EF4-4BC7-9A9B-B5079D95EA70}" srcOrd="1" destOrd="0" presId="urn:microsoft.com/office/officeart/2005/8/layout/orgChart1"/>
    <dgm:cxn modelId="{D388C55C-67B7-48CF-A6AB-A35064DA9308}" type="presParOf" srcId="{679C5048-7EF4-4BC7-9A9B-B5079D95EA70}" destId="{5A78182E-848F-442F-B98B-00EC1048B3C3}" srcOrd="0" destOrd="0" presId="urn:microsoft.com/office/officeart/2005/8/layout/orgChart1"/>
    <dgm:cxn modelId="{40EECB48-A125-4733-B4AB-08149629F784}" type="presParOf" srcId="{679C5048-7EF4-4BC7-9A9B-B5079D95EA70}" destId="{AC48C381-AC8E-412F-A5BA-F8D2E1AA1308}" srcOrd="1" destOrd="0" presId="urn:microsoft.com/office/officeart/2005/8/layout/orgChart1"/>
    <dgm:cxn modelId="{978D196A-B631-47AB-B1F6-0A5F36E2C7F9}" type="presParOf" srcId="{AC48C381-AC8E-412F-A5BA-F8D2E1AA1308}" destId="{1C68B53F-87C1-4E4F-8660-532AD705BC00}" srcOrd="0" destOrd="0" presId="urn:microsoft.com/office/officeart/2005/8/layout/orgChart1"/>
    <dgm:cxn modelId="{88D881C9-3079-4996-B2F0-25A0C865E0F0}" type="presParOf" srcId="{1C68B53F-87C1-4E4F-8660-532AD705BC00}" destId="{64A49454-628D-4DA0-B775-CDB479939C06}" srcOrd="0" destOrd="0" presId="urn:microsoft.com/office/officeart/2005/8/layout/orgChart1"/>
    <dgm:cxn modelId="{E6324A14-45BD-4258-ABC2-34763E3232F6}" type="presParOf" srcId="{1C68B53F-87C1-4E4F-8660-532AD705BC00}" destId="{46DE8B27-1FDB-42B5-B050-841F90CEAE3E}" srcOrd="1" destOrd="0" presId="urn:microsoft.com/office/officeart/2005/8/layout/orgChart1"/>
    <dgm:cxn modelId="{99499619-8937-4618-9E8D-F7E39259CC53}" type="presParOf" srcId="{AC48C381-AC8E-412F-A5BA-F8D2E1AA1308}" destId="{5CA83BB8-8CF5-47E1-B4B7-A3AA06E11E76}" srcOrd="1" destOrd="0" presId="urn:microsoft.com/office/officeart/2005/8/layout/orgChart1"/>
    <dgm:cxn modelId="{5F6A7C3E-4F0F-4162-9D45-D458CF8A7785}" type="presParOf" srcId="{5CA83BB8-8CF5-47E1-B4B7-A3AA06E11E76}" destId="{CBBE90D3-83E0-4141-B99D-C549955A4FFB}" srcOrd="0" destOrd="0" presId="urn:microsoft.com/office/officeart/2005/8/layout/orgChart1"/>
    <dgm:cxn modelId="{2106746A-B971-4EE6-8D45-BBBDDDC02D96}" type="presParOf" srcId="{5CA83BB8-8CF5-47E1-B4B7-A3AA06E11E76}" destId="{E8207116-723D-46A8-B0AD-1A152BBBF661}" srcOrd="1" destOrd="0" presId="urn:microsoft.com/office/officeart/2005/8/layout/orgChart1"/>
    <dgm:cxn modelId="{455FB3CA-D86A-440E-815B-0B5A61285508}" type="presParOf" srcId="{E8207116-723D-46A8-B0AD-1A152BBBF661}" destId="{63EF13DB-2162-4AAB-A20E-F5CB30A4EEF9}" srcOrd="0" destOrd="0" presId="urn:microsoft.com/office/officeart/2005/8/layout/orgChart1"/>
    <dgm:cxn modelId="{D652B7A7-B8B2-4770-A2B5-0604F3647434}" type="presParOf" srcId="{63EF13DB-2162-4AAB-A20E-F5CB30A4EEF9}" destId="{543D901D-99C3-4A7F-84E3-CA1456F8984F}" srcOrd="0" destOrd="0" presId="urn:microsoft.com/office/officeart/2005/8/layout/orgChart1"/>
    <dgm:cxn modelId="{B15E02B0-EC8A-4270-B15F-CF6FE0BD15DF}" type="presParOf" srcId="{63EF13DB-2162-4AAB-A20E-F5CB30A4EEF9}" destId="{C3C61F00-E8F9-4C5E-AA4B-FDB0AE800278}" srcOrd="1" destOrd="0" presId="urn:microsoft.com/office/officeart/2005/8/layout/orgChart1"/>
    <dgm:cxn modelId="{BE4739A4-40C6-43CB-81C6-90B035F10786}" type="presParOf" srcId="{E8207116-723D-46A8-B0AD-1A152BBBF661}" destId="{9120777C-67FE-442A-BAC5-070BE3A38208}" srcOrd="1" destOrd="0" presId="urn:microsoft.com/office/officeart/2005/8/layout/orgChart1"/>
    <dgm:cxn modelId="{D93F01DD-EDFE-4C89-AFF1-7CBAB7290AA4}" type="presParOf" srcId="{9120777C-67FE-442A-BAC5-070BE3A38208}" destId="{1D2C12B7-BADD-4D00-9A66-4441EC51547F}" srcOrd="0" destOrd="0" presId="urn:microsoft.com/office/officeart/2005/8/layout/orgChart1"/>
    <dgm:cxn modelId="{143AA0C1-5D9F-4151-8608-033707600E65}" type="presParOf" srcId="{9120777C-67FE-442A-BAC5-070BE3A38208}" destId="{C6A3DE67-A13C-4D79-AE1C-7B0373138C48}" srcOrd="1" destOrd="0" presId="urn:microsoft.com/office/officeart/2005/8/layout/orgChart1"/>
    <dgm:cxn modelId="{3DD65BCD-3364-49D1-9A0C-182D626AA281}" type="presParOf" srcId="{C6A3DE67-A13C-4D79-AE1C-7B0373138C48}" destId="{0D257F5B-5A3A-45D3-AF16-4B609EFC3A50}" srcOrd="0" destOrd="0" presId="urn:microsoft.com/office/officeart/2005/8/layout/orgChart1"/>
    <dgm:cxn modelId="{E50E3DAC-B0E8-439F-AEF2-D6D8DDF46393}" type="presParOf" srcId="{0D257F5B-5A3A-45D3-AF16-4B609EFC3A50}" destId="{5C8DF8DE-14BC-49B0-ABD7-A53484E57204}" srcOrd="0" destOrd="0" presId="urn:microsoft.com/office/officeart/2005/8/layout/orgChart1"/>
    <dgm:cxn modelId="{E4013819-5A78-44C5-AEE6-A1F18FB90164}" type="presParOf" srcId="{0D257F5B-5A3A-45D3-AF16-4B609EFC3A50}" destId="{8E3ACE0A-6D62-478E-8E3C-7E0F052FC2F6}" srcOrd="1" destOrd="0" presId="urn:microsoft.com/office/officeart/2005/8/layout/orgChart1"/>
    <dgm:cxn modelId="{4020095D-4420-417F-A129-8FFA0F04E67C}" type="presParOf" srcId="{C6A3DE67-A13C-4D79-AE1C-7B0373138C48}" destId="{53ED0401-87F3-46EA-B58A-16AD570BB764}" srcOrd="1" destOrd="0" presId="urn:microsoft.com/office/officeart/2005/8/layout/orgChart1"/>
    <dgm:cxn modelId="{6621708E-D518-492B-9543-2BCC19AC9544}" type="presParOf" srcId="{C6A3DE67-A13C-4D79-AE1C-7B0373138C48}" destId="{08B9BE07-C1A8-46DA-80F9-617D5003D960}" srcOrd="2" destOrd="0" presId="urn:microsoft.com/office/officeart/2005/8/layout/orgChart1"/>
    <dgm:cxn modelId="{8601F66D-47F9-4C31-8439-958CA1D1B80B}" type="presParOf" srcId="{E8207116-723D-46A8-B0AD-1A152BBBF661}" destId="{653403D3-8322-41D8-81E6-4D3488680AC0}" srcOrd="2" destOrd="0" presId="urn:microsoft.com/office/officeart/2005/8/layout/orgChart1"/>
    <dgm:cxn modelId="{4C1F59FC-208D-4CA4-83FF-C16CB16C93E2}" type="presParOf" srcId="{AC48C381-AC8E-412F-A5BA-F8D2E1AA1308}" destId="{B6B5176C-BF9B-467C-BF45-236B333803E9}" srcOrd="2" destOrd="0" presId="urn:microsoft.com/office/officeart/2005/8/layout/orgChart1"/>
    <dgm:cxn modelId="{D05C9648-A0DC-4636-91F5-46916BE8B7AB}" type="presParOf" srcId="{55A2A95F-FE85-402C-8D8F-012C2E6F926B}" destId="{4088EE39-2CF7-48D1-BFF6-B530CC6A03E6}" srcOrd="2" destOrd="0" presId="urn:microsoft.com/office/officeart/2005/8/layout/orgChart1"/>
    <dgm:cxn modelId="{567B4395-2C96-4B27-B011-DBF6E70CEA11}" type="presParOf" srcId="{28414021-B9E6-4594-B600-D8D38BDF2630}" destId="{AF4DCA83-6C32-4BFE-B511-48EBE06CC89D}" srcOrd="2" destOrd="0" presId="urn:microsoft.com/office/officeart/2005/8/layout/orgChart1"/>
    <dgm:cxn modelId="{1BD4E447-B05F-4B91-B0DD-AA730B978455}" type="presParOf" srcId="{B59F0225-F78E-4263-BD15-1E1304E24786}" destId="{F9F68D20-56AF-44B6-B36F-D1077DBCC6A4}" srcOrd="2" destOrd="0" presId="urn:microsoft.com/office/officeart/2005/8/layout/orgChart1"/>
    <dgm:cxn modelId="{07B0AD68-204C-453C-A607-4A8396219013}" type="presParOf" srcId="{BCD468A4-1490-4C86-AA5F-BB962B6128FD}" destId="{DB55403C-3115-4DE8-8FD3-AA4E3977EB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80814-0641-49AB-BE58-682A4FF5065A}">
      <dsp:nvSpPr>
        <dsp:cNvPr id="0" name=""/>
        <dsp:cNvSpPr/>
      </dsp:nvSpPr>
      <dsp:spPr>
        <a:xfrm>
          <a:off x="3027344" y="2205877"/>
          <a:ext cx="372798" cy="710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399" y="0"/>
              </a:lnTo>
              <a:lnTo>
                <a:pt x="186399" y="710362"/>
              </a:lnTo>
              <a:lnTo>
                <a:pt x="372798" y="71036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3687" y="2541002"/>
        <a:ext cx="40112" cy="40112"/>
      </dsp:txXfrm>
    </dsp:sp>
    <dsp:sp modelId="{535D4860-8F7A-4C6A-8509-7A0F4B31163F}">
      <dsp:nvSpPr>
        <dsp:cNvPr id="0" name=""/>
        <dsp:cNvSpPr/>
      </dsp:nvSpPr>
      <dsp:spPr>
        <a:xfrm>
          <a:off x="3027344" y="2160157"/>
          <a:ext cx="3727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798" y="45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04423" y="2196557"/>
        <a:ext cx="18639" cy="18639"/>
      </dsp:txXfrm>
    </dsp:sp>
    <dsp:sp modelId="{EDC6F391-A981-4A1D-BEBB-7671A0B1E190}">
      <dsp:nvSpPr>
        <dsp:cNvPr id="0" name=""/>
        <dsp:cNvSpPr/>
      </dsp:nvSpPr>
      <dsp:spPr>
        <a:xfrm>
          <a:off x="3027344" y="1495515"/>
          <a:ext cx="372798" cy="710362"/>
        </a:xfrm>
        <a:custGeom>
          <a:avLst/>
          <a:gdLst/>
          <a:ahLst/>
          <a:cxnLst/>
          <a:rect l="0" t="0" r="0" b="0"/>
          <a:pathLst>
            <a:path>
              <a:moveTo>
                <a:pt x="0" y="710362"/>
              </a:moveTo>
              <a:lnTo>
                <a:pt x="186399" y="710362"/>
              </a:lnTo>
              <a:lnTo>
                <a:pt x="186399" y="0"/>
              </a:lnTo>
              <a:lnTo>
                <a:pt x="372798" y="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93687" y="1830640"/>
        <a:ext cx="40112" cy="40112"/>
      </dsp:txXfrm>
    </dsp:sp>
    <dsp:sp modelId="{7A367B3A-A27F-4363-A1B6-70D601BCE0BA}">
      <dsp:nvSpPr>
        <dsp:cNvPr id="0" name=""/>
        <dsp:cNvSpPr/>
      </dsp:nvSpPr>
      <dsp:spPr>
        <a:xfrm>
          <a:off x="790556" y="1495515"/>
          <a:ext cx="372798" cy="710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399" y="0"/>
              </a:lnTo>
              <a:lnTo>
                <a:pt x="186399" y="710362"/>
              </a:lnTo>
              <a:lnTo>
                <a:pt x="372798" y="71036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56899" y="1830640"/>
        <a:ext cx="40112" cy="40112"/>
      </dsp:txXfrm>
    </dsp:sp>
    <dsp:sp modelId="{32470E5B-6326-4A24-B0E7-A66AE3F3F5FF}">
      <dsp:nvSpPr>
        <dsp:cNvPr id="0" name=""/>
        <dsp:cNvSpPr/>
      </dsp:nvSpPr>
      <dsp:spPr>
        <a:xfrm>
          <a:off x="790556" y="1449795"/>
          <a:ext cx="3727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798" y="4572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67635" y="1486195"/>
        <a:ext cx="18639" cy="18639"/>
      </dsp:txXfrm>
    </dsp:sp>
    <dsp:sp modelId="{7118C0B7-0E56-4BB2-9F7E-545CAB889035}">
      <dsp:nvSpPr>
        <dsp:cNvPr id="0" name=""/>
        <dsp:cNvSpPr/>
      </dsp:nvSpPr>
      <dsp:spPr>
        <a:xfrm>
          <a:off x="790556" y="785152"/>
          <a:ext cx="372798" cy="710362"/>
        </a:xfrm>
        <a:custGeom>
          <a:avLst/>
          <a:gdLst/>
          <a:ahLst/>
          <a:cxnLst/>
          <a:rect l="0" t="0" r="0" b="0"/>
          <a:pathLst>
            <a:path>
              <a:moveTo>
                <a:pt x="0" y="710362"/>
              </a:moveTo>
              <a:lnTo>
                <a:pt x="186399" y="710362"/>
              </a:lnTo>
              <a:lnTo>
                <a:pt x="186399" y="0"/>
              </a:lnTo>
              <a:lnTo>
                <a:pt x="372798" y="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56899" y="1120277"/>
        <a:ext cx="40112" cy="40112"/>
      </dsp:txXfrm>
    </dsp:sp>
    <dsp:sp modelId="{7691DADB-17A8-4042-A97C-CE76A98B71CB}">
      <dsp:nvSpPr>
        <dsp:cNvPr id="0" name=""/>
        <dsp:cNvSpPr/>
      </dsp:nvSpPr>
      <dsp:spPr>
        <a:xfrm rot="16200000">
          <a:off x="-989087" y="1211370"/>
          <a:ext cx="2990998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Add</a:t>
          </a:r>
        </a:p>
      </dsp:txBody>
      <dsp:txXfrm>
        <a:off x="-989087" y="1211370"/>
        <a:ext cx="2990998" cy="568289"/>
      </dsp:txXfrm>
    </dsp:sp>
    <dsp:sp modelId="{4A2AAF28-4A8D-4CBC-9C12-91A3F06D5D74}">
      <dsp:nvSpPr>
        <dsp:cNvPr id="0" name=""/>
        <dsp:cNvSpPr/>
      </dsp:nvSpPr>
      <dsp:spPr>
        <a:xfrm>
          <a:off x="1163354" y="501007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Get School </a:t>
          </a:r>
          <a:r>
            <a:rPr lang="en-US" sz="1300" kern="1200" dirty="0" smtClean="0"/>
            <a:t>ID from Preset Data</a:t>
          </a:r>
          <a:endParaRPr lang="en-US" sz="1300" kern="1200" dirty="0"/>
        </a:p>
      </dsp:txBody>
      <dsp:txXfrm>
        <a:off x="1163354" y="501007"/>
        <a:ext cx="1863990" cy="568289"/>
      </dsp:txXfrm>
    </dsp:sp>
    <dsp:sp modelId="{C49F39D8-F800-4E97-8786-D46CEC843659}">
      <dsp:nvSpPr>
        <dsp:cNvPr id="0" name=""/>
        <dsp:cNvSpPr/>
      </dsp:nvSpPr>
      <dsp:spPr>
        <a:xfrm>
          <a:off x="1163354" y="1211370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Get GPS Location</a:t>
          </a:r>
          <a:endParaRPr lang="en-US" sz="1300" kern="1200" dirty="0"/>
        </a:p>
      </dsp:txBody>
      <dsp:txXfrm>
        <a:off x="1163354" y="1211370"/>
        <a:ext cx="1863990" cy="568289"/>
      </dsp:txXfrm>
    </dsp:sp>
    <dsp:sp modelId="{9E5F17A9-3E00-4FAF-A41E-8849EDEC6CA4}">
      <dsp:nvSpPr>
        <dsp:cNvPr id="0" name=""/>
        <dsp:cNvSpPr/>
      </dsp:nvSpPr>
      <dsp:spPr>
        <a:xfrm>
          <a:off x="1163354" y="1921732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Save</a:t>
          </a:r>
        </a:p>
      </dsp:txBody>
      <dsp:txXfrm>
        <a:off x="1163354" y="1921732"/>
        <a:ext cx="1863990" cy="568289"/>
      </dsp:txXfrm>
    </dsp:sp>
    <dsp:sp modelId="{D2E9F0B6-3974-4069-B36A-634D700D2B49}">
      <dsp:nvSpPr>
        <dsp:cNvPr id="0" name=""/>
        <dsp:cNvSpPr/>
      </dsp:nvSpPr>
      <dsp:spPr>
        <a:xfrm>
          <a:off x="3400142" y="1211370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Export CSV to System</a:t>
          </a:r>
          <a:endParaRPr lang="en-US" sz="1300" kern="1200" dirty="0"/>
        </a:p>
      </dsp:txBody>
      <dsp:txXfrm>
        <a:off x="3400142" y="1211370"/>
        <a:ext cx="1863990" cy="568289"/>
      </dsp:txXfrm>
    </dsp:sp>
    <dsp:sp modelId="{11FFE092-F979-4FAA-88F2-25C8E2C3B66A}">
      <dsp:nvSpPr>
        <dsp:cNvPr id="0" name=""/>
        <dsp:cNvSpPr/>
      </dsp:nvSpPr>
      <dsp:spPr>
        <a:xfrm>
          <a:off x="3400142" y="1921732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Export CSV to SD Card</a:t>
          </a:r>
          <a:endParaRPr lang="en-US" sz="1300" kern="1200" dirty="0"/>
        </a:p>
      </dsp:txBody>
      <dsp:txXfrm>
        <a:off x="3400142" y="1921732"/>
        <a:ext cx="1863990" cy="568289"/>
      </dsp:txXfrm>
    </dsp:sp>
    <dsp:sp modelId="{7E609D64-EB70-45DA-A6C6-87747CF8FF51}">
      <dsp:nvSpPr>
        <dsp:cNvPr id="0" name=""/>
        <dsp:cNvSpPr/>
      </dsp:nvSpPr>
      <dsp:spPr>
        <a:xfrm>
          <a:off x="3400142" y="2632094"/>
          <a:ext cx="1863990" cy="568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Create or Update Database (</a:t>
          </a:r>
          <a:r>
            <a:rPr lang="en-US" sz="1300" kern="1200" dirty="0" err="1"/>
            <a:t>Result.sqlite</a:t>
          </a:r>
          <a:r>
            <a:rPr lang="en-US" sz="1300" kern="1200" dirty="0"/>
            <a:t>)</a:t>
          </a:r>
        </a:p>
      </dsp:txBody>
      <dsp:txXfrm>
        <a:off x="3400142" y="2632094"/>
        <a:ext cx="1863990" cy="568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81C1E-50F9-437B-B206-582AEFE79DFA}">
      <dsp:nvSpPr>
        <dsp:cNvPr id="0" name=""/>
        <dsp:cNvSpPr/>
      </dsp:nvSpPr>
      <dsp:spPr>
        <a:xfrm>
          <a:off x="713746" y="3009900"/>
          <a:ext cx="467476" cy="445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38" y="0"/>
              </a:lnTo>
              <a:lnTo>
                <a:pt x="233738" y="445385"/>
              </a:lnTo>
              <a:lnTo>
                <a:pt x="467476" y="44538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1343" y="3216450"/>
        <a:ext cx="32284" cy="32284"/>
      </dsp:txXfrm>
    </dsp:sp>
    <dsp:sp modelId="{2F60EDB0-E2D1-41DD-A79F-B7E45E7602F8}">
      <dsp:nvSpPr>
        <dsp:cNvPr id="0" name=""/>
        <dsp:cNvSpPr/>
      </dsp:nvSpPr>
      <dsp:spPr>
        <a:xfrm>
          <a:off x="3518608" y="2564514"/>
          <a:ext cx="467476" cy="890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38" y="0"/>
              </a:lnTo>
              <a:lnTo>
                <a:pt x="233738" y="890771"/>
              </a:lnTo>
              <a:lnTo>
                <a:pt x="467476" y="890771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7197" y="2984750"/>
        <a:ext cx="50299" cy="50299"/>
      </dsp:txXfrm>
    </dsp:sp>
    <dsp:sp modelId="{370A717B-622D-4919-9DB6-550C824C261C}">
      <dsp:nvSpPr>
        <dsp:cNvPr id="0" name=""/>
        <dsp:cNvSpPr/>
      </dsp:nvSpPr>
      <dsp:spPr>
        <a:xfrm>
          <a:off x="3518608" y="2518794"/>
          <a:ext cx="4674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7476" y="45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40660" y="2552827"/>
        <a:ext cx="23373" cy="23373"/>
      </dsp:txXfrm>
    </dsp:sp>
    <dsp:sp modelId="{C637AFD0-A147-4652-BC1B-3BE1E9B518FD}">
      <dsp:nvSpPr>
        <dsp:cNvPr id="0" name=""/>
        <dsp:cNvSpPr/>
      </dsp:nvSpPr>
      <dsp:spPr>
        <a:xfrm>
          <a:off x="3518608" y="1673742"/>
          <a:ext cx="467476" cy="890771"/>
        </a:xfrm>
        <a:custGeom>
          <a:avLst/>
          <a:gdLst/>
          <a:ahLst/>
          <a:cxnLst/>
          <a:rect l="0" t="0" r="0" b="0"/>
          <a:pathLst>
            <a:path>
              <a:moveTo>
                <a:pt x="0" y="890771"/>
              </a:moveTo>
              <a:lnTo>
                <a:pt x="233738" y="890771"/>
              </a:lnTo>
              <a:lnTo>
                <a:pt x="233738" y="0"/>
              </a:lnTo>
              <a:lnTo>
                <a:pt x="467476" y="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7197" y="2093978"/>
        <a:ext cx="50299" cy="50299"/>
      </dsp:txXfrm>
    </dsp:sp>
    <dsp:sp modelId="{CCC15FB0-BB47-4388-8958-1C72FAEBB878}">
      <dsp:nvSpPr>
        <dsp:cNvPr id="0" name=""/>
        <dsp:cNvSpPr/>
      </dsp:nvSpPr>
      <dsp:spPr>
        <a:xfrm>
          <a:off x="713746" y="2564514"/>
          <a:ext cx="467476" cy="445385"/>
        </a:xfrm>
        <a:custGeom>
          <a:avLst/>
          <a:gdLst/>
          <a:ahLst/>
          <a:cxnLst/>
          <a:rect l="0" t="0" r="0" b="0"/>
          <a:pathLst>
            <a:path>
              <a:moveTo>
                <a:pt x="0" y="445385"/>
              </a:moveTo>
              <a:lnTo>
                <a:pt x="233738" y="445385"/>
              </a:lnTo>
              <a:lnTo>
                <a:pt x="233738" y="0"/>
              </a:lnTo>
              <a:lnTo>
                <a:pt x="467476" y="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1343" y="2771065"/>
        <a:ext cx="32284" cy="32284"/>
      </dsp:txXfrm>
    </dsp:sp>
    <dsp:sp modelId="{6DC2ED27-0906-4EB2-95F3-DF8AA235FEB4}">
      <dsp:nvSpPr>
        <dsp:cNvPr id="0" name=""/>
        <dsp:cNvSpPr/>
      </dsp:nvSpPr>
      <dsp:spPr>
        <a:xfrm rot="16200000">
          <a:off x="-1517870" y="2653591"/>
          <a:ext cx="3750617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View</a:t>
          </a:r>
        </a:p>
      </dsp:txBody>
      <dsp:txXfrm>
        <a:off x="-1517870" y="2653591"/>
        <a:ext cx="3750617" cy="712617"/>
      </dsp:txXfrm>
    </dsp:sp>
    <dsp:sp modelId="{4A265998-9591-439A-92EA-5D786B6D48C6}">
      <dsp:nvSpPr>
        <dsp:cNvPr id="0" name=""/>
        <dsp:cNvSpPr/>
      </dsp:nvSpPr>
      <dsp:spPr>
        <a:xfrm>
          <a:off x="1181223" y="2208205"/>
          <a:ext cx="2337384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Get Generated HTML from Database</a:t>
          </a:r>
        </a:p>
      </dsp:txBody>
      <dsp:txXfrm>
        <a:off x="1181223" y="2208205"/>
        <a:ext cx="2337384" cy="712617"/>
      </dsp:txXfrm>
    </dsp:sp>
    <dsp:sp modelId="{1100E130-96D6-41E7-9250-AE0D1F05D4AF}">
      <dsp:nvSpPr>
        <dsp:cNvPr id="0" name=""/>
        <dsp:cNvSpPr/>
      </dsp:nvSpPr>
      <dsp:spPr>
        <a:xfrm>
          <a:off x="3986085" y="1317433"/>
          <a:ext cx="2337384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Table Chart create with HTML Format</a:t>
          </a:r>
        </a:p>
      </dsp:txBody>
      <dsp:txXfrm>
        <a:off x="3986085" y="1317433"/>
        <a:ext cx="2337384" cy="712617"/>
      </dsp:txXfrm>
    </dsp:sp>
    <dsp:sp modelId="{7A176756-2BE4-4F9E-A93F-A96F185CEE7C}">
      <dsp:nvSpPr>
        <dsp:cNvPr id="0" name=""/>
        <dsp:cNvSpPr/>
      </dsp:nvSpPr>
      <dsp:spPr>
        <a:xfrm>
          <a:off x="3986085" y="2208205"/>
          <a:ext cx="2337384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Put web link to view at website (view.php with GET Method)</a:t>
          </a:r>
        </a:p>
      </dsp:txBody>
      <dsp:txXfrm>
        <a:off x="3986085" y="2208205"/>
        <a:ext cx="2337384" cy="712617"/>
      </dsp:txXfrm>
    </dsp:sp>
    <dsp:sp modelId="{46B87237-5E10-4854-ADCE-F20B59B80F8C}">
      <dsp:nvSpPr>
        <dsp:cNvPr id="0" name=""/>
        <dsp:cNvSpPr/>
      </dsp:nvSpPr>
      <dsp:spPr>
        <a:xfrm>
          <a:off x="3986085" y="3098977"/>
          <a:ext cx="2337384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Put gps coordinate embedded link for Google Maps</a:t>
          </a:r>
        </a:p>
      </dsp:txBody>
      <dsp:txXfrm>
        <a:off x="3986085" y="3098977"/>
        <a:ext cx="2337384" cy="712617"/>
      </dsp:txXfrm>
    </dsp:sp>
    <dsp:sp modelId="{8A0EE1E3-6D1A-441E-B500-DA025B6D290F}">
      <dsp:nvSpPr>
        <dsp:cNvPr id="0" name=""/>
        <dsp:cNvSpPr/>
      </dsp:nvSpPr>
      <dsp:spPr>
        <a:xfrm>
          <a:off x="1181223" y="3098977"/>
          <a:ext cx="2337384" cy="712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Put the HTML form to web view</a:t>
          </a:r>
        </a:p>
      </dsp:txBody>
      <dsp:txXfrm>
        <a:off x="1181223" y="3098977"/>
        <a:ext cx="2337384" cy="7126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C12B7-BADD-4D00-9A66-4441EC51547F}">
      <dsp:nvSpPr>
        <dsp:cNvPr id="0" name=""/>
        <dsp:cNvSpPr/>
      </dsp:nvSpPr>
      <dsp:spPr>
        <a:xfrm>
          <a:off x="3806601" y="5265789"/>
          <a:ext cx="188936" cy="579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404"/>
              </a:lnTo>
              <a:lnTo>
                <a:pt x="188936" y="57940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E90D3-83E0-4141-B99D-C549955A4FFB}">
      <dsp:nvSpPr>
        <dsp:cNvPr id="0" name=""/>
        <dsp:cNvSpPr/>
      </dsp:nvSpPr>
      <dsp:spPr>
        <a:xfrm>
          <a:off x="4264711" y="4371491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8182E-848F-442F-B98B-00EC1048B3C3}">
      <dsp:nvSpPr>
        <dsp:cNvPr id="0" name=""/>
        <dsp:cNvSpPr/>
      </dsp:nvSpPr>
      <dsp:spPr>
        <a:xfrm>
          <a:off x="4264711" y="3477193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D1319-161C-4BFB-A20D-CC40766EA6B8}">
      <dsp:nvSpPr>
        <dsp:cNvPr id="0" name=""/>
        <dsp:cNvSpPr/>
      </dsp:nvSpPr>
      <dsp:spPr>
        <a:xfrm>
          <a:off x="4264711" y="2582895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84AC5-6C54-4B9F-8B0B-74185490E475}">
      <dsp:nvSpPr>
        <dsp:cNvPr id="0" name=""/>
        <dsp:cNvSpPr/>
      </dsp:nvSpPr>
      <dsp:spPr>
        <a:xfrm>
          <a:off x="3390942" y="1688598"/>
          <a:ext cx="919489" cy="264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255"/>
              </a:lnTo>
              <a:lnTo>
                <a:pt x="919489" y="132255"/>
              </a:lnTo>
              <a:lnTo>
                <a:pt x="919489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DF277-A638-4216-92A0-0FA13AE91889}">
      <dsp:nvSpPr>
        <dsp:cNvPr id="0" name=""/>
        <dsp:cNvSpPr/>
      </dsp:nvSpPr>
      <dsp:spPr>
        <a:xfrm>
          <a:off x="1967623" y="4371491"/>
          <a:ext cx="188936" cy="579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404"/>
              </a:lnTo>
              <a:lnTo>
                <a:pt x="188936" y="57940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67A11-BD20-4771-8C3E-0D221C6CCA1A}">
      <dsp:nvSpPr>
        <dsp:cNvPr id="0" name=""/>
        <dsp:cNvSpPr/>
      </dsp:nvSpPr>
      <dsp:spPr>
        <a:xfrm>
          <a:off x="2425733" y="3477193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7A846-5AF7-4689-B33E-1F719F8028E3}">
      <dsp:nvSpPr>
        <dsp:cNvPr id="0" name=""/>
        <dsp:cNvSpPr/>
      </dsp:nvSpPr>
      <dsp:spPr>
        <a:xfrm>
          <a:off x="2425733" y="2582895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7B982-7AAE-4B7C-B5D0-EAAAF4C6DB9F}">
      <dsp:nvSpPr>
        <dsp:cNvPr id="0" name=""/>
        <dsp:cNvSpPr/>
      </dsp:nvSpPr>
      <dsp:spPr>
        <a:xfrm>
          <a:off x="2471453" y="1688598"/>
          <a:ext cx="919489" cy="264510"/>
        </a:xfrm>
        <a:custGeom>
          <a:avLst/>
          <a:gdLst/>
          <a:ahLst/>
          <a:cxnLst/>
          <a:rect l="0" t="0" r="0" b="0"/>
          <a:pathLst>
            <a:path>
              <a:moveTo>
                <a:pt x="919489" y="0"/>
              </a:moveTo>
              <a:lnTo>
                <a:pt x="919489" y="132255"/>
              </a:lnTo>
              <a:lnTo>
                <a:pt x="0" y="132255"/>
              </a:lnTo>
              <a:lnTo>
                <a:pt x="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83336-E7D0-40AF-883A-49CE7156CDAA}">
      <dsp:nvSpPr>
        <dsp:cNvPr id="0" name=""/>
        <dsp:cNvSpPr/>
      </dsp:nvSpPr>
      <dsp:spPr>
        <a:xfrm>
          <a:off x="2011708" y="794300"/>
          <a:ext cx="1379233" cy="264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255"/>
              </a:lnTo>
              <a:lnTo>
                <a:pt x="1379233" y="132255"/>
              </a:lnTo>
              <a:lnTo>
                <a:pt x="1379233" y="26451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62D42-CCB2-49E7-A311-E547349A8858}">
      <dsp:nvSpPr>
        <dsp:cNvPr id="0" name=""/>
        <dsp:cNvSpPr/>
      </dsp:nvSpPr>
      <dsp:spPr>
        <a:xfrm>
          <a:off x="128645" y="3477193"/>
          <a:ext cx="188936" cy="579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404"/>
              </a:lnTo>
              <a:lnTo>
                <a:pt x="188936" y="57940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DDC86-72E1-4B43-8298-5B22D5221C03}">
      <dsp:nvSpPr>
        <dsp:cNvPr id="0" name=""/>
        <dsp:cNvSpPr/>
      </dsp:nvSpPr>
      <dsp:spPr>
        <a:xfrm>
          <a:off x="586754" y="2582895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6055A-FAFB-4719-BD5E-05D1CAB9154B}">
      <dsp:nvSpPr>
        <dsp:cNvPr id="0" name=""/>
        <dsp:cNvSpPr/>
      </dsp:nvSpPr>
      <dsp:spPr>
        <a:xfrm>
          <a:off x="586754" y="1688598"/>
          <a:ext cx="91440" cy="264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1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8F760-FDBD-426E-A526-272F2C540D78}">
      <dsp:nvSpPr>
        <dsp:cNvPr id="0" name=""/>
        <dsp:cNvSpPr/>
      </dsp:nvSpPr>
      <dsp:spPr>
        <a:xfrm>
          <a:off x="632474" y="794300"/>
          <a:ext cx="1379233" cy="264510"/>
        </a:xfrm>
        <a:custGeom>
          <a:avLst/>
          <a:gdLst/>
          <a:ahLst/>
          <a:cxnLst/>
          <a:rect l="0" t="0" r="0" b="0"/>
          <a:pathLst>
            <a:path>
              <a:moveTo>
                <a:pt x="1379233" y="0"/>
              </a:moveTo>
              <a:lnTo>
                <a:pt x="1379233" y="132255"/>
              </a:lnTo>
              <a:lnTo>
                <a:pt x="0" y="132255"/>
              </a:lnTo>
              <a:lnTo>
                <a:pt x="0" y="264510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8703D-B775-4857-ACB4-6A627108A0D4}">
      <dsp:nvSpPr>
        <dsp:cNvPr id="0" name=""/>
        <dsp:cNvSpPr/>
      </dsp:nvSpPr>
      <dsp:spPr>
        <a:xfrm>
          <a:off x="1381921" y="164513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Send</a:t>
          </a:r>
        </a:p>
      </dsp:txBody>
      <dsp:txXfrm>
        <a:off x="1381921" y="164513"/>
        <a:ext cx="1259574" cy="629787"/>
      </dsp:txXfrm>
    </dsp:sp>
    <dsp:sp modelId="{E0DCC2F6-53BA-4D96-B302-C2A85D83ADB2}">
      <dsp:nvSpPr>
        <dsp:cNvPr id="0" name=""/>
        <dsp:cNvSpPr/>
      </dsp:nvSpPr>
      <dsp:spPr>
        <a:xfrm>
          <a:off x="2687" y="1058810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Net</a:t>
          </a:r>
        </a:p>
      </dsp:txBody>
      <dsp:txXfrm>
        <a:off x="2687" y="1058810"/>
        <a:ext cx="1259574" cy="629787"/>
      </dsp:txXfrm>
    </dsp:sp>
    <dsp:sp modelId="{C8B1BDFB-879D-476F-91DE-803678FD5D85}">
      <dsp:nvSpPr>
        <dsp:cNvPr id="0" name=""/>
        <dsp:cNvSpPr/>
      </dsp:nvSpPr>
      <dsp:spPr>
        <a:xfrm>
          <a:off x="2687" y="1953108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Upload CSV file</a:t>
          </a:r>
        </a:p>
      </dsp:txBody>
      <dsp:txXfrm>
        <a:off x="2687" y="1953108"/>
        <a:ext cx="1259574" cy="629787"/>
      </dsp:txXfrm>
    </dsp:sp>
    <dsp:sp modelId="{8817FDCC-CA0C-481E-BCC5-6A98FED7DCC3}">
      <dsp:nvSpPr>
        <dsp:cNvPr id="0" name=""/>
        <dsp:cNvSpPr/>
      </dsp:nvSpPr>
      <dsp:spPr>
        <a:xfrm>
          <a:off x="2687" y="2847406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upload-net.php with POST Method</a:t>
          </a:r>
        </a:p>
      </dsp:txBody>
      <dsp:txXfrm>
        <a:off x="2687" y="2847406"/>
        <a:ext cx="1259574" cy="629787"/>
      </dsp:txXfrm>
    </dsp:sp>
    <dsp:sp modelId="{72DC9F4A-D2FC-4CD3-9F02-B74CBEA691FE}">
      <dsp:nvSpPr>
        <dsp:cNvPr id="0" name=""/>
        <dsp:cNvSpPr/>
      </dsp:nvSpPr>
      <dsp:spPr>
        <a:xfrm>
          <a:off x="317581" y="3741704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Export Data</a:t>
          </a:r>
        </a:p>
      </dsp:txBody>
      <dsp:txXfrm>
        <a:off x="317581" y="3741704"/>
        <a:ext cx="1259574" cy="629787"/>
      </dsp:txXfrm>
    </dsp:sp>
    <dsp:sp modelId="{23DB4BD4-C734-4BEB-AC87-2E291BA4960D}">
      <dsp:nvSpPr>
        <dsp:cNvPr id="0" name=""/>
        <dsp:cNvSpPr/>
      </dsp:nvSpPr>
      <dsp:spPr>
        <a:xfrm>
          <a:off x="2761155" y="1058810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SMS</a:t>
          </a:r>
        </a:p>
      </dsp:txBody>
      <dsp:txXfrm>
        <a:off x="2761155" y="1058810"/>
        <a:ext cx="1259574" cy="629787"/>
      </dsp:txXfrm>
    </dsp:sp>
    <dsp:sp modelId="{97E28597-7C27-43EF-9D9F-E3CBA520A697}">
      <dsp:nvSpPr>
        <dsp:cNvPr id="0" name=""/>
        <dsp:cNvSpPr/>
      </dsp:nvSpPr>
      <dsp:spPr>
        <a:xfrm>
          <a:off x="1841666" y="1953108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All</a:t>
          </a:r>
        </a:p>
      </dsp:txBody>
      <dsp:txXfrm>
        <a:off x="1841666" y="1953108"/>
        <a:ext cx="1259574" cy="629787"/>
      </dsp:txXfrm>
    </dsp:sp>
    <dsp:sp modelId="{A83F2F53-FBBA-47A5-9114-4582EEA26F05}">
      <dsp:nvSpPr>
        <dsp:cNvPr id="0" name=""/>
        <dsp:cNvSpPr/>
      </dsp:nvSpPr>
      <dsp:spPr>
        <a:xfrm>
          <a:off x="1841666" y="2847406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SMS Server</a:t>
          </a:r>
        </a:p>
      </dsp:txBody>
      <dsp:txXfrm>
        <a:off x="1841666" y="2847406"/>
        <a:ext cx="1259574" cy="629787"/>
      </dsp:txXfrm>
    </dsp:sp>
    <dsp:sp modelId="{4EF45A05-2E6D-4EBC-A2B1-7E24DCE22078}">
      <dsp:nvSpPr>
        <dsp:cNvPr id="0" name=""/>
        <dsp:cNvSpPr/>
      </dsp:nvSpPr>
      <dsp:spPr>
        <a:xfrm>
          <a:off x="1841666" y="3741704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upload-</a:t>
          </a:r>
          <a:r>
            <a:rPr lang="en-US" sz="1100" kern="1200" dirty="0" err="1"/>
            <a:t>sms.php</a:t>
          </a:r>
          <a:r>
            <a:rPr lang="en-US" sz="1100" kern="1200" dirty="0"/>
            <a:t> with GET Method</a:t>
          </a:r>
        </a:p>
      </dsp:txBody>
      <dsp:txXfrm>
        <a:off x="1841666" y="3741704"/>
        <a:ext cx="1259574" cy="629787"/>
      </dsp:txXfrm>
    </dsp:sp>
    <dsp:sp modelId="{F8F1AF5C-C874-43E1-9854-6CFEE73619B5}">
      <dsp:nvSpPr>
        <dsp:cNvPr id="0" name=""/>
        <dsp:cNvSpPr/>
      </dsp:nvSpPr>
      <dsp:spPr>
        <a:xfrm>
          <a:off x="2156559" y="4636001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Export Data</a:t>
          </a:r>
        </a:p>
      </dsp:txBody>
      <dsp:txXfrm>
        <a:off x="2156559" y="4636001"/>
        <a:ext cx="1259574" cy="629787"/>
      </dsp:txXfrm>
    </dsp:sp>
    <dsp:sp modelId="{FD9675AC-CA74-4E06-8A54-58F68B41FEF6}">
      <dsp:nvSpPr>
        <dsp:cNvPr id="0" name=""/>
        <dsp:cNvSpPr/>
      </dsp:nvSpPr>
      <dsp:spPr>
        <a:xfrm>
          <a:off x="3680644" y="1953108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Separate Record</a:t>
          </a:r>
        </a:p>
      </dsp:txBody>
      <dsp:txXfrm>
        <a:off x="3680644" y="1953108"/>
        <a:ext cx="1259574" cy="629787"/>
      </dsp:txXfrm>
    </dsp:sp>
    <dsp:sp modelId="{F191ADE5-5738-4D12-AF53-856C5CE7E77E}">
      <dsp:nvSpPr>
        <dsp:cNvPr id="0" name=""/>
        <dsp:cNvSpPr/>
      </dsp:nvSpPr>
      <dsp:spPr>
        <a:xfrm>
          <a:off x="3680644" y="2847406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Get Fom and To</a:t>
          </a:r>
        </a:p>
      </dsp:txBody>
      <dsp:txXfrm>
        <a:off x="3680644" y="2847406"/>
        <a:ext cx="1259574" cy="629787"/>
      </dsp:txXfrm>
    </dsp:sp>
    <dsp:sp modelId="{64A49454-628D-4DA0-B775-CDB479939C06}">
      <dsp:nvSpPr>
        <dsp:cNvPr id="0" name=""/>
        <dsp:cNvSpPr/>
      </dsp:nvSpPr>
      <dsp:spPr>
        <a:xfrm>
          <a:off x="3680644" y="3741704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SMS Server</a:t>
          </a:r>
        </a:p>
      </dsp:txBody>
      <dsp:txXfrm>
        <a:off x="3680644" y="3741704"/>
        <a:ext cx="1259574" cy="629787"/>
      </dsp:txXfrm>
    </dsp:sp>
    <dsp:sp modelId="{543D901D-99C3-4A7F-84E3-CA1456F8984F}">
      <dsp:nvSpPr>
        <dsp:cNvPr id="0" name=""/>
        <dsp:cNvSpPr/>
      </dsp:nvSpPr>
      <dsp:spPr>
        <a:xfrm>
          <a:off x="3680644" y="4636001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upload-sms.php with GET Method</a:t>
          </a:r>
        </a:p>
      </dsp:txBody>
      <dsp:txXfrm>
        <a:off x="3680644" y="4636001"/>
        <a:ext cx="1259574" cy="629787"/>
      </dsp:txXfrm>
    </dsp:sp>
    <dsp:sp modelId="{5C8DF8DE-14BC-49B0-ABD7-A53484E57204}">
      <dsp:nvSpPr>
        <dsp:cNvPr id="0" name=""/>
        <dsp:cNvSpPr/>
      </dsp:nvSpPr>
      <dsp:spPr>
        <a:xfrm>
          <a:off x="3995538" y="5530299"/>
          <a:ext cx="1259574" cy="629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Export Data</a:t>
          </a:r>
        </a:p>
      </dsp:txBody>
      <dsp:txXfrm>
        <a:off x="3995538" y="5530299"/>
        <a:ext cx="1259574" cy="629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8F2AE6-DA62-45D5-8FE4-8F1C45665D44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91F20C7-E20E-480C-8D84-6A2B15B9E0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location collector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30480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r"/>
            <a:endParaRPr lang="en-US" i="1" dirty="0" smtClean="0"/>
          </a:p>
          <a:p>
            <a:pPr algn="r"/>
            <a:endParaRPr lang="en-US" i="1" dirty="0"/>
          </a:p>
          <a:p>
            <a:pPr algn="r"/>
            <a:endParaRPr lang="en-US" i="1" dirty="0" smtClean="0"/>
          </a:p>
          <a:p>
            <a:r>
              <a:rPr lang="en-US" dirty="0" smtClean="0"/>
              <a:t>February 25</a:t>
            </a:r>
            <a:r>
              <a:rPr lang="en-US" smtClean="0"/>
              <a:t>, </a:t>
            </a:r>
            <a:r>
              <a:rPr lang="en-US" smtClean="0"/>
              <a:t>2015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function to view page</a:t>
            </a:r>
          </a:p>
          <a:p>
            <a:r>
              <a:rPr lang="en-US" dirty="0" smtClean="0"/>
              <a:t>“Add New School” Function for new or change schools</a:t>
            </a:r>
          </a:p>
          <a:p>
            <a:r>
              <a:rPr lang="en-US" dirty="0" smtClean="0"/>
              <a:t>User Log In Screen</a:t>
            </a:r>
          </a:p>
          <a:p>
            <a:r>
              <a:rPr lang="en-US" dirty="0" smtClean="0"/>
              <a:t>Verify List sync </a:t>
            </a:r>
            <a:r>
              <a:rPr lang="en-US" smtClean="0"/>
              <a:t>with Server</a:t>
            </a:r>
          </a:p>
        </p:txBody>
      </p:sp>
    </p:spTree>
    <p:extLst>
      <p:ext uri="{BB962C8B-B14F-4D97-AF65-F5344CB8AC3E}">
        <p14:creationId xmlns:p14="http://schemas.microsoft.com/office/powerpoint/2010/main" val="10528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457" y="2967335"/>
            <a:ext cx="5109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Any Question?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32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5373" y="2967335"/>
            <a:ext cx="3493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Thanks !!!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9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School </a:t>
            </a:r>
            <a:r>
              <a:rPr lang="en-US" dirty="0"/>
              <a:t>Location </a:t>
            </a:r>
            <a:r>
              <a:rPr lang="en-US" dirty="0" smtClean="0"/>
              <a:t>Collector is </a:t>
            </a:r>
            <a:r>
              <a:rPr lang="en-US" dirty="0"/>
              <a:t>mobile tool which design to collect GPS location of </a:t>
            </a:r>
            <a:r>
              <a:rPr lang="en-US" dirty="0" smtClean="0"/>
              <a:t>schools.</a:t>
            </a:r>
          </a:p>
          <a:p>
            <a:r>
              <a:rPr lang="en-US" dirty="0" smtClean="0"/>
              <a:t>SMS based apps</a:t>
            </a:r>
          </a:p>
          <a:p>
            <a:r>
              <a:rPr lang="en-US" dirty="0" smtClean="0"/>
              <a:t>Programming Language: Java for Phone and PHP for Server</a:t>
            </a:r>
          </a:p>
          <a:p>
            <a:r>
              <a:rPr lang="en-US" dirty="0" smtClean="0"/>
              <a:t>Compatibility: Android </a:t>
            </a:r>
            <a:r>
              <a:rPr lang="en-US" dirty="0"/>
              <a:t>P</a:t>
            </a:r>
            <a:r>
              <a:rPr lang="en-US" dirty="0" smtClean="0"/>
              <a:t>hone Only (version 2.3.3 and over)</a:t>
            </a:r>
          </a:p>
          <a:p>
            <a:r>
              <a:rPr lang="en-US" dirty="0" smtClean="0"/>
              <a:t>Language: English and Myanmar (Zawgyi, Unicode)</a:t>
            </a:r>
          </a:p>
          <a:p>
            <a:r>
              <a:rPr lang="en-US" dirty="0"/>
              <a:t>C</a:t>
            </a:r>
            <a:r>
              <a:rPr lang="en-US" dirty="0" smtClean="0"/>
              <a:t>ontains preset data of schools (estimate over 50,000 records)</a:t>
            </a:r>
          </a:p>
        </p:txBody>
      </p:sp>
      <p:sp>
        <p:nvSpPr>
          <p:cNvPr id="4" name="Oval 3"/>
          <p:cNvSpPr/>
          <p:nvPr/>
        </p:nvSpPr>
        <p:spPr>
          <a:xfrm>
            <a:off x="5568042" y="4071256"/>
            <a:ext cx="1317171" cy="1317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5642" y="914400"/>
            <a:ext cx="1621972" cy="16219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Satellite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467600" y="2376134"/>
            <a:ext cx="1317171" cy="1317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4"/>
            <a:endCxn id="4" idx="0"/>
          </p:cNvCxnSpPr>
          <p:nvPr/>
        </p:nvCxnSpPr>
        <p:spPr>
          <a:xfrm>
            <a:off x="6226628" y="2536372"/>
            <a:ext cx="0" cy="1534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6" idx="3"/>
          </p:cNvCxnSpPr>
          <p:nvPr/>
        </p:nvCxnSpPr>
        <p:spPr>
          <a:xfrm flipV="1">
            <a:off x="6692318" y="3500410"/>
            <a:ext cx="968177" cy="7637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03167" y="2954957"/>
            <a:ext cx="1129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GPS Location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98177" y="405653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SMS or Internet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55315" y="5770761"/>
            <a:ext cx="7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1999" y="18727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50577" y="53864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Preset School data included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47404" y="5159436"/>
            <a:ext cx="1111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Android 2.3.3 and over only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0"/>
            <a:endCxn id="4" idx="2"/>
          </p:cNvCxnSpPr>
          <p:nvPr/>
        </p:nvCxnSpPr>
        <p:spPr>
          <a:xfrm flipV="1">
            <a:off x="5003167" y="4729842"/>
            <a:ext cx="564875" cy="4295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0"/>
            <a:endCxn id="4" idx="4"/>
          </p:cNvCxnSpPr>
          <p:nvPr/>
        </p:nvCxnSpPr>
        <p:spPr>
          <a:xfrm flipV="1">
            <a:off x="6226627" y="5388427"/>
            <a:ext cx="1" cy="382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1"/>
            <a:endCxn id="4" idx="5"/>
          </p:cNvCxnSpPr>
          <p:nvPr/>
        </p:nvCxnSpPr>
        <p:spPr>
          <a:xfrm flipH="1" flipV="1">
            <a:off x="6692318" y="5195532"/>
            <a:ext cx="658259" cy="652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28817" y="635256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English , Myanmar (</a:t>
            </a:r>
            <a:r>
              <a:rPr lang="en-US" dirty="0" err="1" smtClean="0"/>
              <a:t>Zawgyi</a:t>
            </a:r>
            <a:r>
              <a:rPr lang="en-US" dirty="0" smtClean="0"/>
              <a:t>, Unicode) supported…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936" y="781732"/>
            <a:ext cx="2647950" cy="47074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4876801" y="2362200"/>
            <a:ext cx="1066799" cy="1066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2590800" y="772885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School Location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90800" y="1741713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the Saved Data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90800" y="2579913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Data to Server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90800" y="35814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Settings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590800" y="44958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79261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GPS location and save to Local Database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76144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View the Saved Data in Tabular Format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612569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Sending the data to Server with Internet or SMS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739634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 Change settings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46540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About Application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3" idx="2"/>
            <a:endCxn id="2" idx="3"/>
          </p:cNvCxnSpPr>
          <p:nvPr/>
        </p:nvCxnSpPr>
        <p:spPr>
          <a:xfrm flipH="1" flipV="1">
            <a:off x="4495800" y="1115785"/>
            <a:ext cx="381001" cy="17798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" idx="2"/>
            <a:endCxn id="6" idx="3"/>
          </p:cNvCxnSpPr>
          <p:nvPr/>
        </p:nvCxnSpPr>
        <p:spPr>
          <a:xfrm flipH="1" flipV="1">
            <a:off x="4495800" y="2084613"/>
            <a:ext cx="381001" cy="8109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2"/>
            <a:endCxn id="7" idx="3"/>
          </p:cNvCxnSpPr>
          <p:nvPr/>
        </p:nvCxnSpPr>
        <p:spPr>
          <a:xfrm flipH="1">
            <a:off x="4495800" y="2895600"/>
            <a:ext cx="381001" cy="272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" idx="2"/>
            <a:endCxn id="8" idx="3"/>
          </p:cNvCxnSpPr>
          <p:nvPr/>
        </p:nvCxnSpPr>
        <p:spPr>
          <a:xfrm flipH="1">
            <a:off x="4495800" y="2895600"/>
            <a:ext cx="381001" cy="1028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9" idx="3"/>
          </p:cNvCxnSpPr>
          <p:nvPr/>
        </p:nvCxnSpPr>
        <p:spPr>
          <a:xfrm flipH="1">
            <a:off x="4495800" y="2895600"/>
            <a:ext cx="381001" cy="1943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6019800" y="2665637"/>
            <a:ext cx="457200" cy="5143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590800" y="6134100"/>
            <a:ext cx="3733800" cy="533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Activity (Form)</a:t>
            </a:r>
            <a:endParaRPr lang="en-US" dirty="0"/>
          </a:p>
        </p:txBody>
      </p:sp>
      <p:sp>
        <p:nvSpPr>
          <p:cNvPr id="23" name="Up Arrow 22"/>
          <p:cNvSpPr/>
          <p:nvPr/>
        </p:nvSpPr>
        <p:spPr>
          <a:xfrm>
            <a:off x="2895600" y="5486400"/>
            <a:ext cx="647700" cy="4572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>
            <a:off x="3695700" y="5475514"/>
            <a:ext cx="647700" cy="4572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4495800" y="5475514"/>
            <a:ext cx="647700" cy="4572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5295900" y="5486400"/>
            <a:ext cx="647700" cy="4572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4191000" cy="1264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Add Location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4191000" cy="424281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Getting School ID (1-4)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Get Location (5)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Save Location (6)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72462478"/>
              </p:ext>
            </p:extLst>
          </p:nvPr>
        </p:nvGraphicFramePr>
        <p:xfrm>
          <a:off x="533400" y="35052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Placeholder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304800"/>
            <a:ext cx="2424097" cy="43095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Placeholder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6" y="304800"/>
            <a:ext cx="2424792" cy="431074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41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2057400" cy="126492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View the Saved Data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743200"/>
            <a:ext cx="2286000" cy="4038600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Table which store at local database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Link which to view the uploaded files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GPS embedded link which will lead you to google maps</a:t>
            </a:r>
            <a:endParaRPr lang="en-US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00055494"/>
              </p:ext>
            </p:extLst>
          </p:nvPr>
        </p:nvGraphicFramePr>
        <p:xfrm>
          <a:off x="2590800" y="609600"/>
          <a:ext cx="63246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9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371600"/>
            <a:ext cx="2516642" cy="4474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393371"/>
            <a:ext cx="2516641" cy="44740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91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3352800" cy="990600"/>
          </a:xfrm>
        </p:spPr>
        <p:txBody>
          <a:bodyPr/>
          <a:lstStyle/>
          <a:p>
            <a:r>
              <a:rPr lang="en-US" dirty="0" smtClean="0"/>
              <a:t>Send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2004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i="1" dirty="0" smtClean="0"/>
              <a:t>Three ways</a:t>
            </a:r>
          </a:p>
          <a:p>
            <a:pPr lvl="1"/>
            <a:r>
              <a:rPr lang="en-US" sz="3200" b="1" dirty="0" smtClean="0"/>
              <a:t>Network (WIFI or Mobile)</a:t>
            </a:r>
          </a:p>
          <a:p>
            <a:pPr lvl="2"/>
            <a:r>
              <a:rPr lang="en-US" sz="3000" dirty="0" smtClean="0"/>
              <a:t>Mobile upload files</a:t>
            </a:r>
          </a:p>
          <a:p>
            <a:pPr lvl="2"/>
            <a:r>
              <a:rPr lang="en-US" sz="3000" dirty="0" smtClean="0"/>
              <a:t>Server (PHP) export dataset</a:t>
            </a:r>
          </a:p>
          <a:p>
            <a:pPr lvl="1"/>
            <a:r>
              <a:rPr lang="en-US" sz="3200" b="1" dirty="0" smtClean="0"/>
              <a:t>SMS</a:t>
            </a:r>
          </a:p>
          <a:p>
            <a:pPr lvl="2"/>
            <a:r>
              <a:rPr lang="en-US" sz="3000" dirty="0" smtClean="0"/>
              <a:t>Mobile send SMS to SMS Server</a:t>
            </a:r>
          </a:p>
          <a:p>
            <a:pPr lvl="2"/>
            <a:r>
              <a:rPr lang="en-US" sz="3000" dirty="0" smtClean="0"/>
              <a:t>redirect message to Server(PHP)</a:t>
            </a:r>
            <a:endParaRPr lang="en-US" sz="3200" dirty="0"/>
          </a:p>
          <a:p>
            <a:pPr lvl="2"/>
            <a:r>
              <a:rPr lang="en-US" sz="3000" dirty="0" smtClean="0"/>
              <a:t>Server(PHP) export dataset</a:t>
            </a:r>
          </a:p>
          <a:p>
            <a:pPr lvl="1"/>
            <a:r>
              <a:rPr lang="en-US" sz="3200" b="1" dirty="0" smtClean="0"/>
              <a:t>CSV</a:t>
            </a:r>
          </a:p>
          <a:p>
            <a:pPr lvl="2"/>
            <a:r>
              <a:rPr lang="en-US" sz="3000" dirty="0" smtClean="0"/>
              <a:t>Get CSV file from Phone’s SD Card</a:t>
            </a:r>
          </a:p>
          <a:p>
            <a:pPr lvl="2"/>
            <a:r>
              <a:rPr lang="en-US" sz="3000" dirty="0" smtClean="0"/>
              <a:t>Send email by manually</a:t>
            </a:r>
          </a:p>
          <a:p>
            <a:pPr lvl="2"/>
            <a:r>
              <a:rPr lang="en-US" sz="3000" dirty="0" smtClean="0"/>
              <a:t>Manually export dataset</a:t>
            </a:r>
            <a:endParaRPr lang="en-US" sz="3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5332442"/>
              </p:ext>
            </p:extLst>
          </p:nvPr>
        </p:nvGraphicFramePr>
        <p:xfrm>
          <a:off x="3733800" y="457200"/>
          <a:ext cx="52578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27513"/>
            <a:ext cx="2406422" cy="4278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438400"/>
            <a:ext cx="2406423" cy="4278086"/>
          </a:xfrm>
          <a:prstGeom prst="rect">
            <a:avLst/>
          </a:prstGeom>
          <a:noFill/>
          <a:ln w="76200">
            <a:noFill/>
            <a:miter lim="800000"/>
          </a:ln>
        </p:spPr>
      </p:pic>
      <p:pic>
        <p:nvPicPr>
          <p:cNvPr id="7" name="Picture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779" y="2438400"/>
            <a:ext cx="2400300" cy="4267200"/>
          </a:xfrm>
          <a:prstGeom prst="rect">
            <a:avLst/>
          </a:prstGeom>
          <a:noFill/>
          <a:ln w="76200">
            <a:noFill/>
            <a:miter lim="800000"/>
          </a:ln>
        </p:spPr>
      </p:pic>
      <p:sp>
        <p:nvSpPr>
          <p:cNvPr id="2" name="TextBox 1"/>
          <p:cNvSpPr txBox="1"/>
          <p:nvPr/>
        </p:nvSpPr>
        <p:spPr>
          <a:xfrm>
            <a:off x="304800" y="4572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Activity (Form) with Two Button one for Internet and Another one for SMS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36811" y="457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SMS Send method choose: All or Record by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40929" y="457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Notification shown when sending via Internet success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4800" y="1934528"/>
            <a:ext cx="2220686" cy="351472"/>
            <a:chOff x="381000" y="1934528"/>
            <a:chExt cx="2220686" cy="351472"/>
          </a:xfrm>
        </p:grpSpPr>
        <p:sp>
          <p:nvSpPr>
            <p:cNvPr id="3" name="Down Arrow 2"/>
            <p:cNvSpPr/>
            <p:nvPr/>
          </p:nvSpPr>
          <p:spPr>
            <a:xfrm>
              <a:off x="3810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8382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2954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7526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2220686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336811" y="1934528"/>
            <a:ext cx="2220686" cy="351472"/>
            <a:chOff x="381000" y="1934528"/>
            <a:chExt cx="2220686" cy="351472"/>
          </a:xfrm>
        </p:grpSpPr>
        <p:sp>
          <p:nvSpPr>
            <p:cNvPr id="15" name="Down Arrow 14"/>
            <p:cNvSpPr/>
            <p:nvPr/>
          </p:nvSpPr>
          <p:spPr>
            <a:xfrm>
              <a:off x="3810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8382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12954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17526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2220686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83779" y="1934528"/>
            <a:ext cx="2220686" cy="351472"/>
            <a:chOff x="381000" y="1934528"/>
            <a:chExt cx="2220686" cy="351472"/>
          </a:xfrm>
        </p:grpSpPr>
        <p:sp>
          <p:nvSpPr>
            <p:cNvPr id="21" name="Down Arrow 20"/>
            <p:cNvSpPr/>
            <p:nvPr/>
          </p:nvSpPr>
          <p:spPr>
            <a:xfrm>
              <a:off x="3810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own Arrow 21"/>
            <p:cNvSpPr/>
            <p:nvPr/>
          </p:nvSpPr>
          <p:spPr>
            <a:xfrm>
              <a:off x="8382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12954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1752600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2220686" y="1934528"/>
              <a:ext cx="381000" cy="351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719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4419600" cy="1264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Language Setting</a:t>
            </a:r>
            <a:endParaRPr lang="en-US" sz="4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685800"/>
            <a:ext cx="3352800" cy="596053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505200" cy="424281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English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Myanmar (Zawgyi)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Myanmar (Unicode)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31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567</TotalTime>
  <Words>422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School location collector</vt:lpstr>
      <vt:lpstr>What is it?</vt:lpstr>
      <vt:lpstr>PowerPoint Presentation</vt:lpstr>
      <vt:lpstr>Add Location</vt:lpstr>
      <vt:lpstr>View the Saved Data</vt:lpstr>
      <vt:lpstr>PowerPoint Presentation</vt:lpstr>
      <vt:lpstr>Send the Data</vt:lpstr>
      <vt:lpstr>PowerPoint Presentation</vt:lpstr>
      <vt:lpstr>Language Setting</vt:lpstr>
      <vt:lpstr>Future Development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Phyo Kyi</dc:creator>
  <cp:lastModifiedBy>Phyo Kyi</cp:lastModifiedBy>
  <cp:revision>41</cp:revision>
  <dcterms:created xsi:type="dcterms:W3CDTF">2015-02-23T09:49:59Z</dcterms:created>
  <dcterms:modified xsi:type="dcterms:W3CDTF">2015-02-26T03:24:37Z</dcterms:modified>
</cp:coreProperties>
</file>