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61" r:id="rId5"/>
    <p:sldId id="262" r:id="rId6"/>
    <p:sldId id="265" r:id="rId7"/>
    <p:sldId id="264" r:id="rId8"/>
    <p:sldId id="267" r:id="rId9"/>
    <p:sldId id="269" r:id="rId10"/>
    <p:sldId id="257" r:id="rId11"/>
    <p:sldId id="270" r:id="rId12"/>
    <p:sldId id="258" r:id="rId13"/>
    <p:sldId id="271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Need</a:t>
            </a:r>
            <a:r>
              <a:rPr lang="en-US" baseline="0"/>
              <a:t> analysis for implementation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needs!$B$1</c:f>
              <c:strCache>
                <c:ptCount val="1"/>
                <c:pt idx="0">
                  <c:v>Frequency</c:v>
                </c:pt>
              </c:strCache>
            </c:strRef>
          </c:tx>
          <c:invertIfNegative val="0"/>
          <c:cat>
            <c:strRef>
              <c:f>needs!$A$2:$A$16</c:f>
              <c:strCache>
                <c:ptCount val="15"/>
                <c:pt idx="0">
                  <c:v>Teacher and Teacher capacity</c:v>
                </c:pt>
                <c:pt idx="1">
                  <c:v>Legal assistance</c:v>
                </c:pt>
                <c:pt idx="2">
                  <c:v>Community advocacy</c:v>
                </c:pt>
                <c:pt idx="3">
                  <c:v>Funding and other supports</c:v>
                </c:pt>
                <c:pt idx="4">
                  <c:v>Technical advocacy, research and seminar</c:v>
                </c:pt>
                <c:pt idx="5">
                  <c:v>Infrastrasture and materials</c:v>
                </c:pt>
                <c:pt idx="6">
                  <c:v>Time management</c:v>
                </c:pt>
                <c:pt idx="7">
                  <c:v>Communication and networking</c:v>
                </c:pt>
                <c:pt idx="8">
                  <c:v>Policy and administrative development</c:v>
                </c:pt>
                <c:pt idx="9">
                  <c:v>Language</c:v>
                </c:pt>
                <c:pt idx="10">
                  <c:v>Assessment standard</c:v>
                </c:pt>
                <c:pt idx="11">
                  <c:v>Vocational education</c:v>
                </c:pt>
                <c:pt idx="12">
                  <c:v>Accreditation</c:v>
                </c:pt>
                <c:pt idx="13">
                  <c:v>Work opportunity</c:v>
                </c:pt>
                <c:pt idx="14">
                  <c:v>Transportation</c:v>
                </c:pt>
              </c:strCache>
            </c:strRef>
          </c:cat>
          <c:val>
            <c:numRef>
              <c:f>needs!$B$2:$B$16</c:f>
              <c:numCache>
                <c:formatCode>General</c:formatCode>
                <c:ptCount val="15"/>
                <c:pt idx="0">
                  <c:v>9</c:v>
                </c:pt>
                <c:pt idx="1">
                  <c:v>3</c:v>
                </c:pt>
                <c:pt idx="2">
                  <c:v>6</c:v>
                </c:pt>
                <c:pt idx="3">
                  <c:v>5</c:v>
                </c:pt>
                <c:pt idx="4">
                  <c:v>2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3</c:v>
                </c:pt>
                <c:pt idx="9">
                  <c:v>3</c:v>
                </c:pt>
                <c:pt idx="10">
                  <c:v>6</c:v>
                </c:pt>
                <c:pt idx="11">
                  <c:v>5</c:v>
                </c:pt>
                <c:pt idx="12">
                  <c:v>3</c:v>
                </c:pt>
                <c:pt idx="13">
                  <c:v>3</c:v>
                </c:pt>
                <c:pt idx="1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012032"/>
        <c:axId val="102013568"/>
      </c:barChart>
      <c:catAx>
        <c:axId val="102012032"/>
        <c:scaling>
          <c:orientation val="minMax"/>
        </c:scaling>
        <c:delete val="0"/>
        <c:axPos val="b"/>
        <c:majorTickMark val="out"/>
        <c:minorTickMark val="none"/>
        <c:tickLblPos val="nextTo"/>
        <c:crossAx val="102013568"/>
        <c:crosses val="autoZero"/>
        <c:auto val="1"/>
        <c:lblAlgn val="ctr"/>
        <c:lblOffset val="100"/>
        <c:noMultiLvlLbl val="0"/>
      </c:catAx>
      <c:valAx>
        <c:axId val="102013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012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E287DB-DC9B-468B-BCC8-D36638E51FF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A55748C-6ED6-4793-9A9C-CCB05AC6D2F9}">
      <dgm:prSet phldrT="[Text]"/>
      <dgm:spPr/>
      <dgm:t>
        <a:bodyPr/>
        <a:lstStyle/>
        <a:p>
          <a:r>
            <a:rPr lang="en-US" dirty="0" smtClean="0"/>
            <a:t>Situational analysis and need identification</a:t>
          </a:r>
          <a:endParaRPr lang="en-US" dirty="0"/>
        </a:p>
      </dgm:t>
    </dgm:pt>
    <dgm:pt modelId="{A937E8CB-B535-437F-9D30-96C60AC99768}" type="parTrans" cxnId="{6A4E3552-7141-48BA-9663-01F090965073}">
      <dgm:prSet/>
      <dgm:spPr/>
      <dgm:t>
        <a:bodyPr/>
        <a:lstStyle/>
        <a:p>
          <a:endParaRPr lang="en-US"/>
        </a:p>
      </dgm:t>
    </dgm:pt>
    <dgm:pt modelId="{B8842850-449C-499D-9C3B-E676226CF3C6}" type="sibTrans" cxnId="{6A4E3552-7141-48BA-9663-01F090965073}">
      <dgm:prSet/>
      <dgm:spPr/>
      <dgm:t>
        <a:bodyPr/>
        <a:lstStyle/>
        <a:p>
          <a:endParaRPr lang="en-US"/>
        </a:p>
      </dgm:t>
    </dgm:pt>
    <dgm:pt modelId="{8581574E-482B-4671-AE40-D77F7C2022C0}">
      <dgm:prSet phldrT="[Text]"/>
      <dgm:spPr/>
      <dgm:t>
        <a:bodyPr/>
        <a:lstStyle/>
        <a:p>
          <a:r>
            <a:rPr lang="en-US" dirty="0" smtClean="0"/>
            <a:t>Developing comprehensive strategies</a:t>
          </a:r>
          <a:endParaRPr lang="en-US" dirty="0"/>
        </a:p>
      </dgm:t>
    </dgm:pt>
    <dgm:pt modelId="{85D77589-C9F5-4F68-A2F3-2657915FFED8}" type="parTrans" cxnId="{C4D63FD5-51DE-48DC-A6F2-0C0C8A922E96}">
      <dgm:prSet/>
      <dgm:spPr/>
      <dgm:t>
        <a:bodyPr/>
        <a:lstStyle/>
        <a:p>
          <a:endParaRPr lang="en-US"/>
        </a:p>
      </dgm:t>
    </dgm:pt>
    <dgm:pt modelId="{0A7B9F92-72E2-474D-B378-F2BCCFFCFE83}" type="sibTrans" cxnId="{C4D63FD5-51DE-48DC-A6F2-0C0C8A922E96}">
      <dgm:prSet/>
      <dgm:spPr/>
      <dgm:t>
        <a:bodyPr/>
        <a:lstStyle/>
        <a:p>
          <a:endParaRPr lang="en-US"/>
        </a:p>
      </dgm:t>
    </dgm:pt>
    <dgm:pt modelId="{161CB1CA-4B05-47D3-9911-08A8549773ED}">
      <dgm:prSet phldrT="[Text]"/>
      <dgm:spPr/>
      <dgm:t>
        <a:bodyPr/>
        <a:lstStyle/>
        <a:p>
          <a:r>
            <a:rPr lang="en-US" dirty="0" smtClean="0"/>
            <a:t>Collaborative implementation</a:t>
          </a:r>
          <a:endParaRPr lang="en-US" dirty="0"/>
        </a:p>
      </dgm:t>
    </dgm:pt>
    <dgm:pt modelId="{98B2F292-6B3E-4E35-851C-9CD53E07980D}" type="parTrans" cxnId="{AD301BB2-7936-4A45-B8C3-B7E9874AF06A}">
      <dgm:prSet/>
      <dgm:spPr/>
      <dgm:t>
        <a:bodyPr/>
        <a:lstStyle/>
        <a:p>
          <a:endParaRPr lang="en-US"/>
        </a:p>
      </dgm:t>
    </dgm:pt>
    <dgm:pt modelId="{B030298E-A53F-4624-B955-71E93ED7E9B3}" type="sibTrans" cxnId="{AD301BB2-7936-4A45-B8C3-B7E9874AF06A}">
      <dgm:prSet/>
      <dgm:spPr/>
      <dgm:t>
        <a:bodyPr/>
        <a:lstStyle/>
        <a:p>
          <a:endParaRPr lang="en-US"/>
        </a:p>
      </dgm:t>
    </dgm:pt>
    <dgm:pt modelId="{A6469EEC-8149-48C3-B0CE-71A4AF041798}">
      <dgm:prSet/>
      <dgm:spPr/>
      <dgm:t>
        <a:bodyPr/>
        <a:lstStyle/>
        <a:p>
          <a:r>
            <a:rPr lang="en-US" dirty="0" smtClean="0"/>
            <a:t>Collecting resources</a:t>
          </a:r>
          <a:endParaRPr lang="en-US" dirty="0"/>
        </a:p>
      </dgm:t>
    </dgm:pt>
    <dgm:pt modelId="{D4624740-0B6C-4B48-BCAC-42E31F5CF957}" type="parTrans" cxnId="{4A3F3CC0-9168-4AE6-B707-F954B58C8B82}">
      <dgm:prSet/>
      <dgm:spPr/>
    </dgm:pt>
    <dgm:pt modelId="{0AB5124F-921B-45B0-AC5C-EC4039886F99}" type="sibTrans" cxnId="{4A3F3CC0-9168-4AE6-B707-F954B58C8B82}">
      <dgm:prSet/>
      <dgm:spPr/>
    </dgm:pt>
    <dgm:pt modelId="{8180D7F7-7064-4527-8D63-B1B136B4D221}" type="pres">
      <dgm:prSet presAssocID="{EBE287DB-DC9B-468B-BCC8-D36638E51FFD}" presName="CompostProcess" presStyleCnt="0">
        <dgm:presLayoutVars>
          <dgm:dir/>
          <dgm:resizeHandles val="exact"/>
        </dgm:presLayoutVars>
      </dgm:prSet>
      <dgm:spPr/>
    </dgm:pt>
    <dgm:pt modelId="{43502CE5-54CF-4A4F-ACB6-936AA0A70DDE}" type="pres">
      <dgm:prSet presAssocID="{EBE287DB-DC9B-468B-BCC8-D36638E51FFD}" presName="arrow" presStyleLbl="bgShp" presStyleIdx="0" presStyleCnt="1"/>
      <dgm:spPr/>
    </dgm:pt>
    <dgm:pt modelId="{BE43DCED-8AD6-4FE0-9A00-E4E9C38419EC}" type="pres">
      <dgm:prSet presAssocID="{EBE287DB-DC9B-468B-BCC8-D36638E51FFD}" presName="linearProcess" presStyleCnt="0"/>
      <dgm:spPr/>
    </dgm:pt>
    <dgm:pt modelId="{E7F4AA62-4E87-45F5-A221-2C5AE1B2DD1B}" type="pres">
      <dgm:prSet presAssocID="{4A55748C-6ED6-4793-9A9C-CCB05AC6D2F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96350-A000-4B2C-9F6D-02C9518AC45F}" type="pres">
      <dgm:prSet presAssocID="{B8842850-449C-499D-9C3B-E676226CF3C6}" presName="sibTrans" presStyleCnt="0"/>
      <dgm:spPr/>
    </dgm:pt>
    <dgm:pt modelId="{2DE93D9D-C817-4A32-826A-98AC5084EAE1}" type="pres">
      <dgm:prSet presAssocID="{8581574E-482B-4671-AE40-D77F7C2022C0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FFBEC-55A5-422D-BC83-9684435AE58E}" type="pres">
      <dgm:prSet presAssocID="{0A7B9F92-72E2-474D-B378-F2BCCFFCFE83}" presName="sibTrans" presStyleCnt="0"/>
      <dgm:spPr/>
    </dgm:pt>
    <dgm:pt modelId="{9C3393B5-BCE2-4CCA-BD18-530F76CA1230}" type="pres">
      <dgm:prSet presAssocID="{A6469EEC-8149-48C3-B0CE-71A4AF04179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368A1-B9DD-4499-87BA-506C60246506}" type="pres">
      <dgm:prSet presAssocID="{0AB5124F-921B-45B0-AC5C-EC4039886F99}" presName="sibTrans" presStyleCnt="0"/>
      <dgm:spPr/>
    </dgm:pt>
    <dgm:pt modelId="{651D5BF1-F23B-49C9-9CE0-8D3F0F5B96C6}" type="pres">
      <dgm:prSet presAssocID="{161CB1CA-4B05-47D3-9911-08A8549773E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4E3552-7141-48BA-9663-01F090965073}" srcId="{EBE287DB-DC9B-468B-BCC8-D36638E51FFD}" destId="{4A55748C-6ED6-4793-9A9C-CCB05AC6D2F9}" srcOrd="0" destOrd="0" parTransId="{A937E8CB-B535-437F-9D30-96C60AC99768}" sibTransId="{B8842850-449C-499D-9C3B-E676226CF3C6}"/>
    <dgm:cxn modelId="{A44343E0-0C8C-4F4E-8CD2-8C5845790026}" type="presOf" srcId="{EBE287DB-DC9B-468B-BCC8-D36638E51FFD}" destId="{8180D7F7-7064-4527-8D63-B1B136B4D221}" srcOrd="0" destOrd="0" presId="urn:microsoft.com/office/officeart/2005/8/layout/hProcess9"/>
    <dgm:cxn modelId="{C4D63FD5-51DE-48DC-A6F2-0C0C8A922E96}" srcId="{EBE287DB-DC9B-468B-BCC8-D36638E51FFD}" destId="{8581574E-482B-4671-AE40-D77F7C2022C0}" srcOrd="1" destOrd="0" parTransId="{85D77589-C9F5-4F68-A2F3-2657915FFED8}" sibTransId="{0A7B9F92-72E2-474D-B378-F2BCCFFCFE83}"/>
    <dgm:cxn modelId="{AD301BB2-7936-4A45-B8C3-B7E9874AF06A}" srcId="{EBE287DB-DC9B-468B-BCC8-D36638E51FFD}" destId="{161CB1CA-4B05-47D3-9911-08A8549773ED}" srcOrd="3" destOrd="0" parTransId="{98B2F292-6B3E-4E35-851C-9CD53E07980D}" sibTransId="{B030298E-A53F-4624-B955-71E93ED7E9B3}"/>
    <dgm:cxn modelId="{14C2472C-5EA0-4883-BDEB-ADC260B7DA3A}" type="presOf" srcId="{A6469EEC-8149-48C3-B0CE-71A4AF041798}" destId="{9C3393B5-BCE2-4CCA-BD18-530F76CA1230}" srcOrd="0" destOrd="0" presId="urn:microsoft.com/office/officeart/2005/8/layout/hProcess9"/>
    <dgm:cxn modelId="{6E4486CB-CAD1-47E0-A47B-9F514315845D}" type="presOf" srcId="{161CB1CA-4B05-47D3-9911-08A8549773ED}" destId="{651D5BF1-F23B-49C9-9CE0-8D3F0F5B96C6}" srcOrd="0" destOrd="0" presId="urn:microsoft.com/office/officeart/2005/8/layout/hProcess9"/>
    <dgm:cxn modelId="{4A3F3CC0-9168-4AE6-B707-F954B58C8B82}" srcId="{EBE287DB-DC9B-468B-BCC8-D36638E51FFD}" destId="{A6469EEC-8149-48C3-B0CE-71A4AF041798}" srcOrd="2" destOrd="0" parTransId="{D4624740-0B6C-4B48-BCAC-42E31F5CF957}" sibTransId="{0AB5124F-921B-45B0-AC5C-EC4039886F99}"/>
    <dgm:cxn modelId="{4F0A3194-CA33-43C6-B801-61C3726B68C3}" type="presOf" srcId="{4A55748C-6ED6-4793-9A9C-CCB05AC6D2F9}" destId="{E7F4AA62-4E87-45F5-A221-2C5AE1B2DD1B}" srcOrd="0" destOrd="0" presId="urn:microsoft.com/office/officeart/2005/8/layout/hProcess9"/>
    <dgm:cxn modelId="{01295667-7889-4027-B4F9-44729356EFA8}" type="presOf" srcId="{8581574E-482B-4671-AE40-D77F7C2022C0}" destId="{2DE93D9D-C817-4A32-826A-98AC5084EAE1}" srcOrd="0" destOrd="0" presId="urn:microsoft.com/office/officeart/2005/8/layout/hProcess9"/>
    <dgm:cxn modelId="{3A147F18-42B9-493C-A281-78C92CD9911C}" type="presParOf" srcId="{8180D7F7-7064-4527-8D63-B1B136B4D221}" destId="{43502CE5-54CF-4A4F-ACB6-936AA0A70DDE}" srcOrd="0" destOrd="0" presId="urn:microsoft.com/office/officeart/2005/8/layout/hProcess9"/>
    <dgm:cxn modelId="{BB0DA752-2156-4303-804B-329AC6131932}" type="presParOf" srcId="{8180D7F7-7064-4527-8D63-B1B136B4D221}" destId="{BE43DCED-8AD6-4FE0-9A00-E4E9C38419EC}" srcOrd="1" destOrd="0" presId="urn:microsoft.com/office/officeart/2005/8/layout/hProcess9"/>
    <dgm:cxn modelId="{60F92AB8-181B-4045-B5D1-E2652E6C1BA0}" type="presParOf" srcId="{BE43DCED-8AD6-4FE0-9A00-E4E9C38419EC}" destId="{E7F4AA62-4E87-45F5-A221-2C5AE1B2DD1B}" srcOrd="0" destOrd="0" presId="urn:microsoft.com/office/officeart/2005/8/layout/hProcess9"/>
    <dgm:cxn modelId="{A010F3D4-E850-4445-92F7-43C65032ECAA}" type="presParOf" srcId="{BE43DCED-8AD6-4FE0-9A00-E4E9C38419EC}" destId="{29596350-A000-4B2C-9F6D-02C9518AC45F}" srcOrd="1" destOrd="0" presId="urn:microsoft.com/office/officeart/2005/8/layout/hProcess9"/>
    <dgm:cxn modelId="{109C4138-EE40-4978-93ED-1DFB6B57E736}" type="presParOf" srcId="{BE43DCED-8AD6-4FE0-9A00-E4E9C38419EC}" destId="{2DE93D9D-C817-4A32-826A-98AC5084EAE1}" srcOrd="2" destOrd="0" presId="urn:microsoft.com/office/officeart/2005/8/layout/hProcess9"/>
    <dgm:cxn modelId="{5B23E302-41C8-44F0-AC13-883FDCD704C2}" type="presParOf" srcId="{BE43DCED-8AD6-4FE0-9A00-E4E9C38419EC}" destId="{E7DFFBEC-55A5-422D-BC83-9684435AE58E}" srcOrd="3" destOrd="0" presId="urn:microsoft.com/office/officeart/2005/8/layout/hProcess9"/>
    <dgm:cxn modelId="{24C3E288-56BE-4F91-87CE-5324CAB9BD3A}" type="presParOf" srcId="{BE43DCED-8AD6-4FE0-9A00-E4E9C38419EC}" destId="{9C3393B5-BCE2-4CCA-BD18-530F76CA1230}" srcOrd="4" destOrd="0" presId="urn:microsoft.com/office/officeart/2005/8/layout/hProcess9"/>
    <dgm:cxn modelId="{5F2BC586-E6A3-4682-A77B-CF769AC432DF}" type="presParOf" srcId="{BE43DCED-8AD6-4FE0-9A00-E4E9C38419EC}" destId="{4C5368A1-B9DD-4499-87BA-506C60246506}" srcOrd="5" destOrd="0" presId="urn:microsoft.com/office/officeart/2005/8/layout/hProcess9"/>
    <dgm:cxn modelId="{439421A0-841C-4D90-A3D0-F5F06343DDF7}" type="presParOf" srcId="{BE43DCED-8AD6-4FE0-9A00-E4E9C38419EC}" destId="{651D5BF1-F23B-49C9-9CE0-8D3F0F5B96C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0AF5EC-D02D-4868-9469-47D42836166E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B1981-F0DA-4E97-9F0E-95AFCBE276B2}">
      <dgm:prSet phldrT="[Text]"/>
      <dgm:spPr/>
      <dgm:t>
        <a:bodyPr/>
        <a:lstStyle/>
        <a:p>
          <a:r>
            <a:rPr lang="en-US" dirty="0" smtClean="0"/>
            <a:t>Phase 1: situation analysis</a:t>
          </a:r>
          <a:endParaRPr lang="en-US" dirty="0"/>
        </a:p>
      </dgm:t>
    </dgm:pt>
    <dgm:pt modelId="{F74139A6-B0CD-4B15-8A1A-9E609DDBA47B}" type="parTrans" cxnId="{07CCFAAC-56BC-44E1-8A65-E603FB450CF6}">
      <dgm:prSet/>
      <dgm:spPr/>
      <dgm:t>
        <a:bodyPr/>
        <a:lstStyle/>
        <a:p>
          <a:endParaRPr lang="en-US"/>
        </a:p>
      </dgm:t>
    </dgm:pt>
    <dgm:pt modelId="{8149B202-79AC-4ED3-88E3-69140D204355}" type="sibTrans" cxnId="{07CCFAAC-56BC-44E1-8A65-E603FB450CF6}">
      <dgm:prSet/>
      <dgm:spPr/>
      <dgm:t>
        <a:bodyPr/>
        <a:lstStyle/>
        <a:p>
          <a:endParaRPr lang="en-US"/>
        </a:p>
      </dgm:t>
    </dgm:pt>
    <dgm:pt modelId="{9771D7FE-2277-44CE-979C-645BDC11525E}">
      <dgm:prSet phldrT="[Text]"/>
      <dgm:spPr/>
      <dgm:t>
        <a:bodyPr/>
        <a:lstStyle/>
        <a:p>
          <a:r>
            <a:rPr lang="en-US" u="sng" dirty="0" smtClean="0"/>
            <a:t>Result</a:t>
          </a:r>
          <a:endParaRPr lang="en-US" u="sng" dirty="0"/>
        </a:p>
      </dgm:t>
    </dgm:pt>
    <dgm:pt modelId="{446797F8-AD9F-4168-ADDF-61B7656E0537}" type="parTrans" cxnId="{61CA0CA0-026D-423C-BA48-D9D7C821F2A7}">
      <dgm:prSet/>
      <dgm:spPr/>
      <dgm:t>
        <a:bodyPr/>
        <a:lstStyle/>
        <a:p>
          <a:endParaRPr lang="en-US"/>
        </a:p>
      </dgm:t>
    </dgm:pt>
    <dgm:pt modelId="{ADF834E1-E0C1-4772-9AA2-AD6867AE43E9}" type="sibTrans" cxnId="{61CA0CA0-026D-423C-BA48-D9D7C821F2A7}">
      <dgm:prSet/>
      <dgm:spPr/>
      <dgm:t>
        <a:bodyPr/>
        <a:lstStyle/>
        <a:p>
          <a:endParaRPr lang="en-US"/>
        </a:p>
      </dgm:t>
    </dgm:pt>
    <dgm:pt modelId="{DDCB5192-B92F-4A25-B482-09B3C11183C2}">
      <dgm:prSet phldrT="[Text]"/>
      <dgm:spPr/>
      <dgm:t>
        <a:bodyPr/>
        <a:lstStyle/>
        <a:p>
          <a:r>
            <a:rPr lang="en-US" dirty="0" smtClean="0"/>
            <a:t>Need standard accreditation</a:t>
          </a:r>
          <a:endParaRPr lang="en-US" dirty="0"/>
        </a:p>
      </dgm:t>
    </dgm:pt>
    <dgm:pt modelId="{1502B141-E876-4BCB-9321-3CB6B98ADBC2}" type="parTrans" cxnId="{2B1E4E6F-C84D-4CBD-A271-9DBDBAB9391F}">
      <dgm:prSet/>
      <dgm:spPr/>
      <dgm:t>
        <a:bodyPr/>
        <a:lstStyle/>
        <a:p>
          <a:endParaRPr lang="en-US"/>
        </a:p>
      </dgm:t>
    </dgm:pt>
    <dgm:pt modelId="{EF0CE4C9-B1BC-4FEA-A067-114EE6DB4732}" type="sibTrans" cxnId="{2B1E4E6F-C84D-4CBD-A271-9DBDBAB9391F}">
      <dgm:prSet/>
      <dgm:spPr/>
      <dgm:t>
        <a:bodyPr/>
        <a:lstStyle/>
        <a:p>
          <a:endParaRPr lang="en-US"/>
        </a:p>
      </dgm:t>
    </dgm:pt>
    <dgm:pt modelId="{47045305-1608-4CE0-BAA6-75732C440E27}">
      <dgm:prSet phldrT="[Text]"/>
      <dgm:spPr/>
      <dgm:t>
        <a:bodyPr/>
        <a:lstStyle/>
        <a:p>
          <a:r>
            <a:rPr lang="en-US" dirty="0" smtClean="0"/>
            <a:t>Phase 2:</a:t>
          </a:r>
        </a:p>
        <a:p>
          <a:r>
            <a:rPr lang="en-US" dirty="0" smtClean="0"/>
            <a:t>Curriculum analysis</a:t>
          </a:r>
          <a:endParaRPr lang="en-US" dirty="0"/>
        </a:p>
      </dgm:t>
    </dgm:pt>
    <dgm:pt modelId="{5134F987-FEC8-42AB-A7CF-A5A0090AE9BE}" type="parTrans" cxnId="{416D9801-8C7A-4ABC-9D04-23B742080FEB}">
      <dgm:prSet/>
      <dgm:spPr/>
      <dgm:t>
        <a:bodyPr/>
        <a:lstStyle/>
        <a:p>
          <a:endParaRPr lang="en-US"/>
        </a:p>
      </dgm:t>
    </dgm:pt>
    <dgm:pt modelId="{069EFD58-A285-4FB8-A6A6-F35A10A70767}" type="sibTrans" cxnId="{416D9801-8C7A-4ABC-9D04-23B742080FEB}">
      <dgm:prSet/>
      <dgm:spPr/>
      <dgm:t>
        <a:bodyPr/>
        <a:lstStyle/>
        <a:p>
          <a:endParaRPr lang="en-US"/>
        </a:p>
      </dgm:t>
    </dgm:pt>
    <dgm:pt modelId="{D3A2BD2C-9F89-4B35-9891-066174719C19}">
      <dgm:prSet phldrT="[Text]"/>
      <dgm:spPr/>
      <dgm:t>
        <a:bodyPr/>
        <a:lstStyle/>
        <a:p>
          <a:r>
            <a:rPr lang="en-US" u="sng" dirty="0" smtClean="0"/>
            <a:t>Result</a:t>
          </a:r>
          <a:endParaRPr lang="en-US" u="sng" dirty="0"/>
        </a:p>
      </dgm:t>
    </dgm:pt>
    <dgm:pt modelId="{1917BB1F-E269-460A-826A-771A9202A1D1}" type="parTrans" cxnId="{96AF6A41-636E-4DE6-A256-CCB11DF7C5F6}">
      <dgm:prSet/>
      <dgm:spPr/>
      <dgm:t>
        <a:bodyPr/>
        <a:lstStyle/>
        <a:p>
          <a:endParaRPr lang="en-US"/>
        </a:p>
      </dgm:t>
    </dgm:pt>
    <dgm:pt modelId="{299ED699-A377-4804-BA18-20D96A8ED7E0}" type="sibTrans" cxnId="{96AF6A41-636E-4DE6-A256-CCB11DF7C5F6}">
      <dgm:prSet/>
      <dgm:spPr/>
      <dgm:t>
        <a:bodyPr/>
        <a:lstStyle/>
        <a:p>
          <a:endParaRPr lang="en-US"/>
        </a:p>
      </dgm:t>
    </dgm:pt>
    <dgm:pt modelId="{4E6AFAC8-C755-4D2E-B45D-6011381BB356}">
      <dgm:prSet phldrT="[Text]"/>
      <dgm:spPr/>
      <dgm:t>
        <a:bodyPr/>
        <a:lstStyle/>
        <a:p>
          <a:r>
            <a:rPr lang="en-US" dirty="0" smtClean="0"/>
            <a:t>Need curriculum standard</a:t>
          </a:r>
          <a:endParaRPr lang="en-US" dirty="0"/>
        </a:p>
      </dgm:t>
    </dgm:pt>
    <dgm:pt modelId="{B293C245-9E1D-4277-B4E0-990216369480}" type="parTrans" cxnId="{A2120A93-1113-4CE2-9E96-C6EE56A3232B}">
      <dgm:prSet/>
      <dgm:spPr/>
      <dgm:t>
        <a:bodyPr/>
        <a:lstStyle/>
        <a:p>
          <a:endParaRPr lang="en-US"/>
        </a:p>
      </dgm:t>
    </dgm:pt>
    <dgm:pt modelId="{C523DACE-4798-408B-BACA-5ECC3E50A58A}" type="sibTrans" cxnId="{A2120A93-1113-4CE2-9E96-C6EE56A3232B}">
      <dgm:prSet/>
      <dgm:spPr/>
      <dgm:t>
        <a:bodyPr/>
        <a:lstStyle/>
        <a:p>
          <a:endParaRPr lang="en-US"/>
        </a:p>
      </dgm:t>
    </dgm:pt>
    <dgm:pt modelId="{1588FCFF-1360-4764-B205-AB3B7E91BDC0}">
      <dgm:prSet phldrT="[Text]"/>
      <dgm:spPr/>
      <dgm:t>
        <a:bodyPr/>
        <a:lstStyle/>
        <a:p>
          <a:r>
            <a:rPr lang="en-US" dirty="0" smtClean="0"/>
            <a:t>Phase 3: developing CSF</a:t>
          </a:r>
          <a:endParaRPr lang="en-US" dirty="0"/>
        </a:p>
      </dgm:t>
    </dgm:pt>
    <dgm:pt modelId="{763A0AED-7E59-4B93-A0BD-AF30C0D9ACE4}" type="parTrans" cxnId="{FF44B063-9147-4000-B089-8CEE49C0985D}">
      <dgm:prSet/>
      <dgm:spPr/>
      <dgm:t>
        <a:bodyPr/>
        <a:lstStyle/>
        <a:p>
          <a:endParaRPr lang="en-US"/>
        </a:p>
      </dgm:t>
    </dgm:pt>
    <dgm:pt modelId="{C63453A7-0855-4C8D-B34F-15E14E6B31D8}" type="sibTrans" cxnId="{FF44B063-9147-4000-B089-8CEE49C0985D}">
      <dgm:prSet/>
      <dgm:spPr/>
      <dgm:t>
        <a:bodyPr/>
        <a:lstStyle/>
        <a:p>
          <a:endParaRPr lang="en-US"/>
        </a:p>
      </dgm:t>
    </dgm:pt>
    <dgm:pt modelId="{490CD5C9-CA8A-497F-8E99-B5B740899D8B}">
      <dgm:prSet phldrT="[Text]"/>
      <dgm:spPr/>
      <dgm:t>
        <a:bodyPr/>
        <a:lstStyle/>
        <a:p>
          <a:r>
            <a:rPr lang="en-US" u="sng" dirty="0" smtClean="0"/>
            <a:t>Result</a:t>
          </a:r>
          <a:endParaRPr lang="en-US" u="sng" dirty="0"/>
        </a:p>
      </dgm:t>
    </dgm:pt>
    <dgm:pt modelId="{CF329D2E-DF07-425C-B803-318BA4C2926A}" type="parTrans" cxnId="{42EEEABE-B9C5-4C28-8ABB-B8B33EDD8A05}">
      <dgm:prSet/>
      <dgm:spPr/>
      <dgm:t>
        <a:bodyPr/>
        <a:lstStyle/>
        <a:p>
          <a:endParaRPr lang="en-US"/>
        </a:p>
      </dgm:t>
    </dgm:pt>
    <dgm:pt modelId="{FEE5A997-1849-4C05-811F-B37E89F00033}" type="sibTrans" cxnId="{42EEEABE-B9C5-4C28-8ABB-B8B33EDD8A05}">
      <dgm:prSet/>
      <dgm:spPr/>
      <dgm:t>
        <a:bodyPr/>
        <a:lstStyle/>
        <a:p>
          <a:endParaRPr lang="en-US"/>
        </a:p>
      </dgm:t>
    </dgm:pt>
    <dgm:pt modelId="{643920B1-E242-460C-90A9-20FC3A9B68A7}">
      <dgm:prSet phldrT="[Text]"/>
      <dgm:spPr/>
      <dgm:t>
        <a:bodyPr/>
        <a:lstStyle/>
        <a:p>
          <a:r>
            <a:rPr lang="en-US" dirty="0" smtClean="0"/>
            <a:t>Draft CSF</a:t>
          </a:r>
          <a:endParaRPr lang="en-US" dirty="0"/>
        </a:p>
      </dgm:t>
    </dgm:pt>
    <dgm:pt modelId="{07643EB5-8EFD-4CC8-AD15-9036E556EA52}" type="parTrans" cxnId="{FAC1166A-2344-40EF-B371-7EA6AC06E134}">
      <dgm:prSet/>
      <dgm:spPr/>
      <dgm:t>
        <a:bodyPr/>
        <a:lstStyle/>
        <a:p>
          <a:endParaRPr lang="en-US"/>
        </a:p>
      </dgm:t>
    </dgm:pt>
    <dgm:pt modelId="{BD77615C-4C89-4FB8-B8B0-00A1B2F8BA3E}" type="sibTrans" cxnId="{FAC1166A-2344-40EF-B371-7EA6AC06E134}">
      <dgm:prSet/>
      <dgm:spPr/>
      <dgm:t>
        <a:bodyPr/>
        <a:lstStyle/>
        <a:p>
          <a:endParaRPr lang="en-US"/>
        </a:p>
      </dgm:t>
    </dgm:pt>
    <dgm:pt modelId="{FD9FD20C-94C6-409B-A809-64929BE07E07}" type="pres">
      <dgm:prSet presAssocID="{CE0AF5EC-D02D-4868-9469-47D42836166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6430EF-7697-48FD-A1A9-F9D78FB94F8B}" type="pres">
      <dgm:prSet presAssocID="{527B1981-F0DA-4E97-9F0E-95AFCBE276B2}" presName="compNode" presStyleCnt="0"/>
      <dgm:spPr/>
    </dgm:pt>
    <dgm:pt modelId="{3BCCDC98-4780-48A5-82C3-5F941F444FAE}" type="pres">
      <dgm:prSet presAssocID="{527B1981-F0DA-4E97-9F0E-95AFCBE276B2}" presName="noGeometry" presStyleCnt="0"/>
      <dgm:spPr/>
    </dgm:pt>
    <dgm:pt modelId="{FCC69BD0-B843-4A36-85B8-FF9FFE7D6E90}" type="pres">
      <dgm:prSet presAssocID="{527B1981-F0DA-4E97-9F0E-95AFCBE276B2}" presName="childTextVisible" presStyleLbl="bgAccFollowNode1" presStyleIdx="0" presStyleCnt="3" custScaleY="188997" custLinFactNeighborX="9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23B11-E37E-4CE9-954D-1518AB0CB976}" type="pres">
      <dgm:prSet presAssocID="{527B1981-F0DA-4E97-9F0E-95AFCBE276B2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9E09133C-3FC8-4039-96F1-2FC39F290ABA}" type="pres">
      <dgm:prSet presAssocID="{527B1981-F0DA-4E97-9F0E-95AFCBE276B2}" presName="parentText" presStyleLbl="node1" presStyleIdx="0" presStyleCnt="3" custScaleX="131891" custScaleY="131891" custLinFactNeighborX="-78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7C0E3-9D67-40E2-B971-7C9EDF937CDA}" type="pres">
      <dgm:prSet presAssocID="{527B1981-F0DA-4E97-9F0E-95AFCBE276B2}" presName="aSpace" presStyleCnt="0"/>
      <dgm:spPr/>
    </dgm:pt>
    <dgm:pt modelId="{4AC3BF5C-BDE8-467B-BC7C-B6A6E99E70A0}" type="pres">
      <dgm:prSet presAssocID="{47045305-1608-4CE0-BAA6-75732C440E27}" presName="compNode" presStyleCnt="0"/>
      <dgm:spPr/>
    </dgm:pt>
    <dgm:pt modelId="{7230BFB3-7319-4DCD-B347-D7055AD2795D}" type="pres">
      <dgm:prSet presAssocID="{47045305-1608-4CE0-BAA6-75732C440E27}" presName="noGeometry" presStyleCnt="0"/>
      <dgm:spPr/>
    </dgm:pt>
    <dgm:pt modelId="{DA72FC3F-A0A5-4537-A466-2FC3217C26ED}" type="pres">
      <dgm:prSet presAssocID="{47045305-1608-4CE0-BAA6-75732C440E27}" presName="childTextVisible" presStyleLbl="bgAccFollowNode1" presStyleIdx="1" presStyleCnt="3" custScaleX="100782" custScaleY="197371" custLinFactNeighborX="114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0E6853-CCDA-41A3-8220-28092401DC84}" type="pres">
      <dgm:prSet presAssocID="{47045305-1608-4CE0-BAA6-75732C440E27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C73F0B80-244A-45F0-B111-CE984EBB1AB7}" type="pres">
      <dgm:prSet presAssocID="{47045305-1608-4CE0-BAA6-75732C440E27}" presName="parentText" presStyleLbl="node1" presStyleIdx="1" presStyleCnt="3" custScaleX="134808" custScaleY="134808" custLinFactNeighborX="-178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F5481-5366-41BA-97C0-8AE9F327C2B2}" type="pres">
      <dgm:prSet presAssocID="{47045305-1608-4CE0-BAA6-75732C440E27}" presName="aSpace" presStyleCnt="0"/>
      <dgm:spPr/>
    </dgm:pt>
    <dgm:pt modelId="{C2D07E4A-E5FD-4D33-A88D-CC4C48F21BD0}" type="pres">
      <dgm:prSet presAssocID="{1588FCFF-1360-4764-B205-AB3B7E91BDC0}" presName="compNode" presStyleCnt="0"/>
      <dgm:spPr/>
    </dgm:pt>
    <dgm:pt modelId="{BA3C7803-C278-4C4F-BA28-6482661AA878}" type="pres">
      <dgm:prSet presAssocID="{1588FCFF-1360-4764-B205-AB3B7E91BDC0}" presName="noGeometry" presStyleCnt="0"/>
      <dgm:spPr/>
    </dgm:pt>
    <dgm:pt modelId="{FD2F33F5-C15A-4EDF-ACE4-8EC9AD94C8EC}" type="pres">
      <dgm:prSet presAssocID="{1588FCFF-1360-4764-B205-AB3B7E91BDC0}" presName="childTextVisible" presStyleLbl="bgAccFollowNode1" presStyleIdx="2" presStyleCnt="3" custScaleY="192754" custLinFactNeighborX="3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0D154-11A3-4C5E-9103-B283910C3CEA}" type="pres">
      <dgm:prSet presAssocID="{1588FCFF-1360-4764-B205-AB3B7E91BDC0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D77A76B1-94D7-4374-9099-7E049C2279BF}" type="pres">
      <dgm:prSet presAssocID="{1588FCFF-1360-4764-B205-AB3B7E91BDC0}" presName="parentText" presStyleLbl="node1" presStyleIdx="2" presStyleCnt="3" custScaleX="133703" custScaleY="133703" custLinFactNeighborX="-227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6D9801-8C7A-4ABC-9D04-23B742080FEB}" srcId="{CE0AF5EC-D02D-4868-9469-47D42836166E}" destId="{47045305-1608-4CE0-BAA6-75732C440E27}" srcOrd="1" destOrd="0" parTransId="{5134F987-FEC8-42AB-A7CF-A5A0090AE9BE}" sibTransId="{069EFD58-A285-4FB8-A6A6-F35A10A70767}"/>
    <dgm:cxn modelId="{3DFAEBAD-D293-42FD-82A8-21F43DF0EEF4}" type="presOf" srcId="{DDCB5192-B92F-4A25-B482-09B3C11183C2}" destId="{FCC69BD0-B843-4A36-85B8-FF9FFE7D6E90}" srcOrd="0" destOrd="1" presId="urn:microsoft.com/office/officeart/2005/8/layout/hProcess6"/>
    <dgm:cxn modelId="{FF44B063-9147-4000-B089-8CEE49C0985D}" srcId="{CE0AF5EC-D02D-4868-9469-47D42836166E}" destId="{1588FCFF-1360-4764-B205-AB3B7E91BDC0}" srcOrd="2" destOrd="0" parTransId="{763A0AED-7E59-4B93-A0BD-AF30C0D9ACE4}" sibTransId="{C63453A7-0855-4C8D-B34F-15E14E6B31D8}"/>
    <dgm:cxn modelId="{07CCFAAC-56BC-44E1-8A65-E603FB450CF6}" srcId="{CE0AF5EC-D02D-4868-9469-47D42836166E}" destId="{527B1981-F0DA-4E97-9F0E-95AFCBE276B2}" srcOrd="0" destOrd="0" parTransId="{F74139A6-B0CD-4B15-8A1A-9E609DDBA47B}" sibTransId="{8149B202-79AC-4ED3-88E3-69140D204355}"/>
    <dgm:cxn modelId="{505965E6-780E-4E18-A6BB-DAE5198DA712}" type="presOf" srcId="{4E6AFAC8-C755-4D2E-B45D-6011381BB356}" destId="{DA72FC3F-A0A5-4537-A466-2FC3217C26ED}" srcOrd="0" destOrd="1" presId="urn:microsoft.com/office/officeart/2005/8/layout/hProcess6"/>
    <dgm:cxn modelId="{C73449C8-C5EA-47F0-97DA-D400BC72C3CB}" type="presOf" srcId="{47045305-1608-4CE0-BAA6-75732C440E27}" destId="{C73F0B80-244A-45F0-B111-CE984EBB1AB7}" srcOrd="0" destOrd="0" presId="urn:microsoft.com/office/officeart/2005/8/layout/hProcess6"/>
    <dgm:cxn modelId="{16073F16-EB01-41CC-9ADF-0016CFDB2B03}" type="presOf" srcId="{CE0AF5EC-D02D-4868-9469-47D42836166E}" destId="{FD9FD20C-94C6-409B-A809-64929BE07E07}" srcOrd="0" destOrd="0" presId="urn:microsoft.com/office/officeart/2005/8/layout/hProcess6"/>
    <dgm:cxn modelId="{C24C1F45-CDF9-4F10-B064-0B9FC2699E8A}" type="presOf" srcId="{490CD5C9-CA8A-497F-8E99-B5B740899D8B}" destId="{DA00D154-11A3-4C5E-9103-B283910C3CEA}" srcOrd="1" destOrd="0" presId="urn:microsoft.com/office/officeart/2005/8/layout/hProcess6"/>
    <dgm:cxn modelId="{7C7E0D30-F20A-474E-9AE8-6A5883CD4EE3}" type="presOf" srcId="{643920B1-E242-460C-90A9-20FC3A9B68A7}" destId="{DA00D154-11A3-4C5E-9103-B283910C3CEA}" srcOrd="1" destOrd="1" presId="urn:microsoft.com/office/officeart/2005/8/layout/hProcess6"/>
    <dgm:cxn modelId="{6FD819A9-3C31-400D-B087-F16796D013F4}" type="presOf" srcId="{9771D7FE-2277-44CE-979C-645BDC11525E}" destId="{FCC69BD0-B843-4A36-85B8-FF9FFE7D6E90}" srcOrd="0" destOrd="0" presId="urn:microsoft.com/office/officeart/2005/8/layout/hProcess6"/>
    <dgm:cxn modelId="{5CA0F176-7C91-43B4-838C-A646878070CC}" type="presOf" srcId="{527B1981-F0DA-4E97-9F0E-95AFCBE276B2}" destId="{9E09133C-3FC8-4039-96F1-2FC39F290ABA}" srcOrd="0" destOrd="0" presId="urn:microsoft.com/office/officeart/2005/8/layout/hProcess6"/>
    <dgm:cxn modelId="{7ACCBBCE-7938-4FFC-97D8-37B38AEB9F0B}" type="presOf" srcId="{9771D7FE-2277-44CE-979C-645BDC11525E}" destId="{CB423B11-E37E-4CE9-954D-1518AB0CB976}" srcOrd="1" destOrd="0" presId="urn:microsoft.com/office/officeart/2005/8/layout/hProcess6"/>
    <dgm:cxn modelId="{42EEEABE-B9C5-4C28-8ABB-B8B33EDD8A05}" srcId="{1588FCFF-1360-4764-B205-AB3B7E91BDC0}" destId="{490CD5C9-CA8A-497F-8E99-B5B740899D8B}" srcOrd="0" destOrd="0" parTransId="{CF329D2E-DF07-425C-B803-318BA4C2926A}" sibTransId="{FEE5A997-1849-4C05-811F-B37E89F00033}"/>
    <dgm:cxn modelId="{A2120A93-1113-4CE2-9E96-C6EE56A3232B}" srcId="{D3A2BD2C-9F89-4B35-9891-066174719C19}" destId="{4E6AFAC8-C755-4D2E-B45D-6011381BB356}" srcOrd="0" destOrd="0" parTransId="{B293C245-9E1D-4277-B4E0-990216369480}" sibTransId="{C523DACE-4798-408B-BACA-5ECC3E50A58A}"/>
    <dgm:cxn modelId="{B1759D26-D19E-40D0-8781-C566D836530B}" type="presOf" srcId="{4E6AFAC8-C755-4D2E-B45D-6011381BB356}" destId="{120E6853-CCDA-41A3-8220-28092401DC84}" srcOrd="1" destOrd="1" presId="urn:microsoft.com/office/officeart/2005/8/layout/hProcess6"/>
    <dgm:cxn modelId="{65670453-1ABF-4E31-A75E-3546B0717813}" type="presOf" srcId="{D3A2BD2C-9F89-4B35-9891-066174719C19}" destId="{DA72FC3F-A0A5-4537-A466-2FC3217C26ED}" srcOrd="0" destOrd="0" presId="urn:microsoft.com/office/officeart/2005/8/layout/hProcess6"/>
    <dgm:cxn modelId="{7C08B690-4D74-4827-9BAA-8C1CA9645A95}" type="presOf" srcId="{1588FCFF-1360-4764-B205-AB3B7E91BDC0}" destId="{D77A76B1-94D7-4374-9099-7E049C2279BF}" srcOrd="0" destOrd="0" presId="urn:microsoft.com/office/officeart/2005/8/layout/hProcess6"/>
    <dgm:cxn modelId="{69579682-CC1B-4898-9DA3-124B93F9A82E}" type="presOf" srcId="{DDCB5192-B92F-4A25-B482-09B3C11183C2}" destId="{CB423B11-E37E-4CE9-954D-1518AB0CB976}" srcOrd="1" destOrd="1" presId="urn:microsoft.com/office/officeart/2005/8/layout/hProcess6"/>
    <dgm:cxn modelId="{CDD0D20A-48C6-4206-A194-3C1A13AB7366}" type="presOf" srcId="{643920B1-E242-460C-90A9-20FC3A9B68A7}" destId="{FD2F33F5-C15A-4EDF-ACE4-8EC9AD94C8EC}" srcOrd="0" destOrd="1" presId="urn:microsoft.com/office/officeart/2005/8/layout/hProcess6"/>
    <dgm:cxn modelId="{E8F21A45-92D3-4B93-AC69-B366DD989A2A}" type="presOf" srcId="{D3A2BD2C-9F89-4B35-9891-066174719C19}" destId="{120E6853-CCDA-41A3-8220-28092401DC84}" srcOrd="1" destOrd="0" presId="urn:microsoft.com/office/officeart/2005/8/layout/hProcess6"/>
    <dgm:cxn modelId="{2B1E4E6F-C84D-4CBD-A271-9DBDBAB9391F}" srcId="{9771D7FE-2277-44CE-979C-645BDC11525E}" destId="{DDCB5192-B92F-4A25-B482-09B3C11183C2}" srcOrd="0" destOrd="0" parTransId="{1502B141-E876-4BCB-9321-3CB6B98ADBC2}" sibTransId="{EF0CE4C9-B1BC-4FEA-A067-114EE6DB4732}"/>
    <dgm:cxn modelId="{8003E9DD-187D-4B5A-A907-B34FEB663C93}" type="presOf" srcId="{490CD5C9-CA8A-497F-8E99-B5B740899D8B}" destId="{FD2F33F5-C15A-4EDF-ACE4-8EC9AD94C8EC}" srcOrd="0" destOrd="0" presId="urn:microsoft.com/office/officeart/2005/8/layout/hProcess6"/>
    <dgm:cxn modelId="{FAC1166A-2344-40EF-B371-7EA6AC06E134}" srcId="{490CD5C9-CA8A-497F-8E99-B5B740899D8B}" destId="{643920B1-E242-460C-90A9-20FC3A9B68A7}" srcOrd="0" destOrd="0" parTransId="{07643EB5-8EFD-4CC8-AD15-9036E556EA52}" sibTransId="{BD77615C-4C89-4FB8-B8B0-00A1B2F8BA3E}"/>
    <dgm:cxn modelId="{61CA0CA0-026D-423C-BA48-D9D7C821F2A7}" srcId="{527B1981-F0DA-4E97-9F0E-95AFCBE276B2}" destId="{9771D7FE-2277-44CE-979C-645BDC11525E}" srcOrd="0" destOrd="0" parTransId="{446797F8-AD9F-4168-ADDF-61B7656E0537}" sibTransId="{ADF834E1-E0C1-4772-9AA2-AD6867AE43E9}"/>
    <dgm:cxn modelId="{96AF6A41-636E-4DE6-A256-CCB11DF7C5F6}" srcId="{47045305-1608-4CE0-BAA6-75732C440E27}" destId="{D3A2BD2C-9F89-4B35-9891-066174719C19}" srcOrd="0" destOrd="0" parTransId="{1917BB1F-E269-460A-826A-771A9202A1D1}" sibTransId="{299ED699-A377-4804-BA18-20D96A8ED7E0}"/>
    <dgm:cxn modelId="{417356EC-75AD-4BA3-88A9-DB1DB1DB71A5}" type="presParOf" srcId="{FD9FD20C-94C6-409B-A809-64929BE07E07}" destId="{D86430EF-7697-48FD-A1A9-F9D78FB94F8B}" srcOrd="0" destOrd="0" presId="urn:microsoft.com/office/officeart/2005/8/layout/hProcess6"/>
    <dgm:cxn modelId="{6C9CEE2A-FD27-4AAA-A604-4AD35A9F35B0}" type="presParOf" srcId="{D86430EF-7697-48FD-A1A9-F9D78FB94F8B}" destId="{3BCCDC98-4780-48A5-82C3-5F941F444FAE}" srcOrd="0" destOrd="0" presId="urn:microsoft.com/office/officeart/2005/8/layout/hProcess6"/>
    <dgm:cxn modelId="{C52EB456-7954-4F2B-B223-1CC468223B6B}" type="presParOf" srcId="{D86430EF-7697-48FD-A1A9-F9D78FB94F8B}" destId="{FCC69BD0-B843-4A36-85B8-FF9FFE7D6E90}" srcOrd="1" destOrd="0" presId="urn:microsoft.com/office/officeart/2005/8/layout/hProcess6"/>
    <dgm:cxn modelId="{9205F5E6-7EA5-493E-999C-B35ED73AFA66}" type="presParOf" srcId="{D86430EF-7697-48FD-A1A9-F9D78FB94F8B}" destId="{CB423B11-E37E-4CE9-954D-1518AB0CB976}" srcOrd="2" destOrd="0" presId="urn:microsoft.com/office/officeart/2005/8/layout/hProcess6"/>
    <dgm:cxn modelId="{8A25FB2F-0FA4-4228-BEAE-F5262841D405}" type="presParOf" srcId="{D86430EF-7697-48FD-A1A9-F9D78FB94F8B}" destId="{9E09133C-3FC8-4039-96F1-2FC39F290ABA}" srcOrd="3" destOrd="0" presId="urn:microsoft.com/office/officeart/2005/8/layout/hProcess6"/>
    <dgm:cxn modelId="{6899F444-67FA-4AAF-802F-F0BCA12F240C}" type="presParOf" srcId="{FD9FD20C-94C6-409B-A809-64929BE07E07}" destId="{6CD7C0E3-9D67-40E2-B971-7C9EDF937CDA}" srcOrd="1" destOrd="0" presId="urn:microsoft.com/office/officeart/2005/8/layout/hProcess6"/>
    <dgm:cxn modelId="{728CEA02-CDD0-4CE5-9EFB-02DC02F31D1F}" type="presParOf" srcId="{FD9FD20C-94C6-409B-A809-64929BE07E07}" destId="{4AC3BF5C-BDE8-467B-BC7C-B6A6E99E70A0}" srcOrd="2" destOrd="0" presId="urn:microsoft.com/office/officeart/2005/8/layout/hProcess6"/>
    <dgm:cxn modelId="{9F33252D-9A69-4E82-8017-38D5CE26B0EB}" type="presParOf" srcId="{4AC3BF5C-BDE8-467B-BC7C-B6A6E99E70A0}" destId="{7230BFB3-7319-4DCD-B347-D7055AD2795D}" srcOrd="0" destOrd="0" presId="urn:microsoft.com/office/officeart/2005/8/layout/hProcess6"/>
    <dgm:cxn modelId="{F367C923-CA64-4D18-84CA-E6DBE19F920A}" type="presParOf" srcId="{4AC3BF5C-BDE8-467B-BC7C-B6A6E99E70A0}" destId="{DA72FC3F-A0A5-4537-A466-2FC3217C26ED}" srcOrd="1" destOrd="0" presId="urn:microsoft.com/office/officeart/2005/8/layout/hProcess6"/>
    <dgm:cxn modelId="{5745E7CC-D9E3-4749-A1EC-FCCF97CDC313}" type="presParOf" srcId="{4AC3BF5C-BDE8-467B-BC7C-B6A6E99E70A0}" destId="{120E6853-CCDA-41A3-8220-28092401DC84}" srcOrd="2" destOrd="0" presId="urn:microsoft.com/office/officeart/2005/8/layout/hProcess6"/>
    <dgm:cxn modelId="{BCCAFD70-5CF3-4772-9E69-755A6997E011}" type="presParOf" srcId="{4AC3BF5C-BDE8-467B-BC7C-B6A6E99E70A0}" destId="{C73F0B80-244A-45F0-B111-CE984EBB1AB7}" srcOrd="3" destOrd="0" presId="urn:microsoft.com/office/officeart/2005/8/layout/hProcess6"/>
    <dgm:cxn modelId="{DC9FFD95-8002-4BD7-8C97-12909624A436}" type="presParOf" srcId="{FD9FD20C-94C6-409B-A809-64929BE07E07}" destId="{1FCF5481-5366-41BA-97C0-8AE9F327C2B2}" srcOrd="3" destOrd="0" presId="urn:microsoft.com/office/officeart/2005/8/layout/hProcess6"/>
    <dgm:cxn modelId="{0340BDAB-EA4D-405B-8264-91DA5B7E4D37}" type="presParOf" srcId="{FD9FD20C-94C6-409B-A809-64929BE07E07}" destId="{C2D07E4A-E5FD-4D33-A88D-CC4C48F21BD0}" srcOrd="4" destOrd="0" presId="urn:microsoft.com/office/officeart/2005/8/layout/hProcess6"/>
    <dgm:cxn modelId="{BAD8C5AA-9596-4820-8A50-E2023A80671C}" type="presParOf" srcId="{C2D07E4A-E5FD-4D33-A88D-CC4C48F21BD0}" destId="{BA3C7803-C278-4C4F-BA28-6482661AA878}" srcOrd="0" destOrd="0" presId="urn:microsoft.com/office/officeart/2005/8/layout/hProcess6"/>
    <dgm:cxn modelId="{B794D477-D3B2-4D8E-9548-641DAD47568B}" type="presParOf" srcId="{C2D07E4A-E5FD-4D33-A88D-CC4C48F21BD0}" destId="{FD2F33F5-C15A-4EDF-ACE4-8EC9AD94C8EC}" srcOrd="1" destOrd="0" presId="urn:microsoft.com/office/officeart/2005/8/layout/hProcess6"/>
    <dgm:cxn modelId="{87EC6469-263B-487B-A07F-F80F3ED77087}" type="presParOf" srcId="{C2D07E4A-E5FD-4D33-A88D-CC4C48F21BD0}" destId="{DA00D154-11A3-4C5E-9103-B283910C3CEA}" srcOrd="2" destOrd="0" presId="urn:microsoft.com/office/officeart/2005/8/layout/hProcess6"/>
    <dgm:cxn modelId="{64B34304-E95F-4900-B61F-77CA3102AD03}" type="presParOf" srcId="{C2D07E4A-E5FD-4D33-A88D-CC4C48F21BD0}" destId="{D77A76B1-94D7-4374-9099-7E049C2279B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C80F3E-F90C-4D42-A5D5-7EDE9E91A7C0}" type="doc">
      <dgm:prSet loTypeId="urn:microsoft.com/office/officeart/2005/8/layout/pyramid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6615A1-2E27-4FBB-A359-12A7C5D2F9FA}">
      <dgm:prSet phldrT="[Text]"/>
      <dgm:spPr/>
      <dgm:t>
        <a:bodyPr/>
        <a:lstStyle/>
        <a:p>
          <a:r>
            <a:rPr lang="en-US" dirty="0" smtClean="0"/>
            <a:t>Knowledge and skill necessary for living in ASEAN community</a:t>
          </a:r>
          <a:endParaRPr lang="en-US" dirty="0"/>
        </a:p>
      </dgm:t>
    </dgm:pt>
    <dgm:pt modelId="{895D2449-AC6D-4BF8-923C-298BCF45D7B4}" type="parTrans" cxnId="{C5D4972E-DDED-4B5C-8709-66BE0CC22C9E}">
      <dgm:prSet/>
      <dgm:spPr/>
      <dgm:t>
        <a:bodyPr/>
        <a:lstStyle/>
        <a:p>
          <a:endParaRPr lang="en-US"/>
        </a:p>
      </dgm:t>
    </dgm:pt>
    <dgm:pt modelId="{50BBAC2B-5D61-4355-822D-3F53D3C7403C}" type="sibTrans" cxnId="{C5D4972E-DDED-4B5C-8709-66BE0CC22C9E}">
      <dgm:prSet/>
      <dgm:spPr/>
      <dgm:t>
        <a:bodyPr/>
        <a:lstStyle/>
        <a:p>
          <a:endParaRPr lang="en-US"/>
        </a:p>
      </dgm:t>
    </dgm:pt>
    <dgm:pt modelId="{5EE72BDD-AF63-46AC-9933-220D4564D70B}">
      <dgm:prSet phldrT="[Text]"/>
      <dgm:spPr/>
      <dgm:t>
        <a:bodyPr/>
        <a:lstStyle/>
        <a:p>
          <a:r>
            <a:rPr lang="en-US" dirty="0" smtClean="0"/>
            <a:t>Knowledge and skill necessary for living in Thai communities</a:t>
          </a:r>
          <a:endParaRPr lang="en-US" dirty="0"/>
        </a:p>
      </dgm:t>
    </dgm:pt>
    <dgm:pt modelId="{8E8E2B04-2CD1-4EDA-9EBC-E02687CC2316}" type="parTrans" cxnId="{2F653756-F78E-49E4-900D-89CA420ADA8A}">
      <dgm:prSet/>
      <dgm:spPr/>
      <dgm:t>
        <a:bodyPr/>
        <a:lstStyle/>
        <a:p>
          <a:endParaRPr lang="en-US"/>
        </a:p>
      </dgm:t>
    </dgm:pt>
    <dgm:pt modelId="{8E782852-3D67-4127-B3AB-A1ACCDB9DAF6}" type="sibTrans" cxnId="{2F653756-F78E-49E4-900D-89CA420ADA8A}">
      <dgm:prSet/>
      <dgm:spPr/>
      <dgm:t>
        <a:bodyPr/>
        <a:lstStyle/>
        <a:p>
          <a:endParaRPr lang="en-US"/>
        </a:p>
      </dgm:t>
    </dgm:pt>
    <dgm:pt modelId="{9397E7B7-C35D-4815-8C46-0A24C9D61A6F}">
      <dgm:prSet phldrT="[Text]"/>
      <dgm:spPr/>
      <dgm:t>
        <a:bodyPr/>
        <a:lstStyle/>
        <a:p>
          <a:r>
            <a:rPr lang="en-US" dirty="0" smtClean="0"/>
            <a:t>Migrant special educational needs</a:t>
          </a:r>
          <a:endParaRPr lang="en-US" dirty="0"/>
        </a:p>
      </dgm:t>
    </dgm:pt>
    <dgm:pt modelId="{5C55453A-22E3-483A-B24C-249DA74CEF7B}" type="parTrans" cxnId="{DF69B41E-7DA9-4096-A226-B10D5563AEB2}">
      <dgm:prSet/>
      <dgm:spPr/>
      <dgm:t>
        <a:bodyPr/>
        <a:lstStyle/>
        <a:p>
          <a:endParaRPr lang="en-US"/>
        </a:p>
      </dgm:t>
    </dgm:pt>
    <dgm:pt modelId="{18A2C7C9-0FD5-46A2-BDE8-B17774CD5627}" type="sibTrans" cxnId="{DF69B41E-7DA9-4096-A226-B10D5563AEB2}">
      <dgm:prSet/>
      <dgm:spPr/>
      <dgm:t>
        <a:bodyPr/>
        <a:lstStyle/>
        <a:p>
          <a:endParaRPr lang="en-US"/>
        </a:p>
      </dgm:t>
    </dgm:pt>
    <dgm:pt modelId="{84B53623-F061-4342-A944-8A11C8CFE7BB}">
      <dgm:prSet phldrT="[Text]"/>
      <dgm:spPr/>
      <dgm:t>
        <a:bodyPr/>
        <a:lstStyle/>
        <a:p>
          <a:r>
            <a:rPr lang="en-US" dirty="0" smtClean="0"/>
            <a:t>Knowledge and skill necessary for reintegrating into Myanmar communities</a:t>
          </a:r>
          <a:endParaRPr lang="en-US" dirty="0"/>
        </a:p>
      </dgm:t>
    </dgm:pt>
    <dgm:pt modelId="{05E3E476-721C-4E8D-89E9-9C75DBDF19A6}" type="parTrans" cxnId="{F8967D5A-5873-412F-835C-C4242D1E6652}">
      <dgm:prSet/>
      <dgm:spPr/>
      <dgm:t>
        <a:bodyPr/>
        <a:lstStyle/>
        <a:p>
          <a:endParaRPr lang="en-US"/>
        </a:p>
      </dgm:t>
    </dgm:pt>
    <dgm:pt modelId="{081F8527-1684-416B-8F5D-57B9684DE26C}" type="sibTrans" cxnId="{F8967D5A-5873-412F-835C-C4242D1E6652}">
      <dgm:prSet/>
      <dgm:spPr/>
      <dgm:t>
        <a:bodyPr/>
        <a:lstStyle/>
        <a:p>
          <a:endParaRPr lang="en-US"/>
        </a:p>
      </dgm:t>
    </dgm:pt>
    <dgm:pt modelId="{5B5212C6-5902-4E23-B1CB-16E3E2997E97}" type="pres">
      <dgm:prSet presAssocID="{0CC80F3E-F90C-4D42-A5D5-7EDE9E91A7C0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F4C66D-07BC-40DE-AF48-8A638E357C50}" type="pres">
      <dgm:prSet presAssocID="{0CC80F3E-F90C-4D42-A5D5-7EDE9E91A7C0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B2BB0-8A2E-4184-A02E-56AA8734F4E5}" type="pres">
      <dgm:prSet presAssocID="{0CC80F3E-F90C-4D42-A5D5-7EDE9E91A7C0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39DB8-DC4C-4E2B-8B68-9ED5033B64D9}" type="pres">
      <dgm:prSet presAssocID="{0CC80F3E-F90C-4D42-A5D5-7EDE9E91A7C0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2DFDD6-50DD-43E5-A675-BBB94085A33F}" type="pres">
      <dgm:prSet presAssocID="{0CC80F3E-F90C-4D42-A5D5-7EDE9E91A7C0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77BC9D-5215-4A55-8711-111E0DA87ACE}" type="presOf" srcId="{84B53623-F061-4342-A944-8A11C8CFE7BB}" destId="{562DFDD6-50DD-43E5-A675-BBB94085A33F}" srcOrd="0" destOrd="0" presId="urn:microsoft.com/office/officeart/2005/8/layout/pyramid4"/>
    <dgm:cxn modelId="{95FCAE59-0D44-4D2D-92E6-F38EA91A1935}" type="presOf" srcId="{9397E7B7-C35D-4815-8C46-0A24C9D61A6F}" destId="{43339DB8-DC4C-4E2B-8B68-9ED5033B64D9}" srcOrd="0" destOrd="0" presId="urn:microsoft.com/office/officeart/2005/8/layout/pyramid4"/>
    <dgm:cxn modelId="{BE62634E-7644-423A-ABB1-F8356E990E5F}" type="presOf" srcId="{0CC80F3E-F90C-4D42-A5D5-7EDE9E91A7C0}" destId="{5B5212C6-5902-4E23-B1CB-16E3E2997E97}" srcOrd="0" destOrd="0" presId="urn:microsoft.com/office/officeart/2005/8/layout/pyramid4"/>
    <dgm:cxn modelId="{C5D4972E-DDED-4B5C-8709-66BE0CC22C9E}" srcId="{0CC80F3E-F90C-4D42-A5D5-7EDE9E91A7C0}" destId="{AC6615A1-2E27-4FBB-A359-12A7C5D2F9FA}" srcOrd="0" destOrd="0" parTransId="{895D2449-AC6D-4BF8-923C-298BCF45D7B4}" sibTransId="{50BBAC2B-5D61-4355-822D-3F53D3C7403C}"/>
    <dgm:cxn modelId="{DF69B41E-7DA9-4096-A226-B10D5563AEB2}" srcId="{0CC80F3E-F90C-4D42-A5D5-7EDE9E91A7C0}" destId="{9397E7B7-C35D-4815-8C46-0A24C9D61A6F}" srcOrd="2" destOrd="0" parTransId="{5C55453A-22E3-483A-B24C-249DA74CEF7B}" sibTransId="{18A2C7C9-0FD5-46A2-BDE8-B17774CD5627}"/>
    <dgm:cxn modelId="{BB31EC97-7772-40B1-B9F3-DFD7F5D8B752}" type="presOf" srcId="{5EE72BDD-AF63-46AC-9933-220D4564D70B}" destId="{372B2BB0-8A2E-4184-A02E-56AA8734F4E5}" srcOrd="0" destOrd="0" presId="urn:microsoft.com/office/officeart/2005/8/layout/pyramid4"/>
    <dgm:cxn modelId="{D1EEBD76-6EC4-44F6-A8E2-9E6C05CDE8DB}" type="presOf" srcId="{AC6615A1-2E27-4FBB-A359-12A7C5D2F9FA}" destId="{43F4C66D-07BC-40DE-AF48-8A638E357C50}" srcOrd="0" destOrd="0" presId="urn:microsoft.com/office/officeart/2005/8/layout/pyramid4"/>
    <dgm:cxn modelId="{F8967D5A-5873-412F-835C-C4242D1E6652}" srcId="{0CC80F3E-F90C-4D42-A5D5-7EDE9E91A7C0}" destId="{84B53623-F061-4342-A944-8A11C8CFE7BB}" srcOrd="3" destOrd="0" parTransId="{05E3E476-721C-4E8D-89E9-9C75DBDF19A6}" sibTransId="{081F8527-1684-416B-8F5D-57B9684DE26C}"/>
    <dgm:cxn modelId="{2F653756-F78E-49E4-900D-89CA420ADA8A}" srcId="{0CC80F3E-F90C-4D42-A5D5-7EDE9E91A7C0}" destId="{5EE72BDD-AF63-46AC-9933-220D4564D70B}" srcOrd="1" destOrd="0" parTransId="{8E8E2B04-2CD1-4EDA-9EBC-E02687CC2316}" sibTransId="{8E782852-3D67-4127-B3AB-A1ACCDB9DAF6}"/>
    <dgm:cxn modelId="{CE9A0C7A-5AFF-4689-BD0B-757C0C884D31}" type="presParOf" srcId="{5B5212C6-5902-4E23-B1CB-16E3E2997E97}" destId="{43F4C66D-07BC-40DE-AF48-8A638E357C50}" srcOrd="0" destOrd="0" presId="urn:microsoft.com/office/officeart/2005/8/layout/pyramid4"/>
    <dgm:cxn modelId="{91797AB7-F155-41F5-8113-48370D443D2A}" type="presParOf" srcId="{5B5212C6-5902-4E23-B1CB-16E3E2997E97}" destId="{372B2BB0-8A2E-4184-A02E-56AA8734F4E5}" srcOrd="1" destOrd="0" presId="urn:microsoft.com/office/officeart/2005/8/layout/pyramid4"/>
    <dgm:cxn modelId="{B67530B9-E46E-4CF1-AE1F-8381533279A6}" type="presParOf" srcId="{5B5212C6-5902-4E23-B1CB-16E3E2997E97}" destId="{43339DB8-DC4C-4E2B-8B68-9ED5033B64D9}" srcOrd="2" destOrd="0" presId="urn:microsoft.com/office/officeart/2005/8/layout/pyramid4"/>
    <dgm:cxn modelId="{386F4891-31E5-46D1-8FCC-006112AEBFED}" type="presParOf" srcId="{5B5212C6-5902-4E23-B1CB-16E3E2997E97}" destId="{562DFDD6-50DD-43E5-A675-BBB94085A33F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502CE5-54CF-4A4F-ACB6-936AA0A70DDE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4AA62-4E87-45F5-A221-2C5AE1B2DD1B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Situational analysis and need identification</a:t>
          </a:r>
          <a:endParaRPr lang="en-US" sz="1900" kern="1200" dirty="0"/>
        </a:p>
      </dsp:txBody>
      <dsp:txXfrm>
        <a:off x="92494" y="1446164"/>
        <a:ext cx="1804299" cy="1633633"/>
      </dsp:txXfrm>
    </dsp:sp>
    <dsp:sp modelId="{2DE93D9D-C817-4A32-826A-98AC5084EAE1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Developing comprehensive strategies</a:t>
          </a:r>
          <a:endParaRPr lang="en-US" sz="1900" kern="1200" dirty="0"/>
        </a:p>
      </dsp:txBody>
      <dsp:txXfrm>
        <a:off x="2172598" y="1446164"/>
        <a:ext cx="1804299" cy="1633633"/>
      </dsp:txXfrm>
    </dsp:sp>
    <dsp:sp modelId="{9C3393B5-BCE2-4CCA-BD18-530F76CA1230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Collecting resources</a:t>
          </a:r>
          <a:endParaRPr lang="en-US" sz="1900" kern="1200" dirty="0"/>
        </a:p>
      </dsp:txBody>
      <dsp:txXfrm>
        <a:off x="4252702" y="1446164"/>
        <a:ext cx="1804299" cy="1633633"/>
      </dsp:txXfrm>
    </dsp:sp>
    <dsp:sp modelId="{651D5BF1-F23B-49C9-9CE0-8D3F0F5B96C6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Collaborative implementation</a:t>
          </a:r>
          <a:endParaRPr lang="en-US" sz="1900" kern="1200" dirty="0"/>
        </a:p>
      </dsp:txBody>
      <dsp:txXfrm>
        <a:off x="6332806" y="1446164"/>
        <a:ext cx="1804299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C69BD0-B843-4A36-85B8-FF9FFE7D6E90}">
      <dsp:nvSpPr>
        <dsp:cNvPr id="0" name=""/>
        <dsp:cNvSpPr/>
      </dsp:nvSpPr>
      <dsp:spPr>
        <a:xfrm>
          <a:off x="904683" y="627160"/>
          <a:ext cx="2100441" cy="347007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u="sng" kern="1200" dirty="0" smtClean="0"/>
            <a:t>Result</a:t>
          </a:r>
          <a:endParaRPr lang="en-US" sz="1200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Need standard accreditation</a:t>
          </a:r>
          <a:endParaRPr lang="en-US" sz="1200" kern="1200" dirty="0"/>
        </a:p>
      </dsp:txBody>
      <dsp:txXfrm>
        <a:off x="1429794" y="1147672"/>
        <a:ext cx="1023965" cy="2429055"/>
      </dsp:txXfrm>
    </dsp:sp>
    <dsp:sp modelId="{9E09133C-3FC8-4039-96F1-2FC39F290ABA}">
      <dsp:nvSpPr>
        <dsp:cNvPr id="0" name=""/>
        <dsp:cNvSpPr/>
      </dsp:nvSpPr>
      <dsp:spPr>
        <a:xfrm>
          <a:off x="0" y="1669626"/>
          <a:ext cx="1385146" cy="13851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Phase 1: situation analysis</a:t>
          </a:r>
          <a:endParaRPr lang="en-US" sz="1600" kern="1200" dirty="0"/>
        </a:p>
      </dsp:txBody>
      <dsp:txXfrm>
        <a:off x="202850" y="1872476"/>
        <a:ext cx="979446" cy="979446"/>
      </dsp:txXfrm>
    </dsp:sp>
    <dsp:sp modelId="{DA72FC3F-A0A5-4537-A466-2FC3217C26ED}">
      <dsp:nvSpPr>
        <dsp:cNvPr id="0" name=""/>
        <dsp:cNvSpPr/>
      </dsp:nvSpPr>
      <dsp:spPr>
        <a:xfrm>
          <a:off x="3871178" y="550284"/>
          <a:ext cx="2116866" cy="3623830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u="sng" kern="1200" dirty="0" smtClean="0"/>
            <a:t>Result</a:t>
          </a:r>
          <a:endParaRPr lang="en-US" sz="1200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Need curriculum standard</a:t>
          </a:r>
          <a:endParaRPr lang="en-US" sz="1200" kern="1200" dirty="0"/>
        </a:p>
      </dsp:txBody>
      <dsp:txXfrm>
        <a:off x="4400395" y="1093859"/>
        <a:ext cx="1031972" cy="2536681"/>
      </dsp:txXfrm>
    </dsp:sp>
    <dsp:sp modelId="{C73F0B80-244A-45F0-B111-CE984EBB1AB7}">
      <dsp:nvSpPr>
        <dsp:cNvPr id="0" name=""/>
        <dsp:cNvSpPr/>
      </dsp:nvSpPr>
      <dsp:spPr>
        <a:xfrm>
          <a:off x="2743199" y="1654309"/>
          <a:ext cx="1415781" cy="1415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Phase 2: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Curriculum analysis</a:t>
          </a:r>
          <a:endParaRPr lang="en-US" sz="1500" kern="1200" dirty="0"/>
        </a:p>
      </dsp:txBody>
      <dsp:txXfrm>
        <a:off x="2950535" y="1861645"/>
        <a:ext cx="1001109" cy="1001109"/>
      </dsp:txXfrm>
    </dsp:sp>
    <dsp:sp modelId="{FD2F33F5-C15A-4EDF-ACE4-8EC9AD94C8EC}">
      <dsp:nvSpPr>
        <dsp:cNvPr id="0" name=""/>
        <dsp:cNvSpPr/>
      </dsp:nvSpPr>
      <dsp:spPr>
        <a:xfrm>
          <a:off x="6586358" y="592670"/>
          <a:ext cx="2100441" cy="3539059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u="sng" kern="1200" dirty="0" smtClean="0"/>
            <a:t>Result</a:t>
          </a:r>
          <a:endParaRPr lang="en-US" sz="1200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Draft CSF</a:t>
          </a:r>
          <a:endParaRPr lang="en-US" sz="1200" kern="1200" dirty="0"/>
        </a:p>
      </dsp:txBody>
      <dsp:txXfrm>
        <a:off x="7111469" y="1123529"/>
        <a:ext cx="1023965" cy="2477341"/>
      </dsp:txXfrm>
    </dsp:sp>
    <dsp:sp modelId="{D77A76B1-94D7-4374-9099-7E049C2279BF}">
      <dsp:nvSpPr>
        <dsp:cNvPr id="0" name=""/>
        <dsp:cNvSpPr/>
      </dsp:nvSpPr>
      <dsp:spPr>
        <a:xfrm>
          <a:off x="5638805" y="1660111"/>
          <a:ext cx="1404176" cy="14041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Phase 3: developing CSF</a:t>
          </a:r>
          <a:endParaRPr lang="en-US" sz="1400" kern="1200" dirty="0"/>
        </a:p>
      </dsp:txBody>
      <dsp:txXfrm>
        <a:off x="5844442" y="1865748"/>
        <a:ext cx="992902" cy="992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4C66D-07BC-40DE-AF48-8A638E357C50}">
      <dsp:nvSpPr>
        <dsp:cNvPr id="0" name=""/>
        <dsp:cNvSpPr/>
      </dsp:nvSpPr>
      <dsp:spPr>
        <a:xfrm>
          <a:off x="2914650" y="0"/>
          <a:ext cx="2400300" cy="24003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Knowledge and skill necessary for living in ASEAN community</a:t>
          </a:r>
          <a:endParaRPr lang="en-US" sz="1300" kern="1200" dirty="0"/>
        </a:p>
      </dsp:txBody>
      <dsp:txXfrm>
        <a:off x="3514725" y="1200150"/>
        <a:ext cx="1200150" cy="1200150"/>
      </dsp:txXfrm>
    </dsp:sp>
    <dsp:sp modelId="{372B2BB0-8A2E-4184-A02E-56AA8734F4E5}">
      <dsp:nvSpPr>
        <dsp:cNvPr id="0" name=""/>
        <dsp:cNvSpPr/>
      </dsp:nvSpPr>
      <dsp:spPr>
        <a:xfrm>
          <a:off x="1714500" y="2400300"/>
          <a:ext cx="2400300" cy="24003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Knowledge and skill necessary for living in Thai communities</a:t>
          </a:r>
          <a:endParaRPr lang="en-US" sz="1300" kern="1200" dirty="0"/>
        </a:p>
      </dsp:txBody>
      <dsp:txXfrm>
        <a:off x="2314575" y="3600450"/>
        <a:ext cx="1200150" cy="1200150"/>
      </dsp:txXfrm>
    </dsp:sp>
    <dsp:sp modelId="{43339DB8-DC4C-4E2B-8B68-9ED5033B64D9}">
      <dsp:nvSpPr>
        <dsp:cNvPr id="0" name=""/>
        <dsp:cNvSpPr/>
      </dsp:nvSpPr>
      <dsp:spPr>
        <a:xfrm rot="10800000">
          <a:off x="2914650" y="2400300"/>
          <a:ext cx="2400300" cy="24003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Migrant special educational needs</a:t>
          </a:r>
          <a:endParaRPr lang="en-US" sz="1300" kern="1200" dirty="0"/>
        </a:p>
      </dsp:txBody>
      <dsp:txXfrm rot="10800000">
        <a:off x="3514725" y="2400300"/>
        <a:ext cx="1200150" cy="1200150"/>
      </dsp:txXfrm>
    </dsp:sp>
    <dsp:sp modelId="{562DFDD6-50DD-43E5-A675-BBB94085A33F}">
      <dsp:nvSpPr>
        <dsp:cNvPr id="0" name=""/>
        <dsp:cNvSpPr/>
      </dsp:nvSpPr>
      <dsp:spPr>
        <a:xfrm>
          <a:off x="4114800" y="2400300"/>
          <a:ext cx="2400300" cy="24003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Knowledge and skill necessary for reintegrating into Myanmar communities</a:t>
          </a:r>
          <a:endParaRPr lang="en-US" sz="1300" kern="1200" dirty="0"/>
        </a:p>
      </dsp:txBody>
      <dsp:txXfrm>
        <a:off x="4714875" y="3600450"/>
        <a:ext cx="1200150" cy="1200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1A944-41CC-484F-B8E1-20ACC0B7D972}" type="datetimeFigureOut">
              <a:rPr lang="en-US" smtClean="0"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1AF1-FA8F-4920-97E1-ADAF20B104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eii_logo_pri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6274" y="1240038"/>
            <a:ext cx="5051451" cy="4377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Migrant education challenges and needs continue in 2014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Legal status of teachers and children</a:t>
            </a:r>
          </a:p>
          <a:p>
            <a:pPr marL="1314450" lvl="2" indent="-514350"/>
            <a:r>
              <a:rPr lang="en-US" dirty="0" smtClean="0"/>
              <a:t>Possibility of increasing number of stateless children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Official CSF, content negotiation, accreditation model</a:t>
            </a:r>
          </a:p>
          <a:p>
            <a:pPr marL="1314450" lvl="2" indent="-514350"/>
            <a:r>
              <a:rPr lang="en-US" dirty="0" smtClean="0"/>
              <a:t>Need technical support and official collaboration of curriculum development departments of both countries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Teacher qualification and official recognition on technical achievement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ECCD program empowerment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Capacity building for ECCD teachers and official recognition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Financial investment in ECCD programs, very few ECCD support against wide range of need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and challenges (continue)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Vocational education access (in line with NQF standards)</a:t>
            </a:r>
          </a:p>
          <a:p>
            <a:pPr marL="1314450" lvl="2" indent="-514350"/>
            <a:r>
              <a:rPr lang="en-US" dirty="0" err="1" smtClean="0"/>
              <a:t>MoU</a:t>
            </a:r>
            <a:r>
              <a:rPr lang="en-US" dirty="0" smtClean="0"/>
              <a:t> process needs to be comprehensive, otherwise, it can create the space for discrimination (e.g. agents keeping passports)</a:t>
            </a:r>
          </a:p>
          <a:p>
            <a:pPr marL="1314450" lvl="2" indent="-514350"/>
            <a:r>
              <a:rPr lang="en-US" dirty="0" smtClean="0"/>
              <a:t>Need to inform migrants with information on job opportunity and labor market in Myanmar</a:t>
            </a:r>
          </a:p>
          <a:p>
            <a:pPr marL="1314450" lvl="2" indent="-514350"/>
            <a:r>
              <a:rPr lang="en-US" dirty="0" smtClean="0"/>
              <a:t>Need the vocational accreditation which should be acceptable to employers in Myanmar and Thailand</a:t>
            </a:r>
          </a:p>
          <a:p>
            <a:pPr marL="1314450" lvl="2" indent="-514350"/>
            <a:r>
              <a:rPr lang="en-US" dirty="0" smtClean="0"/>
              <a:t>Need to prepare middle school and high school aged children with occupational or vocational knowledge and life skill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500" b="1" dirty="0" smtClean="0"/>
              <a:t>Recommendation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“found the cross border education committee comprised of Thai and Myanmar Education and Labor delegates and representatives of migrant education sectors”</a:t>
            </a:r>
          </a:p>
          <a:p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endParaRPr lang="en-US" dirty="0" smtClean="0"/>
          </a:p>
          <a:p>
            <a:pPr marL="1314450" lvl="2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905000"/>
            <a:ext cx="8153400" cy="76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2819400"/>
            <a:ext cx="8153400" cy="103698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3962400"/>
            <a:ext cx="8153400" cy="113968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5257800"/>
            <a:ext cx="8153400" cy="13484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990601"/>
            <a:ext cx="8153400" cy="76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Detail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dirty="0" smtClean="0"/>
              <a:t>Comprehensive child protection policy and implementation for stateless children among migrant families</a:t>
            </a:r>
          </a:p>
          <a:p>
            <a:endParaRPr lang="en-US" sz="3600" dirty="0" smtClean="0"/>
          </a:p>
          <a:p>
            <a:r>
              <a:rPr lang="en-US" sz="3600" b="1" dirty="0" smtClean="0"/>
              <a:t>Provide the official technical support for CSF development and CSF implementation for migrant schools</a:t>
            </a:r>
          </a:p>
          <a:p>
            <a:endParaRPr lang="en-US" sz="3600" dirty="0" smtClean="0"/>
          </a:p>
          <a:p>
            <a:r>
              <a:rPr lang="en-US" sz="3600" b="1" dirty="0" smtClean="0"/>
              <a:t>Hold the bilateral technical negotiation between Thailand and Myanmar for implementing mutually recognized CSF</a:t>
            </a:r>
          </a:p>
          <a:p>
            <a:pPr lvl="1"/>
            <a:r>
              <a:rPr lang="en-US" dirty="0" smtClean="0"/>
              <a:t>To include the representatives of migrant education sectors</a:t>
            </a:r>
          </a:p>
          <a:p>
            <a:pPr>
              <a:buNone/>
            </a:pPr>
            <a:endParaRPr lang="en-US" sz="4200" b="1" dirty="0" smtClean="0"/>
          </a:p>
          <a:p>
            <a:r>
              <a:rPr lang="en-US" sz="4200" b="1" dirty="0" smtClean="0"/>
              <a:t>Comprehensive, transparent, and effective reintegration system for migrant children returning to schools in Myanmar</a:t>
            </a:r>
          </a:p>
          <a:p>
            <a:pPr lvl="1"/>
            <a:r>
              <a:rPr lang="en-US" dirty="0" smtClean="0"/>
              <a:t>Preparation include language, culture, counseling</a:t>
            </a:r>
          </a:p>
          <a:p>
            <a:pPr lvl="1"/>
            <a:r>
              <a:rPr lang="en-US" dirty="0" smtClean="0"/>
              <a:t>Official standard assurance and school referral system</a:t>
            </a:r>
          </a:p>
          <a:p>
            <a:endParaRPr lang="en-US" dirty="0" smtClean="0"/>
          </a:p>
          <a:p>
            <a:r>
              <a:rPr lang="en-US" sz="4200" b="1" dirty="0" smtClean="0"/>
              <a:t>To empower ECCD programs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Capacity building for ECCD teachers and official recognition (e.g. teacher trainings and teacher certificate)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Financial investment in ECCD programs because there is very few ECCD support against significant need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524000"/>
            <a:ext cx="7848600" cy="1066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 for vocational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1" indent="-514350">
              <a:buNone/>
            </a:pPr>
            <a:r>
              <a:rPr lang="en-US" b="1" dirty="0" smtClean="0"/>
              <a:t>Provide vocational education access (in line with NQF standards)</a:t>
            </a:r>
          </a:p>
          <a:p>
            <a:pPr marL="914400" lvl="1" indent="-514350">
              <a:buNone/>
            </a:pPr>
            <a:endParaRPr lang="en-US" b="1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Provide information on job opportunity and labor market in Myanmar (need collaboration from commercial sector of Myanmar)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Provide vocational standard accreditation which should be acceptable to employers in Myanmar and Thailand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Provide NQF standard trainings to migrant vocational teachers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Prepare middle school and high school aged children with occupational or vocational knowledge and life skill</a:t>
            </a:r>
          </a:p>
          <a:p>
            <a:pPr marL="1314450" lvl="2" indent="-514350">
              <a:buNone/>
            </a:pPr>
            <a:endParaRPr lang="en-US" dirty="0" smtClean="0"/>
          </a:p>
          <a:p>
            <a:pPr marL="1314450" lvl="2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Migrant Learning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Recognized only as learning centers</a:t>
            </a:r>
          </a:p>
          <a:p>
            <a:pPr lvl="1"/>
            <a:r>
              <a:rPr lang="en-US" dirty="0" smtClean="0"/>
              <a:t>Estimated as many as 150 across Thailand</a:t>
            </a:r>
          </a:p>
          <a:p>
            <a:pPr lvl="1"/>
            <a:r>
              <a:rPr lang="en-US" dirty="0" smtClean="0"/>
              <a:t>Teaching approximately 30,000 children out of estimated 300,000 migrant children under age of 17</a:t>
            </a:r>
          </a:p>
          <a:p>
            <a:pPr lvl="1"/>
            <a:r>
              <a:rPr lang="en-US" dirty="0" smtClean="0"/>
              <a:t>Diverse curriculum standard</a:t>
            </a:r>
          </a:p>
          <a:p>
            <a:pPr lvl="2"/>
            <a:r>
              <a:rPr lang="en-US" dirty="0" smtClean="0"/>
              <a:t>Mostly using Myanmar curriculum, combined curriculum and added Thai language in some places</a:t>
            </a:r>
          </a:p>
          <a:p>
            <a:pPr lvl="1"/>
            <a:r>
              <a:rPr lang="en-US" dirty="0" smtClean="0"/>
              <a:t>Community based learning space</a:t>
            </a:r>
          </a:p>
          <a:p>
            <a:pPr lvl="1"/>
            <a:r>
              <a:rPr lang="en-US" dirty="0" smtClean="0"/>
              <a:t>Commonly, no standard accreditation is provided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Who is MEII?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5562600" cy="571500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A grassroots </a:t>
            </a:r>
            <a:r>
              <a:rPr lang="en-US" dirty="0"/>
              <a:t>movement that developed </a:t>
            </a:r>
            <a:r>
              <a:rPr lang="en-US" dirty="0" smtClean="0"/>
              <a:t>in response </a:t>
            </a:r>
            <a:r>
              <a:rPr lang="en-US" dirty="0"/>
              <a:t>to the educational needs of Myanmar migrant communities in Thailand 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0" y="91440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1.   BEAM Education Foundation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2.   BMTA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3.   CCME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   CDC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5.   FED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6.   HWF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7.   MAP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8.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Minmahaw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9.  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Ranong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10. MTC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11. MWRN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12. OUA Burma Project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13. Partner Asia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14. RCSD-CMU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15. REWC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16. SAW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17. The Curriculum Project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18. World Education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19. We Women foundation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20. Shan Youth Power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21. DLC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a </a:t>
            </a:r>
            <a:r>
              <a:rPr lang="en-US" i="1" dirty="0"/>
              <a:t>migrant education system which provides accreditation recognized by Myanmar, Thailand, and ASEAN as equal to other national and regional educational </a:t>
            </a:r>
            <a:r>
              <a:rPr lang="en-US" i="1" dirty="0" smtClean="0"/>
              <a:t>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there?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in 2013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686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Major strands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90601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209800" y="5817704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Compulsory knowledge and skill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52400"/>
          <a:ext cx="87630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MEII planning for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57400" y="3048000"/>
            <a:ext cx="5334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Local advocacy for CSF details</a:t>
            </a:r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smtClean="0"/>
              <a:t>Analyze existing contents</a:t>
            </a:r>
          </a:p>
          <a:p>
            <a:pPr>
              <a:buFontTx/>
              <a:buChar char="-"/>
            </a:pPr>
            <a:r>
              <a:rPr lang="en-US" dirty="0" smtClean="0"/>
              <a:t> Analyze resources</a:t>
            </a:r>
          </a:p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 smtClean="0"/>
              <a:t>Collaborative implementation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09600" y="1752600"/>
            <a:ext cx="2819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Teacher capacity building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579166" y="1600200"/>
            <a:ext cx="2819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Technical support and local content development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579166" y="4615070"/>
            <a:ext cx="2819400" cy="871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Networking, advocacy and negotiation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22853" y="4615070"/>
            <a:ext cx="2819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Standard assurance</a:t>
            </a:r>
            <a:endParaRPr lang="en-US" dirty="0"/>
          </a:p>
        </p:txBody>
      </p:sp>
      <p:cxnSp>
        <p:nvCxnSpPr>
          <p:cNvPr id="9" name="Elbow Connector 8"/>
          <p:cNvCxnSpPr>
            <a:stCxn id="5" idx="4"/>
            <a:endCxn id="4" idx="0"/>
          </p:cNvCxnSpPr>
          <p:nvPr/>
        </p:nvCxnSpPr>
        <p:spPr>
          <a:xfrm rot="16200000" flipH="1">
            <a:off x="3105150" y="1428750"/>
            <a:ext cx="533400" cy="2705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6" idx="4"/>
            <a:endCxn id="4" idx="0"/>
          </p:cNvCxnSpPr>
          <p:nvPr/>
        </p:nvCxnSpPr>
        <p:spPr>
          <a:xfrm rot="5400000">
            <a:off x="5589933" y="1649067"/>
            <a:ext cx="533400" cy="22644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8" idx="0"/>
            <a:endCxn id="4" idx="2"/>
          </p:cNvCxnSpPr>
          <p:nvPr/>
        </p:nvCxnSpPr>
        <p:spPr>
          <a:xfrm rot="5400000" flipH="1" flipV="1">
            <a:off x="3195106" y="3085777"/>
            <a:ext cx="366741" cy="269184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0"/>
            <a:endCxn id="4" idx="2"/>
          </p:cNvCxnSpPr>
          <p:nvPr/>
        </p:nvCxnSpPr>
        <p:spPr>
          <a:xfrm rot="16200000" flipV="1">
            <a:off x="5673263" y="3299467"/>
            <a:ext cx="366741" cy="22644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nip Single Corner Rectangle 12"/>
          <p:cNvSpPr/>
          <p:nvPr/>
        </p:nvSpPr>
        <p:spPr>
          <a:xfrm>
            <a:off x="1447800" y="5562600"/>
            <a:ext cx="6172200" cy="9906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Teacher guide, text book, assessment standard and methods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Pilot programs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Integrated model for accreditation</a:t>
            </a:r>
          </a:p>
          <a:p>
            <a:pPr algn="ctr"/>
            <a:endParaRPr lang="en-US" dirty="0"/>
          </a:p>
        </p:txBody>
      </p:sp>
      <p:cxnSp>
        <p:nvCxnSpPr>
          <p:cNvPr id="14" name="Curved Connector 13"/>
          <p:cNvCxnSpPr>
            <a:stCxn id="4" idx="3"/>
            <a:endCxn id="13" idx="0"/>
          </p:cNvCxnSpPr>
          <p:nvPr/>
        </p:nvCxnSpPr>
        <p:spPr>
          <a:xfrm>
            <a:off x="7391400" y="3648165"/>
            <a:ext cx="228600" cy="2409735"/>
          </a:xfrm>
          <a:prstGeom prst="curvedConnector3">
            <a:avLst>
              <a:gd name="adj1" fmla="val 536232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622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Migrant Learning Centers</vt:lpstr>
      <vt:lpstr>Who is MEII?</vt:lpstr>
      <vt:lpstr>Collective vision</vt:lpstr>
      <vt:lpstr>How do we get there?</vt:lpstr>
      <vt:lpstr>Process in 2013</vt:lpstr>
      <vt:lpstr>Major strands</vt:lpstr>
      <vt:lpstr>PowerPoint Presentation</vt:lpstr>
      <vt:lpstr>MEII planning for 2014</vt:lpstr>
      <vt:lpstr>PowerPoint Presentation</vt:lpstr>
      <vt:lpstr>Need and challenges (continue)</vt:lpstr>
      <vt:lpstr>PowerPoint Presentation</vt:lpstr>
      <vt:lpstr>Detail recommendations</vt:lpstr>
      <vt:lpstr>Recommendation for vocational education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Kyaw Kyaw Min Htut</dc:creator>
  <cp:lastModifiedBy>User</cp:lastModifiedBy>
  <cp:revision>19</cp:revision>
  <dcterms:created xsi:type="dcterms:W3CDTF">2014-01-23T09:29:53Z</dcterms:created>
  <dcterms:modified xsi:type="dcterms:W3CDTF">2014-02-24T05:26:45Z</dcterms:modified>
</cp:coreProperties>
</file>