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987" r:id="rId2"/>
    <p:sldMasterId id="2147485333" r:id="rId3"/>
  </p:sldMasterIdLst>
  <p:notesMasterIdLst>
    <p:notesMasterId r:id="rId17"/>
  </p:notesMasterIdLst>
  <p:handoutMasterIdLst>
    <p:handoutMasterId r:id="rId18"/>
  </p:handoutMasterIdLst>
  <p:sldIdLst>
    <p:sldId id="256" r:id="rId4"/>
    <p:sldId id="338" r:id="rId5"/>
    <p:sldId id="339" r:id="rId6"/>
    <p:sldId id="337" r:id="rId7"/>
    <p:sldId id="340" r:id="rId8"/>
    <p:sldId id="341" r:id="rId9"/>
    <p:sldId id="344" r:id="rId10"/>
    <p:sldId id="315" r:id="rId11"/>
    <p:sldId id="314" r:id="rId12"/>
    <p:sldId id="324" r:id="rId13"/>
    <p:sldId id="308" r:id="rId14"/>
    <p:sldId id="342" r:id="rId15"/>
    <p:sldId id="343" r:id="rId16"/>
  </p:sldIdLst>
  <p:sldSz cx="9144000" cy="6858000" type="screen4x3"/>
  <p:notesSz cx="7104063" cy="10234613"/>
  <p:defaultTextStyle>
    <a:defPPr>
      <a:defRPr lang="ja-JP"/>
    </a:defPPr>
    <a:lvl1pPr algn="l" rtl="0" fontAlgn="base">
      <a:spcBef>
        <a:spcPct val="0"/>
      </a:spcBef>
      <a:spcAft>
        <a:spcPct val="0"/>
      </a:spcAft>
      <a:defRPr kumimoji="1" sz="4400" kern="1200">
        <a:solidFill>
          <a:schemeClr val="tx1"/>
        </a:solidFill>
        <a:latin typeface="Arial" charset="0"/>
        <a:ea typeface="MS PGothic" pitchFamily="34" charset="-128"/>
        <a:cs typeface="+mn-cs"/>
      </a:defRPr>
    </a:lvl1pPr>
    <a:lvl2pPr marL="457200" algn="l" rtl="0" fontAlgn="base">
      <a:spcBef>
        <a:spcPct val="0"/>
      </a:spcBef>
      <a:spcAft>
        <a:spcPct val="0"/>
      </a:spcAft>
      <a:defRPr kumimoji="1" sz="4400" kern="1200">
        <a:solidFill>
          <a:schemeClr val="tx1"/>
        </a:solidFill>
        <a:latin typeface="Arial" charset="0"/>
        <a:ea typeface="MS PGothic" pitchFamily="34" charset="-128"/>
        <a:cs typeface="+mn-cs"/>
      </a:defRPr>
    </a:lvl2pPr>
    <a:lvl3pPr marL="914400" algn="l" rtl="0" fontAlgn="base">
      <a:spcBef>
        <a:spcPct val="0"/>
      </a:spcBef>
      <a:spcAft>
        <a:spcPct val="0"/>
      </a:spcAft>
      <a:defRPr kumimoji="1" sz="4400" kern="1200">
        <a:solidFill>
          <a:schemeClr val="tx1"/>
        </a:solidFill>
        <a:latin typeface="Arial" charset="0"/>
        <a:ea typeface="MS PGothic" pitchFamily="34" charset="-128"/>
        <a:cs typeface="+mn-cs"/>
      </a:defRPr>
    </a:lvl3pPr>
    <a:lvl4pPr marL="1371600" algn="l" rtl="0" fontAlgn="base">
      <a:spcBef>
        <a:spcPct val="0"/>
      </a:spcBef>
      <a:spcAft>
        <a:spcPct val="0"/>
      </a:spcAft>
      <a:defRPr kumimoji="1" sz="4400" kern="1200">
        <a:solidFill>
          <a:schemeClr val="tx1"/>
        </a:solidFill>
        <a:latin typeface="Arial" charset="0"/>
        <a:ea typeface="MS PGothic" pitchFamily="34" charset="-128"/>
        <a:cs typeface="+mn-cs"/>
      </a:defRPr>
    </a:lvl4pPr>
    <a:lvl5pPr marL="1828800" algn="l" rtl="0" fontAlgn="base">
      <a:spcBef>
        <a:spcPct val="0"/>
      </a:spcBef>
      <a:spcAft>
        <a:spcPct val="0"/>
      </a:spcAft>
      <a:defRPr kumimoji="1" sz="4400" kern="1200">
        <a:solidFill>
          <a:schemeClr val="tx1"/>
        </a:solidFill>
        <a:latin typeface="Arial" charset="0"/>
        <a:ea typeface="MS PGothic" pitchFamily="34" charset="-128"/>
        <a:cs typeface="+mn-cs"/>
      </a:defRPr>
    </a:lvl5pPr>
    <a:lvl6pPr marL="2286000" algn="l" defTabSz="914400" rtl="0" eaLnBrk="1" latinLnBrk="0" hangingPunct="1">
      <a:defRPr kumimoji="1" sz="4400" kern="1200">
        <a:solidFill>
          <a:schemeClr val="tx1"/>
        </a:solidFill>
        <a:latin typeface="Arial" charset="0"/>
        <a:ea typeface="MS PGothic" pitchFamily="34" charset="-128"/>
        <a:cs typeface="+mn-cs"/>
      </a:defRPr>
    </a:lvl6pPr>
    <a:lvl7pPr marL="2743200" algn="l" defTabSz="914400" rtl="0" eaLnBrk="1" latinLnBrk="0" hangingPunct="1">
      <a:defRPr kumimoji="1" sz="4400" kern="1200">
        <a:solidFill>
          <a:schemeClr val="tx1"/>
        </a:solidFill>
        <a:latin typeface="Arial" charset="0"/>
        <a:ea typeface="MS PGothic" pitchFamily="34" charset="-128"/>
        <a:cs typeface="+mn-cs"/>
      </a:defRPr>
    </a:lvl7pPr>
    <a:lvl8pPr marL="3200400" algn="l" defTabSz="914400" rtl="0" eaLnBrk="1" latinLnBrk="0" hangingPunct="1">
      <a:defRPr kumimoji="1" sz="4400" kern="1200">
        <a:solidFill>
          <a:schemeClr val="tx1"/>
        </a:solidFill>
        <a:latin typeface="Arial" charset="0"/>
        <a:ea typeface="MS PGothic" pitchFamily="34" charset="-128"/>
        <a:cs typeface="+mn-cs"/>
      </a:defRPr>
    </a:lvl8pPr>
    <a:lvl9pPr marL="3657600" algn="l" defTabSz="914400" rtl="0" eaLnBrk="1" latinLnBrk="0" hangingPunct="1">
      <a:defRPr kumimoji="1" sz="4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6600"/>
    <a:srgbClr val="FF66FF"/>
    <a:srgbClr val="FFFFCC"/>
    <a:srgbClr val="FFFF99"/>
    <a:srgbClr val="FFD961"/>
    <a:srgbClr val="FF9933"/>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5690" autoAdjust="0"/>
  </p:normalViewPr>
  <p:slideViewPr>
    <p:cSldViewPr>
      <p:cViewPr>
        <p:scale>
          <a:sx n="71" d="100"/>
          <a:sy n="71" d="100"/>
        </p:scale>
        <p:origin x="-86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3" d="100"/>
          <a:sy n="53" d="100"/>
        </p:scale>
        <p:origin x="-2604"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8163" cy="512763"/>
          </a:xfrm>
          <a:prstGeom prst="rect">
            <a:avLst/>
          </a:prstGeom>
          <a:noFill/>
          <a:ln>
            <a:noFill/>
          </a:ln>
          <a:effectLst/>
          <a:extLst/>
        </p:spPr>
        <p:txBody>
          <a:bodyPr vert="horz" wrap="square" lIns="95462" tIns="47731" rIns="95462" bIns="47731" numCol="1" anchor="t" anchorCtr="0" compatLnSpc="1">
            <a:prstTxWarp prst="textNoShape">
              <a:avLst/>
            </a:prstTxWarp>
          </a:bodyPr>
          <a:lstStyle>
            <a:lvl1pPr defTabSz="952500">
              <a:defRPr sz="1300"/>
            </a:lvl1pPr>
          </a:lstStyle>
          <a:p>
            <a:pPr>
              <a:defRPr/>
            </a:pPr>
            <a:endParaRPr lang="ja-JP" altLang="en-US"/>
          </a:p>
        </p:txBody>
      </p:sp>
      <p:sp>
        <p:nvSpPr>
          <p:cNvPr id="83971" name="Rectangle 3"/>
          <p:cNvSpPr>
            <a:spLocks noGrp="1" noChangeArrowheads="1"/>
          </p:cNvSpPr>
          <p:nvPr>
            <p:ph type="dt" sz="quarter" idx="1"/>
          </p:nvPr>
        </p:nvSpPr>
        <p:spPr bwMode="auto">
          <a:xfrm>
            <a:off x="4025900" y="0"/>
            <a:ext cx="3078163" cy="512763"/>
          </a:xfrm>
          <a:prstGeom prst="rect">
            <a:avLst/>
          </a:prstGeom>
          <a:noFill/>
          <a:ln>
            <a:noFill/>
          </a:ln>
          <a:effectLst/>
          <a:extLst/>
        </p:spPr>
        <p:txBody>
          <a:bodyPr vert="horz" wrap="square" lIns="95462" tIns="47731" rIns="95462" bIns="47731" numCol="1" anchor="t" anchorCtr="0" compatLnSpc="1">
            <a:prstTxWarp prst="textNoShape">
              <a:avLst/>
            </a:prstTxWarp>
          </a:bodyPr>
          <a:lstStyle>
            <a:lvl1pPr algn="r" defTabSz="952500">
              <a:defRPr sz="1300"/>
            </a:lvl1pPr>
          </a:lstStyle>
          <a:p>
            <a:pPr>
              <a:defRPr/>
            </a:pPr>
            <a:fld id="{E791DD22-8C68-4A4F-9A80-F2ABB8AB7F74}" type="datetimeFigureOut">
              <a:rPr lang="ja-JP" altLang="en-US"/>
              <a:pPr>
                <a:defRPr/>
              </a:pPr>
              <a:t>2015/2/10</a:t>
            </a:fld>
            <a:endParaRPr lang="ja-JP" altLang="en-US"/>
          </a:p>
        </p:txBody>
      </p:sp>
      <p:sp>
        <p:nvSpPr>
          <p:cNvPr id="83972" name="Rectangle 4"/>
          <p:cNvSpPr>
            <a:spLocks noGrp="1" noChangeArrowheads="1"/>
          </p:cNvSpPr>
          <p:nvPr>
            <p:ph type="ftr" sz="quarter" idx="2"/>
          </p:nvPr>
        </p:nvSpPr>
        <p:spPr bwMode="auto">
          <a:xfrm>
            <a:off x="0" y="9721850"/>
            <a:ext cx="3078163" cy="512763"/>
          </a:xfrm>
          <a:prstGeom prst="rect">
            <a:avLst/>
          </a:prstGeom>
          <a:noFill/>
          <a:ln>
            <a:noFill/>
          </a:ln>
          <a:effectLst/>
          <a:extLst/>
        </p:spPr>
        <p:txBody>
          <a:bodyPr vert="horz" wrap="square" lIns="95462" tIns="47731" rIns="95462" bIns="47731" numCol="1" anchor="b" anchorCtr="0" compatLnSpc="1">
            <a:prstTxWarp prst="textNoShape">
              <a:avLst/>
            </a:prstTxWarp>
          </a:bodyPr>
          <a:lstStyle>
            <a:lvl1pPr defTabSz="952500">
              <a:defRPr sz="1300"/>
            </a:lvl1pPr>
          </a:lstStyle>
          <a:p>
            <a:pPr>
              <a:defRPr/>
            </a:pPr>
            <a:endParaRPr lang="ja-JP" altLang="en-US"/>
          </a:p>
        </p:txBody>
      </p:sp>
      <p:sp>
        <p:nvSpPr>
          <p:cNvPr id="83973" name="Rectangle 5"/>
          <p:cNvSpPr>
            <a:spLocks noGrp="1" noChangeArrowheads="1"/>
          </p:cNvSpPr>
          <p:nvPr>
            <p:ph type="sldNum" sz="quarter" idx="3"/>
          </p:nvPr>
        </p:nvSpPr>
        <p:spPr bwMode="auto">
          <a:xfrm>
            <a:off x="4025900" y="9721850"/>
            <a:ext cx="3078163" cy="512763"/>
          </a:xfrm>
          <a:prstGeom prst="rect">
            <a:avLst/>
          </a:prstGeom>
          <a:noFill/>
          <a:ln>
            <a:noFill/>
          </a:ln>
          <a:effectLst/>
          <a:extLst/>
        </p:spPr>
        <p:txBody>
          <a:bodyPr vert="horz" wrap="square" lIns="95462" tIns="47731" rIns="95462" bIns="47731" numCol="1" anchor="b" anchorCtr="0" compatLnSpc="1">
            <a:prstTxWarp prst="textNoShape">
              <a:avLst/>
            </a:prstTxWarp>
          </a:bodyPr>
          <a:lstStyle>
            <a:lvl1pPr algn="r" defTabSz="952500">
              <a:defRPr sz="1300"/>
            </a:lvl1pPr>
          </a:lstStyle>
          <a:p>
            <a:pPr>
              <a:defRPr/>
            </a:pPr>
            <a:fld id="{0CD441FA-6E92-4FD1-A75F-ACB11D9EA7FE}" type="slidenum">
              <a:rPr lang="ja-JP" altLang="en-US"/>
              <a:pPr>
                <a:defRPr/>
              </a:pPr>
              <a:t>‹#›</a:t>
            </a:fld>
            <a:endParaRPr lang="ja-JP" altLang="en-US"/>
          </a:p>
        </p:txBody>
      </p:sp>
    </p:spTree>
    <p:extLst>
      <p:ext uri="{BB962C8B-B14F-4D97-AF65-F5344CB8AC3E}">
        <p14:creationId xmlns:p14="http://schemas.microsoft.com/office/powerpoint/2010/main" val="3173839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3078163" cy="512763"/>
          </a:xfrm>
          <a:prstGeom prst="rect">
            <a:avLst/>
          </a:prstGeom>
          <a:noFill/>
          <a:ln>
            <a:noFill/>
          </a:ln>
          <a:extLst/>
        </p:spPr>
        <p:txBody>
          <a:bodyPr vert="horz" wrap="square" lIns="95462" tIns="47731" rIns="95462" bIns="47731" numCol="1" anchor="t" anchorCtr="0" compatLnSpc="1">
            <a:prstTxWarp prst="textNoShape">
              <a:avLst/>
            </a:prstTxWarp>
          </a:bodyPr>
          <a:lstStyle>
            <a:lvl1pPr defTabSz="952500">
              <a:defRPr sz="1300">
                <a:latin typeface="Calibri" pitchFamily="34" charset="0"/>
              </a:defRPr>
            </a:lvl1pPr>
          </a:lstStyle>
          <a:p>
            <a:pPr>
              <a:defRPr/>
            </a:pPr>
            <a:endParaRPr lang="ja-JP" altLang="en-US"/>
          </a:p>
        </p:txBody>
      </p:sp>
      <p:sp>
        <p:nvSpPr>
          <p:cNvPr id="3" name="日付プレースホルダ 2"/>
          <p:cNvSpPr>
            <a:spLocks noGrp="1"/>
          </p:cNvSpPr>
          <p:nvPr>
            <p:ph type="dt" idx="1"/>
          </p:nvPr>
        </p:nvSpPr>
        <p:spPr bwMode="auto">
          <a:xfrm>
            <a:off x="4022725" y="0"/>
            <a:ext cx="3079750" cy="512763"/>
          </a:xfrm>
          <a:prstGeom prst="rect">
            <a:avLst/>
          </a:prstGeom>
          <a:noFill/>
          <a:ln>
            <a:noFill/>
          </a:ln>
          <a:extLst/>
        </p:spPr>
        <p:txBody>
          <a:bodyPr vert="horz" wrap="square" lIns="95462" tIns="47731" rIns="95462" bIns="47731" numCol="1" anchor="t" anchorCtr="0" compatLnSpc="1">
            <a:prstTxWarp prst="textNoShape">
              <a:avLst/>
            </a:prstTxWarp>
          </a:bodyPr>
          <a:lstStyle>
            <a:lvl1pPr algn="r" defTabSz="952500">
              <a:defRPr sz="1300">
                <a:latin typeface="Calibri" pitchFamily="34" charset="0"/>
              </a:defRPr>
            </a:lvl1pPr>
          </a:lstStyle>
          <a:p>
            <a:pPr>
              <a:defRPr/>
            </a:pPr>
            <a:fld id="{8DE6CF26-7639-4EA4-AAF8-9B56240CEEB4}" type="datetimeFigureOut">
              <a:rPr lang="ja-JP" altLang="en-US"/>
              <a:pPr>
                <a:defRPr/>
              </a:pPr>
              <a:t>2015/2/10</a:t>
            </a:fld>
            <a:endParaRPr lang="ja-JP" altLang="en-US"/>
          </a:p>
        </p:txBody>
      </p:sp>
      <p:sp>
        <p:nvSpPr>
          <p:cNvPr id="4" name="スライド イメージ プレースホルダ 3"/>
          <p:cNvSpPr>
            <a:spLocks noGrp="1" noRot="1" noChangeAspect="1"/>
          </p:cNvSpPr>
          <p:nvPr>
            <p:ph type="sldImg" idx="2"/>
          </p:nvPr>
        </p:nvSpPr>
        <p:spPr>
          <a:xfrm>
            <a:off x="992188" y="766763"/>
            <a:ext cx="5121275" cy="3840162"/>
          </a:xfrm>
          <a:prstGeom prst="rect">
            <a:avLst/>
          </a:prstGeom>
          <a:noFill/>
          <a:ln w="12700">
            <a:solidFill>
              <a:prstClr val="black"/>
            </a:solidFill>
          </a:ln>
        </p:spPr>
        <p:txBody>
          <a:bodyPr vert="horz" lIns="94677" tIns="47338" rIns="94677" bIns="47338" rtlCol="0" anchor="ctr"/>
          <a:lstStyle/>
          <a:p>
            <a:pPr lvl="0"/>
            <a:endParaRPr lang="ja-JP" altLang="en-US" noProof="0" smtClean="0"/>
          </a:p>
        </p:txBody>
      </p:sp>
      <p:sp>
        <p:nvSpPr>
          <p:cNvPr id="5" name="ノート プレースホルダ 4"/>
          <p:cNvSpPr>
            <a:spLocks noGrp="1"/>
          </p:cNvSpPr>
          <p:nvPr>
            <p:ph type="body" sz="quarter" idx="3"/>
          </p:nvPr>
        </p:nvSpPr>
        <p:spPr bwMode="auto">
          <a:xfrm>
            <a:off x="709613" y="4860925"/>
            <a:ext cx="5684837" cy="4606925"/>
          </a:xfrm>
          <a:prstGeom prst="rect">
            <a:avLst/>
          </a:prstGeom>
          <a:noFill/>
          <a:ln>
            <a:noFill/>
          </a:ln>
          <a:extLst/>
        </p:spPr>
        <p:txBody>
          <a:bodyPr vert="horz" wrap="square" lIns="95462" tIns="47731" rIns="95462" bIns="4773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bwMode="auto">
          <a:xfrm>
            <a:off x="0" y="9720263"/>
            <a:ext cx="3078163" cy="512762"/>
          </a:xfrm>
          <a:prstGeom prst="rect">
            <a:avLst/>
          </a:prstGeom>
          <a:noFill/>
          <a:ln>
            <a:noFill/>
          </a:ln>
          <a:extLst/>
        </p:spPr>
        <p:txBody>
          <a:bodyPr vert="horz" wrap="square" lIns="95462" tIns="47731" rIns="95462" bIns="47731" numCol="1" anchor="b" anchorCtr="0" compatLnSpc="1">
            <a:prstTxWarp prst="textNoShape">
              <a:avLst/>
            </a:prstTxWarp>
          </a:bodyPr>
          <a:lstStyle>
            <a:lvl1pPr defTabSz="952500">
              <a:defRPr sz="1300">
                <a:latin typeface="Calibri" pitchFamily="34" charset="0"/>
              </a:defRPr>
            </a:lvl1pPr>
          </a:lstStyle>
          <a:p>
            <a:pPr>
              <a:defRPr/>
            </a:pPr>
            <a:endParaRPr lang="ja-JP" altLang="en-US"/>
          </a:p>
        </p:txBody>
      </p:sp>
      <p:sp>
        <p:nvSpPr>
          <p:cNvPr id="7" name="スライド番号プレースホルダ 6"/>
          <p:cNvSpPr>
            <a:spLocks noGrp="1"/>
          </p:cNvSpPr>
          <p:nvPr>
            <p:ph type="sldNum" sz="quarter" idx="5"/>
          </p:nvPr>
        </p:nvSpPr>
        <p:spPr bwMode="auto">
          <a:xfrm>
            <a:off x="4022725" y="9720263"/>
            <a:ext cx="3079750" cy="512762"/>
          </a:xfrm>
          <a:prstGeom prst="rect">
            <a:avLst/>
          </a:prstGeom>
          <a:noFill/>
          <a:ln>
            <a:noFill/>
          </a:ln>
          <a:extLst/>
        </p:spPr>
        <p:txBody>
          <a:bodyPr vert="horz" wrap="square" lIns="95462" tIns="47731" rIns="95462" bIns="47731" numCol="1" anchor="b" anchorCtr="0" compatLnSpc="1">
            <a:prstTxWarp prst="textNoShape">
              <a:avLst/>
            </a:prstTxWarp>
          </a:bodyPr>
          <a:lstStyle>
            <a:lvl1pPr algn="r" defTabSz="952500">
              <a:defRPr sz="1300">
                <a:latin typeface="Calibri" pitchFamily="34" charset="0"/>
              </a:defRPr>
            </a:lvl1pPr>
          </a:lstStyle>
          <a:p>
            <a:pPr>
              <a:defRPr/>
            </a:pPr>
            <a:fld id="{030339B5-BF35-4810-921C-C46B79D92847}" type="slidenum">
              <a:rPr lang="ja-JP" altLang="en-US"/>
              <a:pPr>
                <a:defRPr/>
              </a:pPr>
              <a:t>‹#›</a:t>
            </a:fld>
            <a:endParaRPr lang="ja-JP" altLang="en-US"/>
          </a:p>
        </p:txBody>
      </p:sp>
    </p:spTree>
    <p:extLst>
      <p:ext uri="{BB962C8B-B14F-4D97-AF65-F5344CB8AC3E}">
        <p14:creationId xmlns:p14="http://schemas.microsoft.com/office/powerpoint/2010/main" val="2592879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latin typeface="MS PGothic" pitchFamily="34" charset="-128"/>
              </a:rPr>
              <a:t>クボタ浄化槽システムの横山と申します。</a:t>
            </a:r>
            <a:endParaRPr lang="en-US" altLang="ja-JP" smtClean="0">
              <a:latin typeface="MS PGothic" pitchFamily="34" charset="-128"/>
            </a:endParaRPr>
          </a:p>
          <a:p>
            <a:pPr eaLnBrk="1" hangingPunct="1">
              <a:spcBef>
                <a:spcPct val="0"/>
              </a:spcBef>
            </a:pPr>
            <a:r>
              <a:rPr lang="ja-JP" altLang="en-US" smtClean="0">
                <a:latin typeface="MS PGothic" pitchFamily="34" charset="-128"/>
              </a:rPr>
              <a:t>日本では過去、経済成長を優先し川や湖を汚染させてきた歴史があります。</a:t>
            </a:r>
            <a:endParaRPr lang="en-US" altLang="ja-JP" smtClean="0">
              <a:latin typeface="MS PGothic" pitchFamily="34" charset="-128"/>
            </a:endParaRPr>
          </a:p>
          <a:p>
            <a:pPr eaLnBrk="1" hangingPunct="1">
              <a:spcBef>
                <a:spcPct val="0"/>
              </a:spcBef>
            </a:pPr>
            <a:r>
              <a:rPr lang="ja-JP" altLang="en-US" smtClean="0">
                <a:latin typeface="MS PGothic" pitchFamily="34" charset="-128"/>
              </a:rPr>
              <a:t>その様な中で浄化槽が開発され、下水道整備がされていない地区に普及することで水環境が改善されてきました。</a:t>
            </a:r>
            <a:endParaRPr lang="en-US" altLang="ja-JP" smtClean="0">
              <a:latin typeface="MS PGothic" pitchFamily="34" charset="-128"/>
            </a:endParaRPr>
          </a:p>
          <a:p>
            <a:pPr eaLnBrk="1" hangingPunct="1">
              <a:spcBef>
                <a:spcPct val="0"/>
              </a:spcBef>
            </a:pPr>
            <a:r>
              <a:rPr lang="ja-JP" altLang="en-US" smtClean="0">
                <a:latin typeface="MS PGothic" pitchFamily="34" charset="-128"/>
              </a:rPr>
              <a:t>我々クボタは技術開発を重ね厳しい品質管理のもとに浄化槽を製造し、これまで</a:t>
            </a:r>
            <a:r>
              <a:rPr lang="en-US" altLang="ja-JP" smtClean="0">
                <a:latin typeface="MS PGothic" pitchFamily="34" charset="-128"/>
              </a:rPr>
              <a:t>45</a:t>
            </a:r>
            <a:r>
              <a:rPr lang="ja-JP" altLang="en-US" smtClean="0">
                <a:latin typeface="MS PGothic" pitchFamily="34" charset="-128"/>
              </a:rPr>
              <a:t>年に渡り累計で約</a:t>
            </a:r>
            <a:r>
              <a:rPr lang="en-US" altLang="ja-JP" smtClean="0">
                <a:latin typeface="MS PGothic" pitchFamily="34" charset="-128"/>
              </a:rPr>
              <a:t>100</a:t>
            </a:r>
            <a:r>
              <a:rPr lang="ja-JP" altLang="en-US" smtClean="0">
                <a:latin typeface="MS PGothic" pitchFamily="34" charset="-128"/>
              </a:rPr>
              <a:t>万基以上の販売実績を上げています。</a:t>
            </a:r>
            <a:endParaRPr lang="en-US" altLang="ja-JP" smtClean="0">
              <a:latin typeface="MS PGothic" pitchFamily="34" charset="-128"/>
            </a:endParaRPr>
          </a:p>
          <a:p>
            <a:pPr eaLnBrk="1" hangingPunct="1">
              <a:spcBef>
                <a:spcPct val="0"/>
              </a:spcBef>
            </a:pPr>
            <a:r>
              <a:rPr lang="ja-JP" altLang="en-US" smtClean="0">
                <a:latin typeface="MS PGothic" pitchFamily="34" charset="-128"/>
              </a:rPr>
              <a:t>クボタ浄化槽は日本国内だけでなく、他の国にも設置され、環境改善に役立ってます。</a:t>
            </a:r>
            <a:endParaRPr lang="en-US" altLang="ja-JP" smtClean="0">
              <a:latin typeface="MS PGothic" pitchFamily="34" charset="-128"/>
            </a:endParaRPr>
          </a:p>
          <a:p>
            <a:pPr eaLnBrk="1" hangingPunct="1">
              <a:spcBef>
                <a:spcPct val="0"/>
              </a:spcBef>
            </a:pPr>
            <a:r>
              <a:rPr lang="ja-JP" altLang="en-US" smtClean="0">
                <a:latin typeface="MS PGothic" pitchFamily="34" charset="-128"/>
              </a:rPr>
              <a:t>クボタ浄化槽はミャンマーの環境改善にもきっとお役に立てると確信致します。</a:t>
            </a:r>
            <a:endParaRPr lang="en-US" altLang="ja-JP" smtClean="0">
              <a:latin typeface="MS PGothic" pitchFamily="34" charset="-128"/>
            </a:endParaRPr>
          </a:p>
          <a:p>
            <a:pPr eaLnBrk="1" hangingPunct="1">
              <a:spcBef>
                <a:spcPct val="0"/>
              </a:spcBef>
            </a:pPr>
            <a:r>
              <a:rPr lang="ja-JP" altLang="en-US" smtClean="0">
                <a:latin typeface="MS PGothic" pitchFamily="34" charset="-128"/>
              </a:rPr>
              <a:t>それを</a:t>
            </a:r>
            <a:r>
              <a:rPr lang="en-US" altLang="ja-JP" smtClean="0">
                <a:latin typeface="MS PGothic" pitchFamily="34" charset="-128"/>
              </a:rPr>
              <a:t>Waminn</a:t>
            </a:r>
            <a:r>
              <a:rPr lang="ja-JP" altLang="en-US" smtClean="0">
                <a:latin typeface="MS PGothic" pitchFamily="34" charset="-128"/>
              </a:rPr>
              <a:t>さんと一緒に進めて行きたいと考えてます。</a:t>
            </a:r>
            <a:endParaRPr lang="en-US" altLang="ja-JP" smtClean="0">
              <a:latin typeface="MS PGothic" pitchFamily="34" charset="-128"/>
            </a:endParaRPr>
          </a:p>
          <a:p>
            <a:pPr eaLnBrk="1" hangingPunct="1">
              <a:spcBef>
                <a:spcPct val="0"/>
              </a:spcBef>
            </a:pPr>
            <a:r>
              <a:rPr lang="ja-JP" altLang="en-US" smtClean="0">
                <a:latin typeface="MS PGothic" pitchFamily="34" charset="-128"/>
              </a:rPr>
              <a:t>それでは説明を始めさせて頂きます。</a:t>
            </a:r>
            <a:endParaRPr lang="en-US" altLang="ja-JP" smtClean="0">
              <a:latin typeface="MS PGothic" pitchFamily="34" charset="-128"/>
            </a:endParaRPr>
          </a:p>
        </p:txBody>
      </p:sp>
      <p:sp>
        <p:nvSpPr>
          <p:cNvPr id="2355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4400">
                <a:solidFill>
                  <a:schemeClr val="tx1"/>
                </a:solidFill>
                <a:latin typeface="Arial" charset="0"/>
                <a:ea typeface="MS PGothic" pitchFamily="34" charset="-128"/>
              </a:defRPr>
            </a:lvl1pPr>
            <a:lvl2pPr marL="742950" indent="-285750" defTabSz="952500" eaLnBrk="0" hangingPunct="0">
              <a:defRPr kumimoji="1" sz="4400">
                <a:solidFill>
                  <a:schemeClr val="tx1"/>
                </a:solidFill>
                <a:latin typeface="Arial" charset="0"/>
                <a:ea typeface="MS PGothic" pitchFamily="34" charset="-128"/>
              </a:defRPr>
            </a:lvl2pPr>
            <a:lvl3pPr marL="1143000" indent="-228600" defTabSz="952500" eaLnBrk="0" hangingPunct="0">
              <a:defRPr kumimoji="1" sz="4400">
                <a:solidFill>
                  <a:schemeClr val="tx1"/>
                </a:solidFill>
                <a:latin typeface="Arial" charset="0"/>
                <a:ea typeface="MS PGothic" pitchFamily="34" charset="-128"/>
              </a:defRPr>
            </a:lvl3pPr>
            <a:lvl4pPr marL="1600200" indent="-228600" defTabSz="952500" eaLnBrk="0" hangingPunct="0">
              <a:defRPr kumimoji="1" sz="4400">
                <a:solidFill>
                  <a:schemeClr val="tx1"/>
                </a:solidFill>
                <a:latin typeface="Arial" charset="0"/>
                <a:ea typeface="MS PGothic" pitchFamily="34" charset="-128"/>
              </a:defRPr>
            </a:lvl4pPr>
            <a:lvl5pPr marL="2057400" indent="-228600" defTabSz="952500" eaLnBrk="0" hangingPunct="0">
              <a:defRPr kumimoji="1" sz="4400">
                <a:solidFill>
                  <a:schemeClr val="tx1"/>
                </a:solidFill>
                <a:latin typeface="Arial" charset="0"/>
                <a:ea typeface="MS PGothic" pitchFamily="34" charset="-128"/>
              </a:defRPr>
            </a:lvl5pPr>
            <a:lvl6pPr marL="25146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2CD9726D-7BC9-4DA0-A64C-1E57923D190C}" type="slidenum">
              <a:rPr lang="ja-JP" altLang="en-US" sz="1300" smtClean="0">
                <a:latin typeface="Calibri" pitchFamily="34" charset="0"/>
              </a:rPr>
              <a:pPr eaLnBrk="1" hangingPunct="1"/>
              <a:t>1</a:t>
            </a:fld>
            <a:endParaRPr lang="ja-JP" altLang="en-US" sz="130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latin typeface="MS PGothic" pitchFamily="34" charset="-128"/>
              </a:rPr>
              <a:t>クボタ浄化槽の特長 </a:t>
            </a:r>
            <a:r>
              <a:rPr lang="en-US" altLang="ja-JP" smtClean="0">
                <a:latin typeface="MS PGothic" pitchFamily="34" charset="-128"/>
              </a:rPr>
              <a:t>3)</a:t>
            </a:r>
          </a:p>
          <a:p>
            <a:pPr eaLnBrk="1" hangingPunct="1">
              <a:spcBef>
                <a:spcPct val="0"/>
              </a:spcBef>
            </a:pPr>
            <a:endParaRPr lang="en-US" altLang="ja-JP" smtClean="0">
              <a:latin typeface="MS PGothic" pitchFamily="34" charset="-128"/>
            </a:endParaRPr>
          </a:p>
          <a:p>
            <a:pPr eaLnBrk="1" hangingPunct="1">
              <a:spcBef>
                <a:spcPct val="0"/>
              </a:spcBef>
            </a:pPr>
            <a:r>
              <a:rPr lang="ja-JP" altLang="en-US" smtClean="0">
                <a:latin typeface="MS PGothic" pitchFamily="34" charset="-128"/>
              </a:rPr>
              <a:t>制御盤による自動運転を実施</a:t>
            </a:r>
            <a:endParaRPr lang="en-US" altLang="ja-JP" smtClean="0">
              <a:latin typeface="MS PGothic" pitchFamily="34" charset="-128"/>
            </a:endParaRPr>
          </a:p>
          <a:p>
            <a:pPr eaLnBrk="1" hangingPunct="1">
              <a:spcBef>
                <a:spcPct val="0"/>
              </a:spcBef>
            </a:pPr>
            <a:r>
              <a:rPr lang="ja-JP" altLang="en-US" smtClean="0">
                <a:latin typeface="MS PGothic" pitchFamily="34" charset="-128"/>
              </a:rPr>
              <a:t>巡回による運転が可能。</a:t>
            </a:r>
            <a:endParaRPr lang="en-US" altLang="ja-JP" smtClean="0">
              <a:latin typeface="MS PGothic" pitchFamily="34" charset="-128"/>
            </a:endParaRPr>
          </a:p>
          <a:p>
            <a:pPr eaLnBrk="1" hangingPunct="1">
              <a:spcBef>
                <a:spcPct val="0"/>
              </a:spcBef>
            </a:pPr>
            <a:r>
              <a:rPr lang="ja-JP" altLang="en-US" smtClean="0">
                <a:latin typeface="MS PGothic" pitchFamily="34" charset="-128"/>
              </a:rPr>
              <a:t>運転管理者の常駐は不要です。</a:t>
            </a:r>
            <a:endParaRPr lang="en-US" altLang="ja-JP" smtClean="0">
              <a:latin typeface="MS PGothic" pitchFamily="34" charset="-128"/>
            </a:endParaRPr>
          </a:p>
          <a:p>
            <a:pPr eaLnBrk="1" hangingPunct="1">
              <a:spcBef>
                <a:spcPct val="0"/>
              </a:spcBef>
            </a:pPr>
            <a:endParaRPr lang="en-US" altLang="ja-JP" smtClean="0">
              <a:latin typeface="MS PGothic" pitchFamily="34" charset="-128"/>
            </a:endParaRPr>
          </a:p>
          <a:p>
            <a:pPr eaLnBrk="1" hangingPunct="1">
              <a:spcBef>
                <a:spcPct val="0"/>
              </a:spcBef>
            </a:pPr>
            <a:endParaRPr lang="en-US" altLang="ja-JP" smtClean="0">
              <a:latin typeface="MS PGothic" pitchFamily="34" charset="-128"/>
            </a:endParaRPr>
          </a:p>
        </p:txBody>
      </p:sp>
      <p:sp>
        <p:nvSpPr>
          <p:cNvPr id="32772"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4400">
                <a:solidFill>
                  <a:schemeClr val="tx1"/>
                </a:solidFill>
                <a:latin typeface="Arial" charset="0"/>
                <a:ea typeface="MS PGothic" pitchFamily="34" charset="-128"/>
              </a:defRPr>
            </a:lvl1pPr>
            <a:lvl2pPr marL="742950" indent="-285750" defTabSz="952500" eaLnBrk="0" hangingPunct="0">
              <a:defRPr kumimoji="1" sz="4400">
                <a:solidFill>
                  <a:schemeClr val="tx1"/>
                </a:solidFill>
                <a:latin typeface="Arial" charset="0"/>
                <a:ea typeface="MS PGothic" pitchFamily="34" charset="-128"/>
              </a:defRPr>
            </a:lvl2pPr>
            <a:lvl3pPr marL="1143000" indent="-228600" defTabSz="952500" eaLnBrk="0" hangingPunct="0">
              <a:defRPr kumimoji="1" sz="4400">
                <a:solidFill>
                  <a:schemeClr val="tx1"/>
                </a:solidFill>
                <a:latin typeface="Arial" charset="0"/>
                <a:ea typeface="MS PGothic" pitchFamily="34" charset="-128"/>
              </a:defRPr>
            </a:lvl3pPr>
            <a:lvl4pPr marL="1600200" indent="-228600" defTabSz="952500" eaLnBrk="0" hangingPunct="0">
              <a:defRPr kumimoji="1" sz="4400">
                <a:solidFill>
                  <a:schemeClr val="tx1"/>
                </a:solidFill>
                <a:latin typeface="Arial" charset="0"/>
                <a:ea typeface="MS PGothic" pitchFamily="34" charset="-128"/>
              </a:defRPr>
            </a:lvl4pPr>
            <a:lvl5pPr marL="2057400" indent="-228600" defTabSz="952500" eaLnBrk="0" hangingPunct="0">
              <a:defRPr kumimoji="1" sz="4400">
                <a:solidFill>
                  <a:schemeClr val="tx1"/>
                </a:solidFill>
                <a:latin typeface="Arial" charset="0"/>
                <a:ea typeface="MS PGothic" pitchFamily="34" charset="-128"/>
              </a:defRPr>
            </a:lvl5pPr>
            <a:lvl6pPr marL="25146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4375D087-3A32-483A-A841-53D0E5A3E5C5}" type="slidenum">
              <a:rPr lang="ja-JP" altLang="en-US" sz="1300" smtClean="0">
                <a:solidFill>
                  <a:srgbClr val="000000"/>
                </a:solidFill>
                <a:latin typeface="Calibri" pitchFamily="34" charset="0"/>
              </a:rPr>
              <a:pPr eaLnBrk="1" hangingPunct="1"/>
              <a:t>10</a:t>
            </a:fld>
            <a:endParaRPr lang="ja-JP" altLang="en-US" sz="1300" smtClean="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 6"/>
          <p:cNvSpPr txBox="1">
            <a:spLocks noGrp="1"/>
          </p:cNvSpPr>
          <p:nvPr/>
        </p:nvSpPr>
        <p:spPr bwMode="auto">
          <a:xfrm>
            <a:off x="4022725" y="9720263"/>
            <a:ext cx="30797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5" tIns="47318" rIns="94635" bIns="47318" anchor="b"/>
          <a:lstStyle>
            <a:lvl1pPr defTabSz="906463" eaLnBrk="0" hangingPunct="0">
              <a:defRPr kumimoji="1" sz="4400">
                <a:solidFill>
                  <a:schemeClr val="tx1"/>
                </a:solidFill>
                <a:latin typeface="Arial" charset="0"/>
                <a:ea typeface="MS PGothic" pitchFamily="34" charset="-128"/>
              </a:defRPr>
            </a:lvl1pPr>
            <a:lvl2pPr marL="742950" indent="-285750" defTabSz="906463" eaLnBrk="0" hangingPunct="0">
              <a:defRPr kumimoji="1" sz="4400">
                <a:solidFill>
                  <a:schemeClr val="tx1"/>
                </a:solidFill>
                <a:latin typeface="Arial" charset="0"/>
                <a:ea typeface="MS PGothic" pitchFamily="34" charset="-128"/>
              </a:defRPr>
            </a:lvl2pPr>
            <a:lvl3pPr marL="1143000" indent="-228600" defTabSz="906463" eaLnBrk="0" hangingPunct="0">
              <a:defRPr kumimoji="1" sz="4400">
                <a:solidFill>
                  <a:schemeClr val="tx1"/>
                </a:solidFill>
                <a:latin typeface="Arial" charset="0"/>
                <a:ea typeface="MS PGothic" pitchFamily="34" charset="-128"/>
              </a:defRPr>
            </a:lvl3pPr>
            <a:lvl4pPr marL="1600200" indent="-228600" defTabSz="906463" eaLnBrk="0" hangingPunct="0">
              <a:defRPr kumimoji="1" sz="4400">
                <a:solidFill>
                  <a:schemeClr val="tx1"/>
                </a:solidFill>
                <a:latin typeface="Arial" charset="0"/>
                <a:ea typeface="MS PGothic" pitchFamily="34" charset="-128"/>
              </a:defRPr>
            </a:lvl4pPr>
            <a:lvl5pPr marL="2057400" indent="-228600" defTabSz="906463" eaLnBrk="0" hangingPunct="0">
              <a:defRPr kumimoji="1" sz="4400">
                <a:solidFill>
                  <a:schemeClr val="tx1"/>
                </a:solidFill>
                <a:latin typeface="Arial" charset="0"/>
                <a:ea typeface="MS PGothic" pitchFamily="34" charset="-128"/>
              </a:defRPr>
            </a:lvl5pPr>
            <a:lvl6pPr marL="2514600" indent="-228600" defTabSz="906463"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06463"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06463"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06463"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55B636A7-3F00-4152-8A80-17A7212B87A4}" type="slidenum">
              <a:rPr lang="ja-JP" altLang="en-US" sz="1200">
                <a:latin typeface="Calibri" pitchFamily="34" charset="0"/>
              </a:rPr>
              <a:pPr eaLnBrk="1" hangingPunct="1"/>
              <a:t>11</a:t>
            </a:fld>
            <a:endParaRPr lang="en-US" altLang="ja-JP" sz="1200">
              <a:latin typeface="Calibri" pitchFamily="34" charset="0"/>
            </a:endParaRPr>
          </a:p>
        </p:txBody>
      </p:sp>
      <p:sp>
        <p:nvSpPr>
          <p:cNvPr id="33795" name="Rectangle 2"/>
          <p:cNvSpPr>
            <a:spLocks noGrp="1" noRot="1" noChangeAspect="1" noTextEdit="1"/>
          </p:cNvSpPr>
          <p:nvPr>
            <p:ph type="sldImg"/>
          </p:nvPr>
        </p:nvSpPr>
        <p:spPr bwMode="auto">
          <a:xfrm>
            <a:off x="989013" y="763588"/>
            <a:ext cx="5126037" cy="3844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p:cNvSpPr>
          <p:nvPr>
            <p:ph type="body" idx="1"/>
          </p:nvPr>
        </p:nvSpPr>
        <p:spPr>
          <a:xfrm>
            <a:off x="708025" y="4860925"/>
            <a:ext cx="5688013"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solidFill>
                  <a:srgbClr val="04617B"/>
                </a:solidFill>
                <a:latin typeface="MS PGothic" pitchFamily="34" charset="-128"/>
              </a:rPr>
              <a:t>施工、維持管理、清掃体制の構築　それによる雇用創出 </a:t>
            </a:r>
            <a:endParaRPr lang="en-US" altLang="ja-JP" smtClean="0">
              <a:solidFill>
                <a:srgbClr val="04617B"/>
              </a:solidFill>
              <a:latin typeface="MS PGothic" pitchFamily="34" charset="-128"/>
            </a:endParaRPr>
          </a:p>
          <a:p>
            <a:r>
              <a:rPr lang="en-US" altLang="ja-JP" smtClean="0">
                <a:latin typeface="MS PGothic" pitchFamily="34" charset="-128"/>
              </a:rPr>
              <a:t> </a:t>
            </a:r>
          </a:p>
          <a:p>
            <a:r>
              <a:rPr lang="ja-JP" altLang="en-US" smtClean="0">
                <a:latin typeface="MS PGothic" pitchFamily="34" charset="-128"/>
              </a:rPr>
              <a:t>浄化槽に関連する技術は多岐にわたります。</a:t>
            </a:r>
            <a:endParaRPr lang="en-US" altLang="ja-JP" smtClean="0">
              <a:latin typeface="MS PGothic" pitchFamily="34" charset="-128"/>
            </a:endParaRPr>
          </a:p>
          <a:p>
            <a:r>
              <a:rPr lang="ja-JP" altLang="en-US" smtClean="0">
                <a:latin typeface="MS PGothic" pitchFamily="34" charset="-128"/>
              </a:rPr>
              <a:t>浄化槽は設置しただけでは機能を発揮しません。</a:t>
            </a:r>
          </a:p>
          <a:p>
            <a:r>
              <a:rPr lang="ja-JP" altLang="en-US" smtClean="0">
                <a:latin typeface="MS PGothic" pitchFamily="34" charset="-128"/>
              </a:rPr>
              <a:t>施工、メンテナンス、清掃これらが正しく実施されることで安定した水質が発揮されます。</a:t>
            </a:r>
            <a:endParaRPr lang="en-US" altLang="ja-JP" smtClean="0">
              <a:latin typeface="MS PGothic" pitchFamily="34" charset="-128"/>
            </a:endParaRPr>
          </a:p>
          <a:p>
            <a:r>
              <a:rPr lang="ja-JP" altLang="en-US" smtClean="0">
                <a:latin typeface="MS PGothic" pitchFamily="34" charset="-128"/>
              </a:rPr>
              <a:t>また、使用される方々の協力も欠かせません。</a:t>
            </a:r>
          </a:p>
          <a:p>
            <a:endParaRPr lang="en-US" altLang="ja-JP" smtClean="0">
              <a:latin typeface="MS PGothic" pitchFamily="34" charset="-128"/>
            </a:endParaRPr>
          </a:p>
          <a:p>
            <a:r>
              <a:rPr lang="ja-JP" altLang="en-US" smtClean="0">
                <a:latin typeface="MS PGothic" pitchFamily="34" charset="-128"/>
              </a:rPr>
              <a:t>Ｑこのような体制は可能でしょうか</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latin typeface="MS PGothic" pitchFamily="34" charset="-128"/>
              </a:rPr>
              <a:t>SepticTank</a:t>
            </a:r>
            <a:r>
              <a:rPr lang="ja-JP" altLang="en-US" smtClean="0">
                <a:latin typeface="MS PGothic" pitchFamily="34" charset="-128"/>
              </a:rPr>
              <a:t>やピットラトリンを使用すると、土壌に浸透した汚水により地下水を汚染してしまいます。</a:t>
            </a:r>
            <a:endParaRPr lang="en-US" altLang="ja-JP" smtClean="0">
              <a:latin typeface="MS PGothic" pitchFamily="34" charset="-128"/>
            </a:endParaRPr>
          </a:p>
          <a:p>
            <a:r>
              <a:rPr lang="ja-JP" altLang="en-US" smtClean="0">
                <a:latin typeface="MS PGothic" pitchFamily="34" charset="-128"/>
              </a:rPr>
              <a:t>汚水を川や湖に流せば、そこが汚染されます。</a:t>
            </a:r>
          </a:p>
          <a:p>
            <a:r>
              <a:rPr lang="ja-JP" altLang="en-US" smtClean="0">
                <a:latin typeface="MS PGothic" pitchFamily="34" charset="-128"/>
              </a:rPr>
              <a:t>浄化槽の場合、汚水を下水処理場と同等の水質まで処理した後放流します。川や湖、地下水や汚染の心配がありません。</a:t>
            </a:r>
            <a:endParaRPr lang="en-US" altLang="ja-JP" smtClean="0">
              <a:latin typeface="MS PGothic" pitchFamily="34" charset="-128"/>
            </a:endParaRPr>
          </a:p>
        </p:txBody>
      </p:sp>
      <p:sp>
        <p:nvSpPr>
          <p:cNvPr id="2458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kumimoji="1" sz="4400">
                <a:solidFill>
                  <a:schemeClr val="tx1"/>
                </a:solidFill>
                <a:latin typeface="Arial" charset="0"/>
                <a:ea typeface="MS PGothic" pitchFamily="34" charset="-128"/>
              </a:defRPr>
            </a:lvl1pPr>
            <a:lvl2pPr marL="742950" indent="-285750" defTabSz="950913" eaLnBrk="0" hangingPunct="0">
              <a:defRPr kumimoji="1" sz="4400">
                <a:solidFill>
                  <a:schemeClr val="tx1"/>
                </a:solidFill>
                <a:latin typeface="Arial" charset="0"/>
                <a:ea typeface="MS PGothic" pitchFamily="34" charset="-128"/>
              </a:defRPr>
            </a:lvl2pPr>
            <a:lvl3pPr marL="1143000" indent="-228600" defTabSz="950913" eaLnBrk="0" hangingPunct="0">
              <a:defRPr kumimoji="1" sz="4400">
                <a:solidFill>
                  <a:schemeClr val="tx1"/>
                </a:solidFill>
                <a:latin typeface="Arial" charset="0"/>
                <a:ea typeface="MS PGothic" pitchFamily="34" charset="-128"/>
              </a:defRPr>
            </a:lvl3pPr>
            <a:lvl4pPr marL="1600200" indent="-228600" defTabSz="950913" eaLnBrk="0" hangingPunct="0">
              <a:defRPr kumimoji="1" sz="4400">
                <a:solidFill>
                  <a:schemeClr val="tx1"/>
                </a:solidFill>
                <a:latin typeface="Arial" charset="0"/>
                <a:ea typeface="MS PGothic" pitchFamily="34" charset="-128"/>
              </a:defRPr>
            </a:lvl4pPr>
            <a:lvl5pPr marL="2057400" indent="-228600" defTabSz="950913" eaLnBrk="0" hangingPunct="0">
              <a:defRPr kumimoji="1" sz="4400">
                <a:solidFill>
                  <a:schemeClr val="tx1"/>
                </a:solidFill>
                <a:latin typeface="Arial" charset="0"/>
                <a:ea typeface="MS PGothic" pitchFamily="34" charset="-128"/>
              </a:defRPr>
            </a:lvl5pPr>
            <a:lvl6pPr marL="25146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2BA32FEE-A51D-4FB3-A9D2-D83A4D67B89B}" type="slidenum">
              <a:rPr lang="ja-JP" altLang="en-US" sz="1300" smtClean="0">
                <a:solidFill>
                  <a:srgbClr val="000000"/>
                </a:solidFill>
                <a:latin typeface="Calibri" pitchFamily="34" charset="0"/>
              </a:rPr>
              <a:pPr eaLnBrk="1" hangingPunct="1"/>
              <a:t>2</a:t>
            </a:fld>
            <a:endParaRPr lang="ja-JP" altLang="en-US" sz="1300"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latin typeface="MS PGothic" pitchFamily="34" charset="-128"/>
              </a:rPr>
              <a:t>1)</a:t>
            </a:r>
            <a:r>
              <a:rPr lang="ja-JP" altLang="en-US" smtClean="0">
                <a:latin typeface="MS PGothic" pitchFamily="34" charset="-128"/>
              </a:rPr>
              <a:t> </a:t>
            </a:r>
            <a:r>
              <a:rPr lang="en-US" altLang="ja-JP" smtClean="0">
                <a:latin typeface="MS PGothic" pitchFamily="34" charset="-128"/>
              </a:rPr>
              <a:t>2)</a:t>
            </a:r>
            <a:r>
              <a:rPr lang="ja-JP" altLang="ja-JP" smtClean="0"/>
              <a:t>クボタ浄化槽はトイレ排水のみを処理する</a:t>
            </a:r>
            <a:r>
              <a:rPr lang="en-US" altLang="ja-JP" smtClean="0"/>
              <a:t>Septic Tank</a:t>
            </a:r>
            <a:r>
              <a:rPr lang="ja-JP" altLang="ja-JP" smtClean="0"/>
              <a:t>ではありません。</a:t>
            </a:r>
          </a:p>
          <a:p>
            <a:r>
              <a:rPr lang="ja-JP" altLang="en-US" smtClean="0"/>
              <a:t>　</a:t>
            </a:r>
            <a:r>
              <a:rPr lang="ja-JP" altLang="ja-JP" smtClean="0"/>
              <a:t>食事をしたお皿を洗った水や、シャワーの水、洗濯の水などをそのまま捨ててしまうことで、川や湖の水がどんどん汚れて行きます。</a:t>
            </a:r>
          </a:p>
          <a:p>
            <a:r>
              <a:rPr lang="ja-JP" altLang="en-US" smtClean="0"/>
              <a:t>　</a:t>
            </a:r>
            <a:r>
              <a:rPr lang="ja-JP" altLang="ja-JP" smtClean="0"/>
              <a:t>クボタ浄化槽は洗面、シャワー（風呂）、台所、洗濯など、建物から出る汚水をトイレの排水と纏めて処理をすることが出来る</a:t>
            </a:r>
            <a:endParaRPr lang="en-US" altLang="ja-JP" smtClean="0"/>
          </a:p>
          <a:p>
            <a:r>
              <a:rPr lang="ja-JP" altLang="en-US" smtClean="0"/>
              <a:t>　</a:t>
            </a:r>
            <a:r>
              <a:rPr lang="ja-JP" altLang="ja-JP" smtClean="0"/>
              <a:t>日本独自の汚水処理装置です。</a:t>
            </a:r>
            <a:endParaRPr lang="en-US" altLang="ja-JP" smtClean="0"/>
          </a:p>
          <a:p>
            <a:r>
              <a:rPr lang="en-US" altLang="ja-JP" smtClean="0">
                <a:latin typeface="MS PGothic" pitchFamily="34" charset="-128"/>
              </a:rPr>
              <a:t>3)</a:t>
            </a:r>
            <a:r>
              <a:rPr lang="ja-JP" altLang="en-US" smtClean="0">
                <a:latin typeface="MS PGothic" pitchFamily="34" charset="-128"/>
              </a:rPr>
              <a:t>１つのタンクに色々な機能が備わってます。</a:t>
            </a:r>
            <a:endParaRPr lang="en-US" altLang="ja-JP" smtClean="0">
              <a:latin typeface="MS PGothic" pitchFamily="34" charset="-128"/>
            </a:endParaRPr>
          </a:p>
          <a:p>
            <a:r>
              <a:rPr lang="ja-JP" altLang="en-US" smtClean="0">
                <a:latin typeface="MS PGothic" pitchFamily="34" charset="-128"/>
              </a:rPr>
              <a:t>　（嫌気、好気、ろ過、消毒）</a:t>
            </a:r>
            <a:endParaRPr lang="en-US" altLang="ja-JP" smtClean="0">
              <a:latin typeface="MS PGothic" pitchFamily="34" charset="-128"/>
            </a:endParaRPr>
          </a:p>
          <a:p>
            <a:r>
              <a:rPr lang="en-US" altLang="ja-JP" smtClean="0">
                <a:latin typeface="MS PGothic" pitchFamily="34" charset="-128"/>
              </a:rPr>
              <a:t>4)</a:t>
            </a:r>
            <a:r>
              <a:rPr lang="ja-JP" altLang="en-US" smtClean="0">
                <a:latin typeface="MS PGothic" pitchFamily="34" charset="-128"/>
              </a:rPr>
              <a:t>浄化槽は下水処理施設と同等の放流水質です。</a:t>
            </a:r>
            <a:endParaRPr lang="en-US" altLang="ja-JP" smtClean="0">
              <a:latin typeface="MS PGothic" pitchFamily="34" charset="-128"/>
            </a:endParaRPr>
          </a:p>
          <a:p>
            <a:r>
              <a:rPr lang="ja-JP" altLang="en-US" smtClean="0">
                <a:latin typeface="MS PGothic" pitchFamily="34" charset="-128"/>
              </a:rPr>
              <a:t>　（</a:t>
            </a:r>
            <a:r>
              <a:rPr lang="en-US" altLang="ja-JP" smtClean="0">
                <a:latin typeface="MS PGothic" pitchFamily="34" charset="-128"/>
              </a:rPr>
              <a:t>BOD</a:t>
            </a:r>
            <a:r>
              <a:rPr lang="ja-JP" altLang="en-US" smtClean="0">
                <a:latin typeface="MS PGothic" pitchFamily="34" charset="-128"/>
              </a:rPr>
              <a:t>除去率　</a:t>
            </a:r>
            <a:r>
              <a:rPr lang="en-US" altLang="ja-JP" smtClean="0">
                <a:latin typeface="MS PGothic" pitchFamily="34" charset="-128"/>
              </a:rPr>
              <a:t>90%</a:t>
            </a:r>
            <a:r>
              <a:rPr lang="ja-JP" altLang="en-US" smtClean="0">
                <a:latin typeface="MS PGothic" pitchFamily="34" charset="-128"/>
              </a:rPr>
              <a:t>、放流</a:t>
            </a:r>
            <a:r>
              <a:rPr lang="en-US" altLang="ja-JP" smtClean="0">
                <a:latin typeface="MS PGothic" pitchFamily="34" charset="-128"/>
              </a:rPr>
              <a:t>BOD</a:t>
            </a:r>
            <a:r>
              <a:rPr lang="ja-JP" altLang="en-US" smtClean="0">
                <a:latin typeface="MS PGothic" pitchFamily="34" charset="-128"/>
              </a:rPr>
              <a:t>　</a:t>
            </a:r>
            <a:r>
              <a:rPr lang="en-US" altLang="ja-JP" smtClean="0">
                <a:latin typeface="MS PGothic" pitchFamily="34" charset="-128"/>
              </a:rPr>
              <a:t>20mg/l</a:t>
            </a:r>
            <a:r>
              <a:rPr lang="ja-JP" altLang="en-US" smtClean="0">
                <a:latin typeface="MS PGothic" pitchFamily="34" charset="-128"/>
              </a:rPr>
              <a:t>）</a:t>
            </a:r>
            <a:endParaRPr lang="en-US" altLang="ja-JP" smtClean="0">
              <a:latin typeface="MS PGothic" pitchFamily="34" charset="-128"/>
            </a:endParaRPr>
          </a:p>
          <a:p>
            <a:r>
              <a:rPr lang="ja-JP" altLang="en-US" smtClean="0"/>
              <a:t>　</a:t>
            </a:r>
            <a:r>
              <a:rPr lang="ja-JP" altLang="ja-JP" smtClean="0"/>
              <a:t>クボタ浄化槽は</a:t>
            </a:r>
            <a:r>
              <a:rPr lang="en-US" altLang="ja-JP" smtClean="0"/>
              <a:t>BOD200mg/l</a:t>
            </a:r>
            <a:r>
              <a:rPr lang="ja-JP" altLang="ja-JP" smtClean="0"/>
              <a:t>の汚れた水を</a:t>
            </a:r>
            <a:r>
              <a:rPr lang="en-US" altLang="ja-JP" smtClean="0"/>
              <a:t>20mg/l</a:t>
            </a:r>
            <a:r>
              <a:rPr lang="ja-JP" altLang="ja-JP" smtClean="0"/>
              <a:t>迄処理をして放流します。</a:t>
            </a:r>
            <a:r>
              <a:rPr lang="en-US" altLang="ja-JP" smtClean="0"/>
              <a:t>BOD</a:t>
            </a:r>
            <a:r>
              <a:rPr lang="ja-JP" altLang="ja-JP" smtClean="0"/>
              <a:t>の数値が小さい方がよりきれいな水です。</a:t>
            </a:r>
          </a:p>
          <a:p>
            <a:r>
              <a:rPr lang="ja-JP" altLang="en-US" smtClean="0"/>
              <a:t>　</a:t>
            </a:r>
            <a:r>
              <a:rPr lang="ja-JP" altLang="ja-JP" smtClean="0"/>
              <a:t>これは厳しい日本の下水処理場と同じ放流水質です。</a:t>
            </a:r>
          </a:p>
          <a:p>
            <a:r>
              <a:rPr lang="ja-JP" altLang="en-US" smtClean="0"/>
              <a:t>　</a:t>
            </a:r>
            <a:r>
              <a:rPr lang="ja-JP" altLang="ja-JP" smtClean="0"/>
              <a:t>浄化槽を建物に設置することは、建物に小さいけれど本格的な下水処理場を建設するのと同じとお考え下さい。</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次に内部の構造について説明します。</a:t>
            </a:r>
            <a:endParaRPr lang="en-US" altLang="ja-JP" smtClean="0"/>
          </a:p>
          <a:p>
            <a:endParaRPr lang="en-US" altLang="ja-JP" smtClean="0"/>
          </a:p>
          <a:p>
            <a:r>
              <a:rPr lang="ja-JP" altLang="ja-JP" smtClean="0"/>
              <a:t>台所やトイレなどに繋がれたパイプを通して流れて来た汚水は、まず１番目の槽に入ります。</a:t>
            </a:r>
          </a:p>
          <a:p>
            <a:r>
              <a:rPr lang="ja-JP" altLang="en-US" smtClean="0"/>
              <a:t>１槽目で汚れの内、軽いものと重たいものを分離し、中間水を２槽目に移流させます。</a:t>
            </a:r>
            <a:endParaRPr lang="en-US" altLang="ja-JP" smtClean="0"/>
          </a:p>
          <a:p>
            <a:r>
              <a:rPr lang="ja-JP" altLang="en-US" smtClean="0"/>
              <a:t>２槽目では嫌気性微生物による処理を行います。</a:t>
            </a:r>
            <a:endParaRPr lang="en-US" altLang="ja-JP" smtClean="0"/>
          </a:p>
          <a:p>
            <a:r>
              <a:rPr lang="ja-JP" altLang="en-US" smtClean="0"/>
              <a:t>３槽目では担体の表面に発生する好気性微生物により、更に処理を行います。</a:t>
            </a:r>
            <a:endParaRPr lang="en-US" altLang="ja-JP" smtClean="0"/>
          </a:p>
          <a:p>
            <a:r>
              <a:rPr lang="ja-JP" altLang="en-US" smtClean="0"/>
              <a:t>４槽目は汚水中の</a:t>
            </a:r>
            <a:r>
              <a:rPr lang="en-US" altLang="ja-JP" smtClean="0"/>
              <a:t>SS</a:t>
            </a:r>
            <a:r>
              <a:rPr lang="ja-JP" altLang="en-US" smtClean="0"/>
              <a:t>分をろ過し、より綺麗な水にします。</a:t>
            </a:r>
            <a:endParaRPr lang="en-US" altLang="ja-JP" smtClean="0"/>
          </a:p>
          <a:p>
            <a:r>
              <a:rPr lang="ja-JP" altLang="en-US" smtClean="0"/>
              <a:t>最後に消毒を行い放流致します。</a:t>
            </a:r>
            <a:endParaRPr lang="en-US" altLang="ja-JP" smtClean="0"/>
          </a:p>
          <a:p>
            <a:endParaRPr lang="en-US" altLang="ja-JP" smtClean="0"/>
          </a:p>
          <a:p>
            <a:r>
              <a:rPr lang="ja-JP" altLang="en-US" smtClean="0"/>
              <a:t>全ての汚水が浄化槽で処理出来る訳ではありません。</a:t>
            </a:r>
            <a:endParaRPr lang="en-US" altLang="ja-JP" smtClean="0"/>
          </a:p>
          <a:p>
            <a:r>
              <a:rPr lang="ja-JP" altLang="en-US" smtClean="0"/>
              <a:t>金属が混ざった排水など微生物が食べることが出来ないものは処理出来ません。</a:t>
            </a:r>
            <a:endParaRPr lang="en-US" altLang="ja-JP" smtClean="0"/>
          </a:p>
          <a:p>
            <a:r>
              <a:rPr lang="ja-JP" altLang="en-US" smtClean="0"/>
              <a:t>また、お酒の製造、シーフードの加工時に出る水等は、汚水の水質を確認した上で特別な設計が必要となります。</a:t>
            </a:r>
            <a:endParaRPr lang="en-US" altLang="ja-JP" smtClean="0"/>
          </a:p>
          <a:p>
            <a:r>
              <a:rPr lang="ja-JP" altLang="en-US" smtClean="0"/>
              <a:t>当社は経験上色々な汚水を処理してきていますので、</a:t>
            </a:r>
            <a:r>
              <a:rPr lang="en-US" altLang="ja-JP" smtClean="0"/>
              <a:t>Waminn</a:t>
            </a:r>
            <a:r>
              <a:rPr lang="ja-JP" altLang="en-US" smtClean="0"/>
              <a:t>社さんを通じてご相談下さい。</a:t>
            </a:r>
            <a:endParaRPr lang="ja-JP" altLang="ja-JP" smtClean="0"/>
          </a:p>
        </p:txBody>
      </p:sp>
      <p:sp>
        <p:nvSpPr>
          <p:cNvPr id="26628"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kumimoji="1" sz="4400">
                <a:solidFill>
                  <a:schemeClr val="tx1"/>
                </a:solidFill>
                <a:latin typeface="Arial" charset="0"/>
                <a:ea typeface="MS PGothic" pitchFamily="34" charset="-128"/>
              </a:defRPr>
            </a:lvl1pPr>
            <a:lvl2pPr marL="742950" indent="-285750" defTabSz="950913" eaLnBrk="0" hangingPunct="0">
              <a:defRPr kumimoji="1" sz="4400">
                <a:solidFill>
                  <a:schemeClr val="tx1"/>
                </a:solidFill>
                <a:latin typeface="Arial" charset="0"/>
                <a:ea typeface="MS PGothic" pitchFamily="34" charset="-128"/>
              </a:defRPr>
            </a:lvl2pPr>
            <a:lvl3pPr marL="1143000" indent="-228600" defTabSz="950913" eaLnBrk="0" hangingPunct="0">
              <a:defRPr kumimoji="1" sz="4400">
                <a:solidFill>
                  <a:schemeClr val="tx1"/>
                </a:solidFill>
                <a:latin typeface="Arial" charset="0"/>
                <a:ea typeface="MS PGothic" pitchFamily="34" charset="-128"/>
              </a:defRPr>
            </a:lvl3pPr>
            <a:lvl4pPr marL="1600200" indent="-228600" defTabSz="950913" eaLnBrk="0" hangingPunct="0">
              <a:defRPr kumimoji="1" sz="4400">
                <a:solidFill>
                  <a:schemeClr val="tx1"/>
                </a:solidFill>
                <a:latin typeface="Arial" charset="0"/>
                <a:ea typeface="MS PGothic" pitchFamily="34" charset="-128"/>
              </a:defRPr>
            </a:lvl4pPr>
            <a:lvl5pPr marL="2057400" indent="-228600" defTabSz="950913" eaLnBrk="0" hangingPunct="0">
              <a:defRPr kumimoji="1" sz="4400">
                <a:solidFill>
                  <a:schemeClr val="tx1"/>
                </a:solidFill>
                <a:latin typeface="Arial" charset="0"/>
                <a:ea typeface="MS PGothic" pitchFamily="34" charset="-128"/>
              </a:defRPr>
            </a:lvl5pPr>
            <a:lvl6pPr marL="25146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33E332BA-6625-4F03-8B56-5F8876712D39}" type="slidenum">
              <a:rPr lang="ja-JP" altLang="en-US" sz="1300" smtClean="0">
                <a:solidFill>
                  <a:srgbClr val="000000"/>
                </a:solidFill>
                <a:latin typeface="Calibri" pitchFamily="34" charset="0"/>
              </a:rPr>
              <a:pPr eaLnBrk="1" hangingPunct="1"/>
              <a:t>4</a:t>
            </a:fld>
            <a:endParaRPr lang="ja-JP" altLang="en-US" sz="1300"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次に内部の構造について説明します。</a:t>
            </a:r>
            <a:endParaRPr lang="en-US" altLang="ja-JP" smtClean="0"/>
          </a:p>
          <a:p>
            <a:endParaRPr lang="en-US" altLang="ja-JP" smtClean="0"/>
          </a:p>
          <a:p>
            <a:r>
              <a:rPr lang="ja-JP" altLang="ja-JP" smtClean="0"/>
              <a:t>台所やトイレなどに繋がれたパイプを通して流れて来た汚水は、まず１番目の槽に入ります。</a:t>
            </a:r>
          </a:p>
          <a:p>
            <a:r>
              <a:rPr lang="ja-JP" altLang="en-US" smtClean="0"/>
              <a:t>１槽目で汚れの内、軽いものと重たいものを分離し、中間水を２槽目に移流させます。</a:t>
            </a:r>
            <a:endParaRPr lang="en-US" altLang="ja-JP" smtClean="0"/>
          </a:p>
          <a:p>
            <a:r>
              <a:rPr lang="ja-JP" altLang="en-US" smtClean="0"/>
              <a:t>２槽目では嫌気性微生物による処理を行います。</a:t>
            </a:r>
            <a:endParaRPr lang="en-US" altLang="ja-JP" smtClean="0"/>
          </a:p>
          <a:p>
            <a:r>
              <a:rPr lang="ja-JP" altLang="en-US" smtClean="0"/>
              <a:t>３槽目では担体の表面に発生する好気性微生物により、更に処理を行います。</a:t>
            </a:r>
            <a:endParaRPr lang="en-US" altLang="ja-JP" smtClean="0"/>
          </a:p>
          <a:p>
            <a:r>
              <a:rPr lang="ja-JP" altLang="en-US" smtClean="0"/>
              <a:t>４槽目は汚水中の</a:t>
            </a:r>
            <a:r>
              <a:rPr lang="en-US" altLang="ja-JP" smtClean="0"/>
              <a:t>SS</a:t>
            </a:r>
            <a:r>
              <a:rPr lang="ja-JP" altLang="en-US" smtClean="0"/>
              <a:t>分をろ過し、より綺麗な水にします。</a:t>
            </a:r>
            <a:endParaRPr lang="en-US" altLang="ja-JP" smtClean="0"/>
          </a:p>
          <a:p>
            <a:r>
              <a:rPr lang="ja-JP" altLang="en-US" smtClean="0"/>
              <a:t>最後に消毒を行い放流致します。</a:t>
            </a:r>
            <a:endParaRPr lang="en-US" altLang="ja-JP" smtClean="0"/>
          </a:p>
          <a:p>
            <a:endParaRPr lang="en-US" altLang="ja-JP" smtClean="0"/>
          </a:p>
          <a:p>
            <a:r>
              <a:rPr lang="ja-JP" altLang="en-US" smtClean="0"/>
              <a:t>全ての汚水が浄化槽で処理出来る訳ではありません。</a:t>
            </a:r>
            <a:endParaRPr lang="en-US" altLang="ja-JP" smtClean="0"/>
          </a:p>
          <a:p>
            <a:r>
              <a:rPr lang="ja-JP" altLang="en-US" smtClean="0"/>
              <a:t>金属が混ざった排水など微生物が食べることが出来ないものは処理出来ません。</a:t>
            </a:r>
            <a:endParaRPr lang="en-US" altLang="ja-JP" smtClean="0"/>
          </a:p>
          <a:p>
            <a:r>
              <a:rPr lang="ja-JP" altLang="en-US" smtClean="0"/>
              <a:t>また、お酒の製造、シーフードの加工時に出る水等は、汚水の水質を確認した上で特別な設計が必要となります。</a:t>
            </a:r>
            <a:endParaRPr lang="en-US" altLang="ja-JP" smtClean="0"/>
          </a:p>
          <a:p>
            <a:r>
              <a:rPr lang="ja-JP" altLang="en-US" smtClean="0"/>
              <a:t>当社は経験上色々な汚水を処理してきていますので、</a:t>
            </a:r>
            <a:r>
              <a:rPr lang="en-US" altLang="ja-JP" smtClean="0"/>
              <a:t>Waminn</a:t>
            </a:r>
            <a:r>
              <a:rPr lang="ja-JP" altLang="en-US" smtClean="0"/>
              <a:t>社さんを通じてご相談下さい。</a:t>
            </a:r>
            <a:endParaRPr lang="ja-JP" altLang="ja-JP" smtClean="0"/>
          </a:p>
        </p:txBody>
      </p:sp>
      <p:sp>
        <p:nvSpPr>
          <p:cNvPr id="27652"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kumimoji="1" sz="4400">
                <a:solidFill>
                  <a:schemeClr val="tx1"/>
                </a:solidFill>
                <a:latin typeface="Arial" charset="0"/>
                <a:ea typeface="MS PGothic" pitchFamily="34" charset="-128"/>
              </a:defRPr>
            </a:lvl1pPr>
            <a:lvl2pPr marL="742950" indent="-285750" defTabSz="950913" eaLnBrk="0" hangingPunct="0">
              <a:defRPr kumimoji="1" sz="4400">
                <a:solidFill>
                  <a:schemeClr val="tx1"/>
                </a:solidFill>
                <a:latin typeface="Arial" charset="0"/>
                <a:ea typeface="MS PGothic" pitchFamily="34" charset="-128"/>
              </a:defRPr>
            </a:lvl2pPr>
            <a:lvl3pPr marL="1143000" indent="-228600" defTabSz="950913" eaLnBrk="0" hangingPunct="0">
              <a:defRPr kumimoji="1" sz="4400">
                <a:solidFill>
                  <a:schemeClr val="tx1"/>
                </a:solidFill>
                <a:latin typeface="Arial" charset="0"/>
                <a:ea typeface="MS PGothic" pitchFamily="34" charset="-128"/>
              </a:defRPr>
            </a:lvl3pPr>
            <a:lvl4pPr marL="1600200" indent="-228600" defTabSz="950913" eaLnBrk="0" hangingPunct="0">
              <a:defRPr kumimoji="1" sz="4400">
                <a:solidFill>
                  <a:schemeClr val="tx1"/>
                </a:solidFill>
                <a:latin typeface="Arial" charset="0"/>
                <a:ea typeface="MS PGothic" pitchFamily="34" charset="-128"/>
              </a:defRPr>
            </a:lvl4pPr>
            <a:lvl5pPr marL="2057400" indent="-228600" defTabSz="950913" eaLnBrk="0" hangingPunct="0">
              <a:defRPr kumimoji="1" sz="4400">
                <a:solidFill>
                  <a:schemeClr val="tx1"/>
                </a:solidFill>
                <a:latin typeface="Arial" charset="0"/>
                <a:ea typeface="MS PGothic" pitchFamily="34" charset="-128"/>
              </a:defRPr>
            </a:lvl5pPr>
            <a:lvl6pPr marL="25146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A298A8C6-8C21-47B7-B026-80065D894DD5}" type="slidenum">
              <a:rPr lang="ja-JP" altLang="en-US" sz="1300" smtClean="0">
                <a:solidFill>
                  <a:srgbClr val="000000"/>
                </a:solidFill>
                <a:latin typeface="Calibri" pitchFamily="34" charset="0"/>
              </a:rPr>
              <a:pPr eaLnBrk="1" hangingPunct="1"/>
              <a:t>5</a:t>
            </a:fld>
            <a:endParaRPr lang="ja-JP" altLang="en-US" sz="1300"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次に内部の構造について説明します。</a:t>
            </a:r>
            <a:endParaRPr lang="en-US" altLang="ja-JP" smtClean="0"/>
          </a:p>
          <a:p>
            <a:endParaRPr lang="en-US" altLang="ja-JP" smtClean="0"/>
          </a:p>
          <a:p>
            <a:r>
              <a:rPr lang="ja-JP" altLang="ja-JP" smtClean="0"/>
              <a:t>台所やトイレなどに繋がれたパイプを通して流れて来た汚水は、まず１番目の槽に入ります。</a:t>
            </a:r>
          </a:p>
          <a:p>
            <a:r>
              <a:rPr lang="ja-JP" altLang="en-US" smtClean="0"/>
              <a:t>１槽目で汚れの内、軽いものと重たいものを分離し、中間水を２槽目に移流させます。</a:t>
            </a:r>
            <a:endParaRPr lang="en-US" altLang="ja-JP" smtClean="0"/>
          </a:p>
          <a:p>
            <a:r>
              <a:rPr lang="ja-JP" altLang="en-US" smtClean="0"/>
              <a:t>２槽目では嫌気性微生物による処理を行います。</a:t>
            </a:r>
            <a:endParaRPr lang="en-US" altLang="ja-JP" smtClean="0"/>
          </a:p>
          <a:p>
            <a:r>
              <a:rPr lang="ja-JP" altLang="en-US" smtClean="0"/>
              <a:t>３槽目では担体の表面に発生する好気性微生物により、更に処理を行います。</a:t>
            </a:r>
            <a:endParaRPr lang="en-US" altLang="ja-JP" smtClean="0"/>
          </a:p>
          <a:p>
            <a:r>
              <a:rPr lang="ja-JP" altLang="en-US" smtClean="0"/>
              <a:t>４槽目は汚水中の</a:t>
            </a:r>
            <a:r>
              <a:rPr lang="en-US" altLang="ja-JP" smtClean="0"/>
              <a:t>SS</a:t>
            </a:r>
            <a:r>
              <a:rPr lang="ja-JP" altLang="en-US" smtClean="0"/>
              <a:t>分をろ過し、より綺麗な水にします。</a:t>
            </a:r>
            <a:endParaRPr lang="en-US" altLang="ja-JP" smtClean="0"/>
          </a:p>
          <a:p>
            <a:r>
              <a:rPr lang="ja-JP" altLang="en-US" smtClean="0"/>
              <a:t>最後に消毒を行い放流致します。</a:t>
            </a:r>
            <a:endParaRPr lang="en-US" altLang="ja-JP" smtClean="0"/>
          </a:p>
          <a:p>
            <a:endParaRPr lang="en-US" altLang="ja-JP" smtClean="0"/>
          </a:p>
          <a:p>
            <a:r>
              <a:rPr lang="ja-JP" altLang="en-US" smtClean="0"/>
              <a:t>全ての汚水が浄化槽で処理出来る訳ではありません。</a:t>
            </a:r>
            <a:endParaRPr lang="en-US" altLang="ja-JP" smtClean="0"/>
          </a:p>
          <a:p>
            <a:r>
              <a:rPr lang="ja-JP" altLang="en-US" smtClean="0"/>
              <a:t>金属が混ざった排水など微生物が食べることが出来ないものは処理出来ません。</a:t>
            </a:r>
            <a:endParaRPr lang="en-US" altLang="ja-JP" smtClean="0"/>
          </a:p>
          <a:p>
            <a:r>
              <a:rPr lang="ja-JP" altLang="en-US" smtClean="0"/>
              <a:t>また、お酒の製造、シーフードの加工時に出る水等は、汚水の水質を確認した上で特別な設計が必要となります。</a:t>
            </a:r>
            <a:endParaRPr lang="en-US" altLang="ja-JP" smtClean="0"/>
          </a:p>
          <a:p>
            <a:r>
              <a:rPr lang="ja-JP" altLang="en-US" smtClean="0"/>
              <a:t>当社は経験上色々な汚水を処理してきていますので、</a:t>
            </a:r>
            <a:r>
              <a:rPr lang="en-US" altLang="ja-JP" smtClean="0"/>
              <a:t>Waminn</a:t>
            </a:r>
            <a:r>
              <a:rPr lang="ja-JP" altLang="en-US" smtClean="0"/>
              <a:t>社さんを通じてご相談下さい。</a:t>
            </a:r>
            <a:endParaRPr lang="ja-JP" altLang="ja-JP" smtClean="0"/>
          </a:p>
        </p:txBody>
      </p:sp>
      <p:sp>
        <p:nvSpPr>
          <p:cNvPr id="2867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kumimoji="1" sz="4400">
                <a:solidFill>
                  <a:schemeClr val="tx1"/>
                </a:solidFill>
                <a:latin typeface="Arial" charset="0"/>
                <a:ea typeface="MS PGothic" pitchFamily="34" charset="-128"/>
              </a:defRPr>
            </a:lvl1pPr>
            <a:lvl2pPr marL="742950" indent="-285750" defTabSz="950913" eaLnBrk="0" hangingPunct="0">
              <a:defRPr kumimoji="1" sz="4400">
                <a:solidFill>
                  <a:schemeClr val="tx1"/>
                </a:solidFill>
                <a:latin typeface="Arial" charset="0"/>
                <a:ea typeface="MS PGothic" pitchFamily="34" charset="-128"/>
              </a:defRPr>
            </a:lvl2pPr>
            <a:lvl3pPr marL="1143000" indent="-228600" defTabSz="950913" eaLnBrk="0" hangingPunct="0">
              <a:defRPr kumimoji="1" sz="4400">
                <a:solidFill>
                  <a:schemeClr val="tx1"/>
                </a:solidFill>
                <a:latin typeface="Arial" charset="0"/>
                <a:ea typeface="MS PGothic" pitchFamily="34" charset="-128"/>
              </a:defRPr>
            </a:lvl3pPr>
            <a:lvl4pPr marL="1600200" indent="-228600" defTabSz="950913" eaLnBrk="0" hangingPunct="0">
              <a:defRPr kumimoji="1" sz="4400">
                <a:solidFill>
                  <a:schemeClr val="tx1"/>
                </a:solidFill>
                <a:latin typeface="Arial" charset="0"/>
                <a:ea typeface="MS PGothic" pitchFamily="34" charset="-128"/>
              </a:defRPr>
            </a:lvl4pPr>
            <a:lvl5pPr marL="2057400" indent="-228600" defTabSz="950913" eaLnBrk="0" hangingPunct="0">
              <a:defRPr kumimoji="1" sz="4400">
                <a:solidFill>
                  <a:schemeClr val="tx1"/>
                </a:solidFill>
                <a:latin typeface="Arial" charset="0"/>
                <a:ea typeface="MS PGothic" pitchFamily="34" charset="-128"/>
              </a:defRPr>
            </a:lvl5pPr>
            <a:lvl6pPr marL="25146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50913"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6C990AB3-C666-427F-B83B-3AC73D18AAB7}" type="slidenum">
              <a:rPr lang="ja-JP" altLang="en-US" sz="1300" smtClean="0">
                <a:solidFill>
                  <a:srgbClr val="000000"/>
                </a:solidFill>
                <a:latin typeface="Calibri" pitchFamily="34" charset="0"/>
              </a:rPr>
              <a:pPr eaLnBrk="1" hangingPunct="1"/>
              <a:t>6</a:t>
            </a:fld>
            <a:endParaRPr lang="ja-JP" altLang="en-US" sz="1300"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4400">
                <a:solidFill>
                  <a:schemeClr val="tx1"/>
                </a:solidFill>
                <a:latin typeface="Arial" charset="0"/>
                <a:ea typeface="MS PGothic" pitchFamily="34" charset="-128"/>
              </a:defRPr>
            </a:lvl1pPr>
            <a:lvl2pPr marL="742950" indent="-285750" defTabSz="952500" eaLnBrk="0" hangingPunct="0">
              <a:defRPr kumimoji="1" sz="4400">
                <a:solidFill>
                  <a:schemeClr val="tx1"/>
                </a:solidFill>
                <a:latin typeface="Arial" charset="0"/>
                <a:ea typeface="MS PGothic" pitchFamily="34" charset="-128"/>
              </a:defRPr>
            </a:lvl2pPr>
            <a:lvl3pPr marL="1143000" indent="-228600" defTabSz="952500" eaLnBrk="0" hangingPunct="0">
              <a:defRPr kumimoji="1" sz="4400">
                <a:solidFill>
                  <a:schemeClr val="tx1"/>
                </a:solidFill>
                <a:latin typeface="Arial" charset="0"/>
                <a:ea typeface="MS PGothic" pitchFamily="34" charset="-128"/>
              </a:defRPr>
            </a:lvl3pPr>
            <a:lvl4pPr marL="1600200" indent="-228600" defTabSz="952500" eaLnBrk="0" hangingPunct="0">
              <a:defRPr kumimoji="1" sz="4400">
                <a:solidFill>
                  <a:schemeClr val="tx1"/>
                </a:solidFill>
                <a:latin typeface="Arial" charset="0"/>
                <a:ea typeface="MS PGothic" pitchFamily="34" charset="-128"/>
              </a:defRPr>
            </a:lvl4pPr>
            <a:lvl5pPr marL="2057400" indent="-228600" defTabSz="952500" eaLnBrk="0" hangingPunct="0">
              <a:defRPr kumimoji="1" sz="4400">
                <a:solidFill>
                  <a:schemeClr val="tx1"/>
                </a:solidFill>
                <a:latin typeface="Arial" charset="0"/>
                <a:ea typeface="MS PGothic" pitchFamily="34" charset="-128"/>
              </a:defRPr>
            </a:lvl5pPr>
            <a:lvl6pPr marL="25146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0695DC51-CFC2-4DEF-AA9A-E302006DDE54}" type="slidenum">
              <a:rPr lang="ja-JP" altLang="en-US" sz="1300" smtClean="0">
                <a:latin typeface="Calibri" pitchFamily="34" charset="0"/>
              </a:rPr>
              <a:pPr eaLnBrk="1" hangingPunct="1"/>
              <a:t>7</a:t>
            </a:fld>
            <a:endParaRPr lang="ja-JP" altLang="en-US" sz="130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MS PGothic" pitchFamily="34" charset="-128"/>
              </a:rPr>
              <a:t>クボタ浄化槽の特長</a:t>
            </a:r>
            <a:r>
              <a:rPr lang="en-US" altLang="ja-JP" smtClean="0">
                <a:latin typeface="MS PGothic" pitchFamily="34" charset="-128"/>
              </a:rPr>
              <a:t>1)</a:t>
            </a:r>
          </a:p>
          <a:p>
            <a:endParaRPr kumimoji="0" lang="en-US" altLang="ja-JP" smtClean="0">
              <a:latin typeface="MS PGothic" pitchFamily="34" charset="-128"/>
            </a:endParaRPr>
          </a:p>
          <a:p>
            <a:r>
              <a:rPr kumimoji="0" lang="en-US" altLang="ja-JP" smtClean="0">
                <a:latin typeface="MS PGothic" pitchFamily="34" charset="-128"/>
              </a:rPr>
              <a:t>RC</a:t>
            </a:r>
            <a:r>
              <a:rPr kumimoji="0" lang="ja-JP" altLang="en-US" smtClean="0">
                <a:latin typeface="MS PGothic" pitchFamily="34" charset="-128"/>
              </a:rPr>
              <a:t>製と比較し工期の短縮が図れます。</a:t>
            </a:r>
            <a:endParaRPr kumimoji="0" lang="en-US" altLang="ja-JP" smtClean="0">
              <a:latin typeface="MS PGothic" pitchFamily="34" charset="-128"/>
            </a:endParaRPr>
          </a:p>
          <a:p>
            <a:r>
              <a:rPr kumimoji="0" lang="ja-JP" altLang="en-US" smtClean="0">
                <a:latin typeface="MS PGothic" pitchFamily="34" charset="-128"/>
              </a:rPr>
              <a:t>　⇒</a:t>
            </a:r>
            <a:r>
              <a:rPr kumimoji="0" lang="en-US" altLang="ja-JP" smtClean="0">
                <a:latin typeface="MS PGothic" pitchFamily="34" charset="-128"/>
              </a:rPr>
              <a:t>FRP</a:t>
            </a:r>
            <a:r>
              <a:rPr kumimoji="0" lang="ja-JP" altLang="en-US" smtClean="0">
                <a:latin typeface="MS PGothic" pitchFamily="34" charset="-128"/>
              </a:rPr>
              <a:t>製浄化槽は、</a:t>
            </a:r>
            <a:r>
              <a:rPr kumimoji="0" lang="en-US" altLang="ja-JP" smtClean="0">
                <a:latin typeface="MS PGothic" pitchFamily="34" charset="-128"/>
              </a:rPr>
              <a:t>RC</a:t>
            </a:r>
            <a:r>
              <a:rPr kumimoji="0" lang="ja-JP" altLang="en-US" smtClean="0">
                <a:latin typeface="MS PGothic" pitchFamily="34" charset="-128"/>
              </a:rPr>
              <a:t>製浄化槽と比較し工期が約</a:t>
            </a:r>
            <a:r>
              <a:rPr kumimoji="0" lang="en-US" altLang="ja-JP" smtClean="0">
                <a:latin typeface="MS PGothic" pitchFamily="34" charset="-128"/>
              </a:rPr>
              <a:t>1/3</a:t>
            </a:r>
            <a:r>
              <a:rPr kumimoji="0" lang="ja-JP" altLang="en-US" smtClean="0">
                <a:latin typeface="MS PGothic" pitchFamily="34" charset="-128"/>
              </a:rPr>
              <a:t>程度です。</a:t>
            </a:r>
            <a:r>
              <a:rPr kumimoji="0" lang="en-US" altLang="ja-JP" smtClean="0">
                <a:latin typeface="MS PGothic" pitchFamily="34" charset="-128"/>
              </a:rPr>
              <a:t> </a:t>
            </a:r>
          </a:p>
          <a:p>
            <a:endParaRPr lang="ja-JP" altLang="en-US" smtClean="0">
              <a:latin typeface="MS PGothic" pitchFamily="34" charset="-128"/>
            </a:endParaRPr>
          </a:p>
        </p:txBody>
      </p:sp>
      <p:sp>
        <p:nvSpPr>
          <p:cNvPr id="3072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4400">
                <a:solidFill>
                  <a:schemeClr val="tx1"/>
                </a:solidFill>
                <a:latin typeface="Arial" charset="0"/>
                <a:ea typeface="MS PGothic" pitchFamily="34" charset="-128"/>
              </a:defRPr>
            </a:lvl1pPr>
            <a:lvl2pPr marL="742950" indent="-285750" defTabSz="952500" eaLnBrk="0" hangingPunct="0">
              <a:defRPr kumimoji="1" sz="4400">
                <a:solidFill>
                  <a:schemeClr val="tx1"/>
                </a:solidFill>
                <a:latin typeface="Arial" charset="0"/>
                <a:ea typeface="MS PGothic" pitchFamily="34" charset="-128"/>
              </a:defRPr>
            </a:lvl2pPr>
            <a:lvl3pPr marL="1143000" indent="-228600" defTabSz="952500" eaLnBrk="0" hangingPunct="0">
              <a:defRPr kumimoji="1" sz="4400">
                <a:solidFill>
                  <a:schemeClr val="tx1"/>
                </a:solidFill>
                <a:latin typeface="Arial" charset="0"/>
                <a:ea typeface="MS PGothic" pitchFamily="34" charset="-128"/>
              </a:defRPr>
            </a:lvl3pPr>
            <a:lvl4pPr marL="1600200" indent="-228600" defTabSz="952500" eaLnBrk="0" hangingPunct="0">
              <a:defRPr kumimoji="1" sz="4400">
                <a:solidFill>
                  <a:schemeClr val="tx1"/>
                </a:solidFill>
                <a:latin typeface="Arial" charset="0"/>
                <a:ea typeface="MS PGothic" pitchFamily="34" charset="-128"/>
              </a:defRPr>
            </a:lvl4pPr>
            <a:lvl5pPr marL="2057400" indent="-228600" defTabSz="952500" eaLnBrk="0" hangingPunct="0">
              <a:defRPr kumimoji="1" sz="4400">
                <a:solidFill>
                  <a:schemeClr val="tx1"/>
                </a:solidFill>
                <a:latin typeface="Arial" charset="0"/>
                <a:ea typeface="MS PGothic" pitchFamily="34" charset="-128"/>
              </a:defRPr>
            </a:lvl5pPr>
            <a:lvl6pPr marL="25146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3914CDD3-DDE4-406D-8D01-06D322470F3A}" type="slidenum">
              <a:rPr lang="ja-JP" altLang="en-US" sz="1300" smtClean="0">
                <a:latin typeface="Calibri" pitchFamily="34" charset="0"/>
              </a:rPr>
              <a:pPr eaLnBrk="1" hangingPunct="1"/>
              <a:t>8</a:t>
            </a:fld>
            <a:endParaRPr lang="ja-JP" altLang="en-US" sz="130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MS PGothic" pitchFamily="34" charset="-128"/>
              </a:rPr>
              <a:t>クボタ浄化槽の特長 </a:t>
            </a:r>
            <a:r>
              <a:rPr lang="en-US" altLang="ja-JP" smtClean="0">
                <a:latin typeface="MS PGothic" pitchFamily="34" charset="-128"/>
              </a:rPr>
              <a:t>2)</a:t>
            </a:r>
          </a:p>
          <a:p>
            <a:endParaRPr lang="en-US" altLang="ja-JP" smtClean="0">
              <a:latin typeface="MS PGothic" pitchFamily="34" charset="-128"/>
            </a:endParaRPr>
          </a:p>
          <a:p>
            <a:r>
              <a:rPr lang="ja-JP" altLang="en-US" smtClean="0">
                <a:latin typeface="MS PGothic" pitchFamily="34" charset="-128"/>
              </a:rPr>
              <a:t>高品質</a:t>
            </a:r>
            <a:endParaRPr lang="en-US" altLang="ja-JP" smtClean="0">
              <a:latin typeface="MS PGothic" pitchFamily="34" charset="-128"/>
            </a:endParaRPr>
          </a:p>
          <a:p>
            <a:r>
              <a:rPr kumimoji="0" lang="en-US" altLang="ja-JP" smtClean="0">
                <a:latin typeface="MS PGothic" pitchFamily="34" charset="-128"/>
              </a:rPr>
              <a:t>FRP</a:t>
            </a:r>
            <a:r>
              <a:rPr kumimoji="0" lang="ja-JP" altLang="en-US" smtClean="0">
                <a:latin typeface="MS PGothic" pitchFamily="34" charset="-128"/>
              </a:rPr>
              <a:t>製浄化槽は工場で生産し現場へ搬送します。</a:t>
            </a:r>
            <a:endParaRPr kumimoji="0" lang="en-US" altLang="ja-JP" smtClean="0">
              <a:latin typeface="MS PGothic" pitchFamily="34" charset="-128"/>
            </a:endParaRPr>
          </a:p>
          <a:p>
            <a:r>
              <a:rPr kumimoji="0" lang="ja-JP" altLang="en-US" smtClean="0">
                <a:latin typeface="MS PGothic" pitchFamily="34" charset="-128"/>
              </a:rPr>
              <a:t>よって安定した品質の商品をお届け出来ます。</a:t>
            </a:r>
            <a:endParaRPr kumimoji="0" lang="en-US" altLang="ja-JP" smtClean="0">
              <a:latin typeface="MS PGothic" pitchFamily="34" charset="-128"/>
            </a:endParaRPr>
          </a:p>
          <a:p>
            <a:endParaRPr lang="ja-JP" altLang="en-US" smtClean="0">
              <a:latin typeface="MS PGothic" pitchFamily="34" charset="-128"/>
            </a:endParaRPr>
          </a:p>
        </p:txBody>
      </p:sp>
      <p:sp>
        <p:nvSpPr>
          <p:cNvPr id="3174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4400">
                <a:solidFill>
                  <a:schemeClr val="tx1"/>
                </a:solidFill>
                <a:latin typeface="Arial" charset="0"/>
                <a:ea typeface="MS PGothic" pitchFamily="34" charset="-128"/>
              </a:defRPr>
            </a:lvl1pPr>
            <a:lvl2pPr marL="742950" indent="-285750" defTabSz="952500" eaLnBrk="0" hangingPunct="0">
              <a:defRPr kumimoji="1" sz="4400">
                <a:solidFill>
                  <a:schemeClr val="tx1"/>
                </a:solidFill>
                <a:latin typeface="Arial" charset="0"/>
                <a:ea typeface="MS PGothic" pitchFamily="34" charset="-128"/>
              </a:defRPr>
            </a:lvl2pPr>
            <a:lvl3pPr marL="1143000" indent="-228600" defTabSz="952500" eaLnBrk="0" hangingPunct="0">
              <a:defRPr kumimoji="1" sz="4400">
                <a:solidFill>
                  <a:schemeClr val="tx1"/>
                </a:solidFill>
                <a:latin typeface="Arial" charset="0"/>
                <a:ea typeface="MS PGothic" pitchFamily="34" charset="-128"/>
              </a:defRPr>
            </a:lvl3pPr>
            <a:lvl4pPr marL="1600200" indent="-228600" defTabSz="952500" eaLnBrk="0" hangingPunct="0">
              <a:defRPr kumimoji="1" sz="4400">
                <a:solidFill>
                  <a:schemeClr val="tx1"/>
                </a:solidFill>
                <a:latin typeface="Arial" charset="0"/>
                <a:ea typeface="MS PGothic" pitchFamily="34" charset="-128"/>
              </a:defRPr>
            </a:lvl4pPr>
            <a:lvl5pPr marL="2057400" indent="-228600" defTabSz="952500" eaLnBrk="0" hangingPunct="0">
              <a:defRPr kumimoji="1" sz="4400">
                <a:solidFill>
                  <a:schemeClr val="tx1"/>
                </a:solidFill>
                <a:latin typeface="Arial" charset="0"/>
                <a:ea typeface="MS PGothic" pitchFamily="34" charset="-128"/>
              </a:defRPr>
            </a:lvl5pPr>
            <a:lvl6pPr marL="25146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defTabSz="9525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E14705EF-46DC-4A9C-A2D2-EEF15E6B2FA8}" type="slidenum">
              <a:rPr lang="ja-JP" altLang="en-US" sz="1300" smtClean="0">
                <a:latin typeface="Calibri" pitchFamily="34" charset="0"/>
              </a:rPr>
              <a:pPr eaLnBrk="1" hangingPunct="1"/>
              <a:t>9</a:t>
            </a:fld>
            <a:endParaRPr lang="ja-JP" altLang="en-US" sz="13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4" name="日付プレースホルダ 29"/>
          <p:cNvSpPr>
            <a:spLocks noGrp="1"/>
          </p:cNvSpPr>
          <p:nvPr>
            <p:ph type="dt" sz="half" idx="10"/>
          </p:nvPr>
        </p:nvSpPr>
        <p:spPr/>
        <p:txBody>
          <a:bodyPr/>
          <a:lstStyle>
            <a:lvl1pPr>
              <a:defRPr>
                <a:solidFill>
                  <a:srgbClr val="D1EAEE"/>
                </a:solidFill>
              </a:defRPr>
            </a:lvl1pPr>
          </a:lstStyle>
          <a:p>
            <a:pPr>
              <a:defRPr/>
            </a:pPr>
            <a:fld id="{D6B06AD6-FE49-431E-86B8-6ED03DF6EF80}" type="datetimeFigureOut">
              <a:rPr lang="ja-JP" altLang="en-US"/>
              <a:pPr>
                <a:defRPr/>
              </a:pPr>
              <a:t>2015/2/10</a:t>
            </a:fld>
            <a:endParaRPr lang="ja-JP" altLang="en-US"/>
          </a:p>
        </p:txBody>
      </p:sp>
      <p:sp>
        <p:nvSpPr>
          <p:cNvPr id="5" name="フッター プレースホルダ 18"/>
          <p:cNvSpPr>
            <a:spLocks noGrp="1"/>
          </p:cNvSpPr>
          <p:nvPr>
            <p:ph type="ftr" sz="quarter" idx="11"/>
          </p:nvPr>
        </p:nvSpPr>
        <p:spPr/>
        <p:txBody>
          <a:bodyPr/>
          <a:lstStyle>
            <a:lvl1pPr>
              <a:defRPr>
                <a:solidFill>
                  <a:srgbClr val="D1EAEE"/>
                </a:solidFill>
              </a:defRPr>
            </a:lvl1pPr>
          </a:lstStyle>
          <a:p>
            <a:pPr>
              <a:defRPr/>
            </a:pPr>
            <a:endParaRPr lang="ja-JP" altLang="en-US"/>
          </a:p>
        </p:txBody>
      </p:sp>
      <p:sp>
        <p:nvSpPr>
          <p:cNvPr id="6" name="スライド番号プレースホルダ 26"/>
          <p:cNvSpPr>
            <a:spLocks noGrp="1"/>
          </p:cNvSpPr>
          <p:nvPr>
            <p:ph type="sldNum" sz="quarter" idx="12"/>
          </p:nvPr>
        </p:nvSpPr>
        <p:spPr/>
        <p:txBody>
          <a:bodyPr/>
          <a:lstStyle>
            <a:lvl1pPr>
              <a:defRPr>
                <a:solidFill>
                  <a:srgbClr val="D1EAEE"/>
                </a:solidFill>
              </a:defRPr>
            </a:lvl1pPr>
          </a:lstStyle>
          <a:p>
            <a:pPr>
              <a:defRPr/>
            </a:pPr>
            <a:fld id="{F51F38A0-D708-4831-8C06-5B30BABF08C8}" type="slidenum">
              <a:rPr lang="ja-JP" altLang="en-US"/>
              <a:pPr>
                <a:defRPr/>
              </a:pPr>
              <a:t>‹#›</a:t>
            </a:fld>
            <a:endParaRPr lang="ja-JP" altLang="en-US"/>
          </a:p>
        </p:txBody>
      </p:sp>
    </p:spTree>
    <p:extLst>
      <p:ext uri="{BB962C8B-B14F-4D97-AF65-F5344CB8AC3E}">
        <p14:creationId xmlns:p14="http://schemas.microsoft.com/office/powerpoint/2010/main" val="25629836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9"/>
          <p:cNvSpPr>
            <a:spLocks noGrp="1"/>
          </p:cNvSpPr>
          <p:nvPr>
            <p:ph type="dt" sz="half" idx="10"/>
          </p:nvPr>
        </p:nvSpPr>
        <p:spPr/>
        <p:txBody>
          <a:bodyPr/>
          <a:lstStyle>
            <a:lvl1pPr>
              <a:defRPr/>
            </a:lvl1pPr>
          </a:lstStyle>
          <a:p>
            <a:pPr>
              <a:defRPr/>
            </a:pPr>
            <a:fld id="{20D2B864-02AC-474A-B938-A7B76E4A2BB0}" type="datetimeFigureOut">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F4A6E8AF-C208-41BC-BB51-7241DDCE1642}" type="slidenum">
              <a:rPr lang="ja-JP" altLang="en-US"/>
              <a:pPr>
                <a:defRPr/>
              </a:pPr>
              <a:t>‹#›</a:t>
            </a:fld>
            <a:endParaRPr lang="ja-JP" altLang="en-US"/>
          </a:p>
        </p:txBody>
      </p:sp>
    </p:spTree>
    <p:extLst>
      <p:ext uri="{BB962C8B-B14F-4D97-AF65-F5344CB8AC3E}">
        <p14:creationId xmlns:p14="http://schemas.microsoft.com/office/powerpoint/2010/main" val="29584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04850"/>
            <a:ext cx="8229600" cy="5619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付プレースホルダ 9"/>
          <p:cNvSpPr>
            <a:spLocks noGrp="1"/>
          </p:cNvSpPr>
          <p:nvPr>
            <p:ph type="dt" sz="half" idx="10"/>
          </p:nvPr>
        </p:nvSpPr>
        <p:spPr/>
        <p:txBody>
          <a:bodyPr/>
          <a:lstStyle>
            <a:lvl1pPr>
              <a:defRPr/>
            </a:lvl1pPr>
          </a:lstStyle>
          <a:p>
            <a:pPr>
              <a:defRPr/>
            </a:pPr>
            <a:fld id="{CB3349A1-0A91-4E46-908F-71256126AEE5}" type="datetime1">
              <a:rPr lang="ja-JP" altLang="en-US"/>
              <a:pPr>
                <a:defRPr/>
              </a:pPr>
              <a:t>2015/2/10</a:t>
            </a:fld>
            <a:endParaRPr lang="ja-JP" altLang="en-US"/>
          </a:p>
        </p:txBody>
      </p:sp>
      <p:sp>
        <p:nvSpPr>
          <p:cNvPr id="4"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17"/>
          <p:cNvSpPr>
            <a:spLocks noGrp="1"/>
          </p:cNvSpPr>
          <p:nvPr>
            <p:ph type="sldNum" sz="quarter" idx="12"/>
          </p:nvPr>
        </p:nvSpPr>
        <p:spPr/>
        <p:txBody>
          <a:bodyPr/>
          <a:lstStyle>
            <a:lvl1pPr>
              <a:defRPr/>
            </a:lvl1pPr>
          </a:lstStyle>
          <a:p>
            <a:pPr>
              <a:defRPr/>
            </a:pPr>
            <a:fld id="{A6C5CE42-BD4F-4A47-AE08-37908B76F4A5}" type="slidenum">
              <a:rPr lang="ja-JP" altLang="en-US"/>
              <a:pPr>
                <a:defRPr/>
              </a:pPr>
              <a:t>‹#›</a:t>
            </a:fld>
            <a:endParaRPr lang="ja-JP" altLang="en-US"/>
          </a:p>
        </p:txBody>
      </p:sp>
    </p:spTree>
    <p:extLst>
      <p:ext uri="{BB962C8B-B14F-4D97-AF65-F5344CB8AC3E}">
        <p14:creationId xmlns:p14="http://schemas.microsoft.com/office/powerpoint/2010/main" val="422125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850"/>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935163"/>
            <a:ext cx="8229600" cy="4389437"/>
          </a:xfrm>
        </p:spPr>
        <p:txBody>
          <a:bodyPr/>
          <a:lstStyle/>
          <a:p>
            <a:pPr lvl="0"/>
            <a:endParaRPr lang="ja-JP" altLang="en-US" noProof="0"/>
          </a:p>
        </p:txBody>
      </p:sp>
      <p:sp>
        <p:nvSpPr>
          <p:cNvPr id="4" name="日付プレースホルダ 9"/>
          <p:cNvSpPr>
            <a:spLocks noGrp="1"/>
          </p:cNvSpPr>
          <p:nvPr>
            <p:ph type="dt" sz="half" idx="10"/>
          </p:nvPr>
        </p:nvSpPr>
        <p:spPr/>
        <p:txBody>
          <a:bodyPr/>
          <a:lstStyle>
            <a:lvl1pPr>
              <a:defRPr/>
            </a:lvl1pPr>
          </a:lstStyle>
          <a:p>
            <a:pPr>
              <a:defRPr/>
            </a:pPr>
            <a:fld id="{F3620E61-A977-411D-9B52-62FB2C5E2BC2}"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p:cNvSpPr>
            <a:spLocks noGrp="1"/>
          </p:cNvSpPr>
          <p:nvPr>
            <p:ph type="sldNum" sz="quarter" idx="12"/>
          </p:nvPr>
        </p:nvSpPr>
        <p:spPr/>
        <p:txBody>
          <a:bodyPr/>
          <a:lstStyle>
            <a:lvl1pPr>
              <a:defRPr/>
            </a:lvl1pPr>
          </a:lstStyle>
          <a:p>
            <a:pPr>
              <a:defRPr/>
            </a:pPr>
            <a:fld id="{D5981525-04A1-4319-BE34-CEC2AC57D675}" type="slidenum">
              <a:rPr lang="ja-JP" altLang="en-US"/>
              <a:pPr>
                <a:defRPr/>
              </a:pPr>
              <a:t>‹#›</a:t>
            </a:fld>
            <a:endParaRPr lang="ja-JP" altLang="en-US"/>
          </a:p>
        </p:txBody>
      </p:sp>
    </p:spTree>
    <p:extLst>
      <p:ext uri="{BB962C8B-B14F-4D97-AF65-F5344CB8AC3E}">
        <p14:creationId xmlns:p14="http://schemas.microsoft.com/office/powerpoint/2010/main" val="250653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4" name="日付プレースホルダ 29"/>
          <p:cNvSpPr>
            <a:spLocks noGrp="1"/>
          </p:cNvSpPr>
          <p:nvPr>
            <p:ph type="dt" sz="half" idx="10"/>
          </p:nvPr>
        </p:nvSpPr>
        <p:spPr/>
        <p:txBody>
          <a:bodyPr/>
          <a:lstStyle>
            <a:lvl1pPr>
              <a:defRPr>
                <a:solidFill>
                  <a:srgbClr val="D1EAEE"/>
                </a:solidFill>
              </a:defRPr>
            </a:lvl1pPr>
          </a:lstStyle>
          <a:p>
            <a:pPr>
              <a:defRPr/>
            </a:pPr>
            <a:fld id="{1A7C1060-9211-4586-A6CF-6267D44BEA85}" type="datetime1">
              <a:rPr lang="ja-JP" altLang="en-US"/>
              <a:pPr>
                <a:defRPr/>
              </a:pPr>
              <a:t>2015/2/10</a:t>
            </a:fld>
            <a:endParaRPr lang="ja-JP" altLang="en-US"/>
          </a:p>
        </p:txBody>
      </p:sp>
      <p:sp>
        <p:nvSpPr>
          <p:cNvPr id="5" name="フッター プレースホルダ 18"/>
          <p:cNvSpPr>
            <a:spLocks noGrp="1"/>
          </p:cNvSpPr>
          <p:nvPr>
            <p:ph type="ftr" sz="quarter" idx="11"/>
          </p:nvPr>
        </p:nvSpPr>
        <p:spPr/>
        <p:txBody>
          <a:bodyPr/>
          <a:lstStyle>
            <a:lvl1pPr>
              <a:defRPr>
                <a:solidFill>
                  <a:srgbClr val="D1EAEE"/>
                </a:solidFill>
              </a:defRPr>
            </a:lvl1pPr>
          </a:lstStyle>
          <a:p>
            <a:pPr>
              <a:defRPr/>
            </a:pPr>
            <a:endParaRPr lang="ja-JP" altLang="en-US"/>
          </a:p>
        </p:txBody>
      </p:sp>
      <p:sp>
        <p:nvSpPr>
          <p:cNvPr id="6" name="スライド番号プレースホルダ 26"/>
          <p:cNvSpPr>
            <a:spLocks noGrp="1"/>
          </p:cNvSpPr>
          <p:nvPr>
            <p:ph type="sldNum" sz="quarter" idx="12"/>
          </p:nvPr>
        </p:nvSpPr>
        <p:spPr/>
        <p:txBody>
          <a:bodyPr/>
          <a:lstStyle>
            <a:lvl1pPr>
              <a:defRPr>
                <a:solidFill>
                  <a:srgbClr val="000000"/>
                </a:solidFill>
              </a:defRPr>
            </a:lvl1pPr>
          </a:lstStyle>
          <a:p>
            <a:pPr>
              <a:defRPr/>
            </a:pPr>
            <a:fld id="{455B8FFB-768B-45A7-ADF2-2772F2E814AA}" type="slidenum">
              <a:rPr lang="ja-JP" altLang="en-US"/>
              <a:pPr>
                <a:defRPr/>
              </a:pPr>
              <a:t>‹#›</a:t>
            </a:fld>
            <a:endParaRPr lang="en-US" altLang="ja-JP"/>
          </a:p>
        </p:txBody>
      </p:sp>
    </p:spTree>
    <p:extLst>
      <p:ext uri="{BB962C8B-B14F-4D97-AF65-F5344CB8AC3E}">
        <p14:creationId xmlns:p14="http://schemas.microsoft.com/office/powerpoint/2010/main" val="335947880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35FE3EB9-80E1-41FE-BEAB-4B83502595E2}" type="slidenum">
              <a:rPr lang="ja-JP" altLang="en-US"/>
              <a:pPr>
                <a:defRPr/>
              </a:pPr>
              <a:t>‹#›</a:t>
            </a:fld>
            <a:endParaRPr lang="ja-JP" altLang="en-US"/>
          </a:p>
        </p:txBody>
      </p:sp>
    </p:spTree>
    <p:extLst>
      <p:ext uri="{BB962C8B-B14F-4D97-AF65-F5344CB8AC3E}">
        <p14:creationId xmlns:p14="http://schemas.microsoft.com/office/powerpoint/2010/main" val="45793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1D4C4724-FF01-4D8C-98E0-0A6318AB40F5}" type="slidenum">
              <a:rPr lang="ja-JP" altLang="en-US"/>
              <a:pPr>
                <a:defRPr/>
              </a:pPr>
              <a:t>‹#›</a:t>
            </a:fld>
            <a:endParaRPr lang="ja-JP" altLang="en-US"/>
          </a:p>
        </p:txBody>
      </p:sp>
    </p:spTree>
    <p:extLst>
      <p:ext uri="{BB962C8B-B14F-4D97-AF65-F5344CB8AC3E}">
        <p14:creationId xmlns:p14="http://schemas.microsoft.com/office/powerpoint/2010/main" val="3137808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8"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7"/>
          <p:cNvSpPr>
            <a:spLocks noGrp="1"/>
          </p:cNvSpPr>
          <p:nvPr>
            <p:ph type="sldNum" sz="quarter" idx="12"/>
          </p:nvPr>
        </p:nvSpPr>
        <p:spPr/>
        <p:txBody>
          <a:bodyPr/>
          <a:lstStyle>
            <a:lvl1pPr>
              <a:defRPr/>
            </a:lvl1pPr>
          </a:lstStyle>
          <a:p>
            <a:pPr>
              <a:defRPr/>
            </a:pPr>
            <a:fld id="{C190144C-60D6-4B53-BB29-D4672CDE0F58}" type="slidenum">
              <a:rPr lang="ja-JP" altLang="en-US"/>
              <a:pPr>
                <a:defRPr/>
              </a:pPr>
              <a:t>‹#›</a:t>
            </a:fld>
            <a:endParaRPr lang="ja-JP" altLang="en-US"/>
          </a:p>
        </p:txBody>
      </p:sp>
    </p:spTree>
    <p:extLst>
      <p:ext uri="{BB962C8B-B14F-4D97-AF65-F5344CB8AC3E}">
        <p14:creationId xmlns:p14="http://schemas.microsoft.com/office/powerpoint/2010/main" val="3267109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4"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7"/>
          <p:cNvSpPr>
            <a:spLocks noGrp="1"/>
          </p:cNvSpPr>
          <p:nvPr>
            <p:ph type="sldNum" sz="quarter" idx="12"/>
          </p:nvPr>
        </p:nvSpPr>
        <p:spPr/>
        <p:txBody>
          <a:bodyPr/>
          <a:lstStyle>
            <a:lvl1pPr>
              <a:defRPr/>
            </a:lvl1pPr>
          </a:lstStyle>
          <a:p>
            <a:pPr>
              <a:defRPr/>
            </a:pPr>
            <a:fld id="{2DD3B955-9AC7-43AE-9153-48F86226779A}" type="slidenum">
              <a:rPr lang="ja-JP" altLang="en-US"/>
              <a:pPr>
                <a:defRPr/>
              </a:pPr>
              <a:t>‹#›</a:t>
            </a:fld>
            <a:endParaRPr lang="ja-JP" altLang="en-US"/>
          </a:p>
        </p:txBody>
      </p:sp>
    </p:spTree>
    <p:extLst>
      <p:ext uri="{BB962C8B-B14F-4D97-AF65-F5344CB8AC3E}">
        <p14:creationId xmlns:p14="http://schemas.microsoft.com/office/powerpoint/2010/main" val="748687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3"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7"/>
          <p:cNvSpPr>
            <a:spLocks noGrp="1"/>
          </p:cNvSpPr>
          <p:nvPr>
            <p:ph type="sldNum" sz="quarter" idx="12"/>
          </p:nvPr>
        </p:nvSpPr>
        <p:spPr/>
        <p:txBody>
          <a:bodyPr/>
          <a:lstStyle>
            <a:lvl1pPr>
              <a:defRPr/>
            </a:lvl1pPr>
          </a:lstStyle>
          <a:p>
            <a:pPr>
              <a:defRPr/>
            </a:pPr>
            <a:fld id="{F5381D2C-EE9A-4190-A09E-8CF05159D667}" type="slidenum">
              <a:rPr lang="ja-JP" altLang="en-US"/>
              <a:pPr>
                <a:defRPr/>
              </a:pPr>
              <a:t>‹#›</a:t>
            </a:fld>
            <a:endParaRPr lang="ja-JP" altLang="en-US"/>
          </a:p>
        </p:txBody>
      </p:sp>
    </p:spTree>
    <p:extLst>
      <p:ext uri="{BB962C8B-B14F-4D97-AF65-F5344CB8AC3E}">
        <p14:creationId xmlns:p14="http://schemas.microsoft.com/office/powerpoint/2010/main" val="2215051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8E191E4D-1BD1-4094-8B73-9F1B98DB80E3}" type="slidenum">
              <a:rPr lang="ja-JP" altLang="en-US"/>
              <a:pPr>
                <a:defRPr/>
              </a:pPr>
              <a:t>‹#›</a:t>
            </a:fld>
            <a:endParaRPr lang="ja-JP" altLang="en-US"/>
          </a:p>
        </p:txBody>
      </p:sp>
    </p:spTree>
    <p:extLst>
      <p:ext uri="{BB962C8B-B14F-4D97-AF65-F5344CB8AC3E}">
        <p14:creationId xmlns:p14="http://schemas.microsoft.com/office/powerpoint/2010/main" val="276874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37457217-579F-489F-BA2E-7199481E1ED4}" type="datetimeFigureOut">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721737B7-47DC-4740-9BCB-6B48B1A7652A}" type="slidenum">
              <a:rPr lang="ja-JP" altLang="en-US"/>
              <a:pPr>
                <a:defRPr/>
              </a:pPr>
              <a:t>‹#›</a:t>
            </a:fld>
            <a:endParaRPr lang="ja-JP" altLang="en-US"/>
          </a:p>
        </p:txBody>
      </p:sp>
    </p:spTree>
    <p:extLst>
      <p:ext uri="{BB962C8B-B14F-4D97-AF65-F5344CB8AC3E}">
        <p14:creationId xmlns:p14="http://schemas.microsoft.com/office/powerpoint/2010/main" val="2144977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8AA61213-CFBC-4256-A12C-0A0DEE3AB4AA}" type="slidenum">
              <a:rPr lang="ja-JP" altLang="en-US"/>
              <a:pPr>
                <a:defRPr/>
              </a:pPr>
              <a:t>‹#›</a:t>
            </a:fld>
            <a:endParaRPr lang="ja-JP" altLang="en-US"/>
          </a:p>
        </p:txBody>
      </p:sp>
    </p:spTree>
    <p:extLst>
      <p:ext uri="{BB962C8B-B14F-4D97-AF65-F5344CB8AC3E}">
        <p14:creationId xmlns:p14="http://schemas.microsoft.com/office/powerpoint/2010/main" val="1595717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3DB7C184-6C20-4C76-A3F7-4C77592BA55F}" type="slidenum">
              <a:rPr lang="ja-JP" altLang="en-US"/>
              <a:pPr>
                <a:defRPr/>
              </a:pPr>
              <a:t>‹#›</a:t>
            </a:fld>
            <a:endParaRPr lang="ja-JP" altLang="en-US"/>
          </a:p>
        </p:txBody>
      </p:sp>
    </p:spTree>
    <p:extLst>
      <p:ext uri="{BB962C8B-B14F-4D97-AF65-F5344CB8AC3E}">
        <p14:creationId xmlns:p14="http://schemas.microsoft.com/office/powerpoint/2010/main" val="778255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BCEFB5AF-078A-40BF-A9C5-CAE5AA7C5B58}" type="slidenum">
              <a:rPr lang="ja-JP" altLang="en-US"/>
              <a:pPr>
                <a:defRPr/>
              </a:pPr>
              <a:t>‹#›</a:t>
            </a:fld>
            <a:endParaRPr lang="ja-JP" altLang="en-US"/>
          </a:p>
        </p:txBody>
      </p:sp>
    </p:spTree>
    <p:extLst>
      <p:ext uri="{BB962C8B-B14F-4D97-AF65-F5344CB8AC3E}">
        <p14:creationId xmlns:p14="http://schemas.microsoft.com/office/powerpoint/2010/main" val="2442624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850"/>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935163"/>
            <a:ext cx="8229600" cy="4389437"/>
          </a:xfrm>
        </p:spPr>
        <p:txBody>
          <a:bodyPr/>
          <a:lstStyle/>
          <a:p>
            <a:pPr lvl="0"/>
            <a:endParaRPr lang="ja-JP" altLang="en-US" noProof="0"/>
          </a:p>
        </p:txBody>
      </p:sp>
      <p:sp>
        <p:nvSpPr>
          <p:cNvPr id="4" name="日付プレースホルダ 9"/>
          <p:cNvSpPr>
            <a:spLocks noGrp="1"/>
          </p:cNvSpPr>
          <p:nvPr>
            <p:ph type="dt" sz="half" idx="10"/>
          </p:nvPr>
        </p:nvSpPr>
        <p:spPr/>
        <p:txBody>
          <a:bodyPr/>
          <a:lstStyle>
            <a:lvl1pPr>
              <a:defRPr/>
            </a:lvl1pPr>
          </a:lstStyle>
          <a:p>
            <a:pPr>
              <a:defRPr/>
            </a:pPr>
            <a:fld id="{A540C565-1B27-4E2A-B2E6-C7F300ADCDE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16CF6518-C9F1-4BCA-A93A-46A521DC0CC8}" type="slidenum">
              <a:rPr lang="ja-JP" altLang="en-US"/>
              <a:pPr>
                <a:defRPr/>
              </a:pPr>
              <a:t>‹#›</a:t>
            </a:fld>
            <a:endParaRPr lang="ja-JP" altLang="en-US"/>
          </a:p>
        </p:txBody>
      </p:sp>
    </p:spTree>
    <p:extLst>
      <p:ext uri="{BB962C8B-B14F-4D97-AF65-F5344CB8AC3E}">
        <p14:creationId xmlns:p14="http://schemas.microsoft.com/office/powerpoint/2010/main" val="703432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4" name="日付プレースホルダ 29"/>
          <p:cNvSpPr>
            <a:spLocks noGrp="1"/>
          </p:cNvSpPr>
          <p:nvPr>
            <p:ph type="dt" sz="half" idx="10"/>
          </p:nvPr>
        </p:nvSpPr>
        <p:spPr/>
        <p:txBody>
          <a:bodyPr/>
          <a:lstStyle>
            <a:lvl1pPr>
              <a:defRPr>
                <a:solidFill>
                  <a:srgbClr val="D1EAEE"/>
                </a:solidFill>
              </a:defRPr>
            </a:lvl1pPr>
          </a:lstStyle>
          <a:p>
            <a:pPr>
              <a:defRPr/>
            </a:pPr>
            <a:fld id="{2D193C99-8DB3-49F2-BB74-C7E31B52F333}" type="datetime1">
              <a:rPr lang="ja-JP" altLang="en-US"/>
              <a:pPr>
                <a:defRPr/>
              </a:pPr>
              <a:t>2015/2/10</a:t>
            </a:fld>
            <a:endParaRPr lang="ja-JP" altLang="en-US"/>
          </a:p>
        </p:txBody>
      </p:sp>
      <p:sp>
        <p:nvSpPr>
          <p:cNvPr id="5" name="フッター プレースホルダ 18"/>
          <p:cNvSpPr>
            <a:spLocks noGrp="1"/>
          </p:cNvSpPr>
          <p:nvPr>
            <p:ph type="ftr" sz="quarter" idx="11"/>
          </p:nvPr>
        </p:nvSpPr>
        <p:spPr/>
        <p:txBody>
          <a:bodyPr/>
          <a:lstStyle>
            <a:lvl1pPr>
              <a:defRPr>
                <a:solidFill>
                  <a:srgbClr val="D1EAEE"/>
                </a:solidFill>
              </a:defRPr>
            </a:lvl1pPr>
          </a:lstStyle>
          <a:p>
            <a:pPr>
              <a:defRPr/>
            </a:pPr>
            <a:endParaRPr lang="ja-JP" altLang="en-US"/>
          </a:p>
        </p:txBody>
      </p:sp>
      <p:sp>
        <p:nvSpPr>
          <p:cNvPr id="6" name="スライド番号プレースホルダ 26"/>
          <p:cNvSpPr>
            <a:spLocks noGrp="1"/>
          </p:cNvSpPr>
          <p:nvPr>
            <p:ph type="sldNum" sz="quarter" idx="12"/>
          </p:nvPr>
        </p:nvSpPr>
        <p:spPr/>
        <p:txBody>
          <a:bodyPr/>
          <a:lstStyle>
            <a:lvl1pPr>
              <a:defRPr>
                <a:solidFill>
                  <a:srgbClr val="000000"/>
                </a:solidFill>
              </a:defRPr>
            </a:lvl1pPr>
          </a:lstStyle>
          <a:p>
            <a:pPr>
              <a:defRPr/>
            </a:pPr>
            <a:fld id="{5132BCD0-6EEB-4358-98D4-B93485753C2B}" type="slidenum">
              <a:rPr lang="ja-JP" altLang="en-US"/>
              <a:pPr>
                <a:defRPr/>
              </a:pPr>
              <a:t>‹#›</a:t>
            </a:fld>
            <a:endParaRPr lang="en-US" altLang="ja-JP"/>
          </a:p>
        </p:txBody>
      </p:sp>
    </p:spTree>
    <p:extLst>
      <p:ext uri="{BB962C8B-B14F-4D97-AF65-F5344CB8AC3E}">
        <p14:creationId xmlns:p14="http://schemas.microsoft.com/office/powerpoint/2010/main" val="195160752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397328B5-D6F6-4BCF-A758-C4DA951897F3}" type="slidenum">
              <a:rPr lang="ja-JP" altLang="en-US"/>
              <a:pPr>
                <a:defRPr/>
              </a:pPr>
              <a:t>‹#›</a:t>
            </a:fld>
            <a:endParaRPr lang="ja-JP" altLang="en-US"/>
          </a:p>
        </p:txBody>
      </p:sp>
    </p:spTree>
    <p:extLst>
      <p:ext uri="{BB962C8B-B14F-4D97-AF65-F5344CB8AC3E}">
        <p14:creationId xmlns:p14="http://schemas.microsoft.com/office/powerpoint/2010/main" val="1624067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037E837D-F296-4274-99A4-74B2EC44CB03}" type="slidenum">
              <a:rPr lang="ja-JP" altLang="en-US"/>
              <a:pPr>
                <a:defRPr/>
              </a:pPr>
              <a:t>‹#›</a:t>
            </a:fld>
            <a:endParaRPr lang="ja-JP" altLang="en-US"/>
          </a:p>
        </p:txBody>
      </p:sp>
    </p:spTree>
    <p:extLst>
      <p:ext uri="{BB962C8B-B14F-4D97-AF65-F5344CB8AC3E}">
        <p14:creationId xmlns:p14="http://schemas.microsoft.com/office/powerpoint/2010/main" val="283162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8"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7"/>
          <p:cNvSpPr>
            <a:spLocks noGrp="1"/>
          </p:cNvSpPr>
          <p:nvPr>
            <p:ph type="sldNum" sz="quarter" idx="12"/>
          </p:nvPr>
        </p:nvSpPr>
        <p:spPr/>
        <p:txBody>
          <a:bodyPr/>
          <a:lstStyle>
            <a:lvl1pPr>
              <a:defRPr/>
            </a:lvl1pPr>
          </a:lstStyle>
          <a:p>
            <a:pPr>
              <a:defRPr/>
            </a:pPr>
            <a:fld id="{AC09B8C8-7F1A-4ACE-BD4F-7265D89756E6}" type="slidenum">
              <a:rPr lang="ja-JP" altLang="en-US"/>
              <a:pPr>
                <a:defRPr/>
              </a:pPr>
              <a:t>‹#›</a:t>
            </a:fld>
            <a:endParaRPr lang="ja-JP" altLang="en-US"/>
          </a:p>
        </p:txBody>
      </p:sp>
    </p:spTree>
    <p:extLst>
      <p:ext uri="{BB962C8B-B14F-4D97-AF65-F5344CB8AC3E}">
        <p14:creationId xmlns:p14="http://schemas.microsoft.com/office/powerpoint/2010/main" val="2814121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4"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7"/>
          <p:cNvSpPr>
            <a:spLocks noGrp="1"/>
          </p:cNvSpPr>
          <p:nvPr>
            <p:ph type="sldNum" sz="quarter" idx="12"/>
          </p:nvPr>
        </p:nvSpPr>
        <p:spPr/>
        <p:txBody>
          <a:bodyPr/>
          <a:lstStyle>
            <a:lvl1pPr>
              <a:defRPr/>
            </a:lvl1pPr>
          </a:lstStyle>
          <a:p>
            <a:pPr>
              <a:defRPr/>
            </a:pPr>
            <a:fld id="{5648BA03-7B15-48F1-9962-2FADCB07FE25}" type="slidenum">
              <a:rPr lang="ja-JP" altLang="en-US"/>
              <a:pPr>
                <a:defRPr/>
              </a:pPr>
              <a:t>‹#›</a:t>
            </a:fld>
            <a:endParaRPr lang="ja-JP" altLang="en-US"/>
          </a:p>
        </p:txBody>
      </p:sp>
    </p:spTree>
    <p:extLst>
      <p:ext uri="{BB962C8B-B14F-4D97-AF65-F5344CB8AC3E}">
        <p14:creationId xmlns:p14="http://schemas.microsoft.com/office/powerpoint/2010/main" val="3562138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3"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7"/>
          <p:cNvSpPr>
            <a:spLocks noGrp="1"/>
          </p:cNvSpPr>
          <p:nvPr>
            <p:ph type="sldNum" sz="quarter" idx="12"/>
          </p:nvPr>
        </p:nvSpPr>
        <p:spPr/>
        <p:txBody>
          <a:bodyPr/>
          <a:lstStyle>
            <a:lvl1pPr>
              <a:defRPr/>
            </a:lvl1pPr>
          </a:lstStyle>
          <a:p>
            <a:pPr>
              <a:defRPr/>
            </a:pPr>
            <a:fld id="{1D500045-334F-4387-BDC2-AD5BD0B6276F}" type="slidenum">
              <a:rPr lang="ja-JP" altLang="en-US"/>
              <a:pPr>
                <a:defRPr/>
              </a:pPr>
              <a:t>‹#›</a:t>
            </a:fld>
            <a:endParaRPr lang="ja-JP" altLang="en-US"/>
          </a:p>
        </p:txBody>
      </p:sp>
    </p:spTree>
    <p:extLst>
      <p:ext uri="{BB962C8B-B14F-4D97-AF65-F5344CB8AC3E}">
        <p14:creationId xmlns:p14="http://schemas.microsoft.com/office/powerpoint/2010/main" val="425694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0535F5E5-0103-4E6D-91E2-94E735B0018C}" type="datetimeFigureOut">
              <a:rPr lang="ja-JP" altLang="en-US"/>
              <a:pPr>
                <a:defRPr/>
              </a:pPr>
              <a:t>2015/2/10</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DA95587D-1589-4B9B-AA54-87BE129EEA27}" type="slidenum">
              <a:rPr lang="ja-JP" altLang="en-US"/>
              <a:pPr>
                <a:defRPr/>
              </a:pPr>
              <a:t>‹#›</a:t>
            </a:fld>
            <a:endParaRPr lang="ja-JP" altLang="en-US"/>
          </a:p>
        </p:txBody>
      </p:sp>
    </p:spTree>
    <p:extLst>
      <p:ext uri="{BB962C8B-B14F-4D97-AF65-F5344CB8AC3E}">
        <p14:creationId xmlns:p14="http://schemas.microsoft.com/office/powerpoint/2010/main" val="2130738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69ABF06B-B910-4B53-9FD0-01AF7B26D69F}" type="slidenum">
              <a:rPr lang="ja-JP" altLang="en-US"/>
              <a:pPr>
                <a:defRPr/>
              </a:pPr>
              <a:t>‹#›</a:t>
            </a:fld>
            <a:endParaRPr lang="ja-JP" altLang="en-US"/>
          </a:p>
        </p:txBody>
      </p:sp>
    </p:spTree>
    <p:extLst>
      <p:ext uri="{BB962C8B-B14F-4D97-AF65-F5344CB8AC3E}">
        <p14:creationId xmlns:p14="http://schemas.microsoft.com/office/powerpoint/2010/main" val="423184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85F06B8D-749C-4920-B227-804202999D83}" type="slidenum">
              <a:rPr lang="ja-JP" altLang="en-US"/>
              <a:pPr>
                <a:defRPr/>
              </a:pPr>
              <a:t>‹#›</a:t>
            </a:fld>
            <a:endParaRPr lang="ja-JP" altLang="en-US"/>
          </a:p>
        </p:txBody>
      </p:sp>
    </p:spTree>
    <p:extLst>
      <p:ext uri="{BB962C8B-B14F-4D97-AF65-F5344CB8AC3E}">
        <p14:creationId xmlns:p14="http://schemas.microsoft.com/office/powerpoint/2010/main" val="1927983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2C849E2D-093A-46F1-A810-C9DCD28E674A}" type="slidenum">
              <a:rPr lang="ja-JP" altLang="en-US"/>
              <a:pPr>
                <a:defRPr/>
              </a:pPr>
              <a:t>‹#›</a:t>
            </a:fld>
            <a:endParaRPr lang="ja-JP" altLang="en-US"/>
          </a:p>
        </p:txBody>
      </p:sp>
    </p:spTree>
    <p:extLst>
      <p:ext uri="{BB962C8B-B14F-4D97-AF65-F5344CB8AC3E}">
        <p14:creationId xmlns:p14="http://schemas.microsoft.com/office/powerpoint/2010/main" val="2686011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E1342177-6A50-4AE4-8C8D-D4806B5F3305}" type="slidenum">
              <a:rPr lang="ja-JP" altLang="en-US"/>
              <a:pPr>
                <a:defRPr/>
              </a:pPr>
              <a:t>‹#›</a:t>
            </a:fld>
            <a:endParaRPr lang="ja-JP" altLang="en-US"/>
          </a:p>
        </p:txBody>
      </p:sp>
    </p:spTree>
    <p:extLst>
      <p:ext uri="{BB962C8B-B14F-4D97-AF65-F5344CB8AC3E}">
        <p14:creationId xmlns:p14="http://schemas.microsoft.com/office/powerpoint/2010/main" val="1650986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850"/>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935163"/>
            <a:ext cx="8229600" cy="4389437"/>
          </a:xfrm>
        </p:spPr>
        <p:txBody>
          <a:bodyPr/>
          <a:lstStyle/>
          <a:p>
            <a:pPr lvl="0"/>
            <a:endParaRPr lang="ja-JP" altLang="en-US" noProof="0"/>
          </a:p>
        </p:txBody>
      </p:sp>
      <p:sp>
        <p:nvSpPr>
          <p:cNvPr id="4" name="日付プレースホルダ 9"/>
          <p:cNvSpPr>
            <a:spLocks noGrp="1"/>
          </p:cNvSpPr>
          <p:nvPr>
            <p:ph type="dt" sz="half" idx="10"/>
          </p:nvPr>
        </p:nvSpPr>
        <p:spPr/>
        <p:txBody>
          <a:bodyPr/>
          <a:lstStyle>
            <a:lvl1pPr>
              <a:defRPr/>
            </a:lvl1pPr>
          </a:lstStyle>
          <a:p>
            <a:pPr>
              <a:defRPr/>
            </a:pPr>
            <a:fld id="{F6B2F78B-BE70-4A66-815F-3F751A20723D}" type="datetime1">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4D449259-FAAA-44E7-9529-531F4D2602E2}" type="slidenum">
              <a:rPr lang="ja-JP" altLang="en-US"/>
              <a:pPr>
                <a:defRPr/>
              </a:pPr>
              <a:t>‹#›</a:t>
            </a:fld>
            <a:endParaRPr lang="ja-JP" altLang="en-US"/>
          </a:p>
        </p:txBody>
      </p:sp>
    </p:spTree>
    <p:extLst>
      <p:ext uri="{BB962C8B-B14F-4D97-AF65-F5344CB8AC3E}">
        <p14:creationId xmlns:p14="http://schemas.microsoft.com/office/powerpoint/2010/main" val="230103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9"/>
          <p:cNvSpPr>
            <a:spLocks noGrp="1"/>
          </p:cNvSpPr>
          <p:nvPr>
            <p:ph type="dt" sz="half" idx="10"/>
          </p:nvPr>
        </p:nvSpPr>
        <p:spPr/>
        <p:txBody>
          <a:bodyPr/>
          <a:lstStyle>
            <a:lvl1pPr>
              <a:defRPr/>
            </a:lvl1pPr>
          </a:lstStyle>
          <a:p>
            <a:pPr>
              <a:defRPr/>
            </a:pPr>
            <a:fld id="{42C34D43-30B9-49EF-8670-AEBCF86E392C}" type="datetimeFigureOut">
              <a:rPr lang="ja-JP" altLang="en-US"/>
              <a:pPr>
                <a:defRPr/>
              </a:pPr>
              <a:t>2015/2/10</a:t>
            </a:fld>
            <a:endParaRPr lang="ja-JP" altLang="en-US"/>
          </a:p>
        </p:txBody>
      </p:sp>
      <p:sp>
        <p:nvSpPr>
          <p:cNvPr id="8"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7"/>
          <p:cNvSpPr>
            <a:spLocks noGrp="1"/>
          </p:cNvSpPr>
          <p:nvPr>
            <p:ph type="sldNum" sz="quarter" idx="12"/>
          </p:nvPr>
        </p:nvSpPr>
        <p:spPr/>
        <p:txBody>
          <a:bodyPr/>
          <a:lstStyle>
            <a:lvl1pPr>
              <a:defRPr/>
            </a:lvl1pPr>
          </a:lstStyle>
          <a:p>
            <a:pPr>
              <a:defRPr/>
            </a:pPr>
            <a:fld id="{3F692265-67D1-4826-96C8-F6680673B62A}" type="slidenum">
              <a:rPr lang="ja-JP" altLang="en-US"/>
              <a:pPr>
                <a:defRPr/>
              </a:pPr>
              <a:t>‹#›</a:t>
            </a:fld>
            <a:endParaRPr lang="ja-JP" altLang="en-US"/>
          </a:p>
        </p:txBody>
      </p:sp>
    </p:spTree>
    <p:extLst>
      <p:ext uri="{BB962C8B-B14F-4D97-AF65-F5344CB8AC3E}">
        <p14:creationId xmlns:p14="http://schemas.microsoft.com/office/powerpoint/2010/main" val="329911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fld id="{7E238753-7947-4516-986B-C98A2551AA89}" type="datetimeFigureOut">
              <a:rPr lang="ja-JP" altLang="en-US"/>
              <a:pPr>
                <a:defRPr/>
              </a:pPr>
              <a:t>2015/2/10</a:t>
            </a:fld>
            <a:endParaRPr lang="ja-JP" altLang="en-US"/>
          </a:p>
        </p:txBody>
      </p:sp>
      <p:sp>
        <p:nvSpPr>
          <p:cNvPr id="4"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7"/>
          <p:cNvSpPr>
            <a:spLocks noGrp="1"/>
          </p:cNvSpPr>
          <p:nvPr>
            <p:ph type="sldNum" sz="quarter" idx="12"/>
          </p:nvPr>
        </p:nvSpPr>
        <p:spPr/>
        <p:txBody>
          <a:bodyPr/>
          <a:lstStyle>
            <a:lvl1pPr>
              <a:defRPr/>
            </a:lvl1pPr>
          </a:lstStyle>
          <a:p>
            <a:pPr>
              <a:defRPr/>
            </a:pPr>
            <a:fld id="{8AD9EDB6-E29E-46B2-B689-00DCB5AABF2D}" type="slidenum">
              <a:rPr lang="ja-JP" altLang="en-US"/>
              <a:pPr>
                <a:defRPr/>
              </a:pPr>
              <a:t>‹#›</a:t>
            </a:fld>
            <a:endParaRPr lang="ja-JP" altLang="en-US"/>
          </a:p>
        </p:txBody>
      </p:sp>
    </p:spTree>
    <p:extLst>
      <p:ext uri="{BB962C8B-B14F-4D97-AF65-F5344CB8AC3E}">
        <p14:creationId xmlns:p14="http://schemas.microsoft.com/office/powerpoint/2010/main" val="203711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fld id="{D9001116-1927-4734-9317-DA187EA99B1A}" type="datetimeFigureOut">
              <a:rPr lang="ja-JP" altLang="en-US"/>
              <a:pPr>
                <a:defRPr/>
              </a:pPr>
              <a:t>2015/2/10</a:t>
            </a:fld>
            <a:endParaRPr lang="ja-JP" altLang="en-US"/>
          </a:p>
        </p:txBody>
      </p:sp>
      <p:sp>
        <p:nvSpPr>
          <p:cNvPr id="3"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7"/>
          <p:cNvSpPr>
            <a:spLocks noGrp="1"/>
          </p:cNvSpPr>
          <p:nvPr>
            <p:ph type="sldNum" sz="quarter" idx="12"/>
          </p:nvPr>
        </p:nvSpPr>
        <p:spPr/>
        <p:txBody>
          <a:bodyPr/>
          <a:lstStyle>
            <a:lvl1pPr>
              <a:defRPr/>
            </a:lvl1pPr>
          </a:lstStyle>
          <a:p>
            <a:pPr>
              <a:defRPr/>
            </a:pPr>
            <a:fld id="{C7EC4C19-48AF-44BE-9304-932866ADA9CD}" type="slidenum">
              <a:rPr lang="ja-JP" altLang="en-US"/>
              <a:pPr>
                <a:defRPr/>
              </a:pPr>
              <a:t>‹#›</a:t>
            </a:fld>
            <a:endParaRPr lang="ja-JP" altLang="en-US"/>
          </a:p>
        </p:txBody>
      </p:sp>
    </p:spTree>
    <p:extLst>
      <p:ext uri="{BB962C8B-B14F-4D97-AF65-F5344CB8AC3E}">
        <p14:creationId xmlns:p14="http://schemas.microsoft.com/office/powerpoint/2010/main" val="156324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BB4F1815-9424-4A3B-ADCF-94550B4FDAEF}" type="datetimeFigureOut">
              <a:rPr lang="ja-JP" altLang="en-US"/>
              <a:pPr>
                <a:defRPr/>
              </a:pPr>
              <a:t>2015/2/10</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097E531B-808B-49EA-A4BD-41BDC55890D6}" type="slidenum">
              <a:rPr lang="ja-JP" altLang="en-US"/>
              <a:pPr>
                <a:defRPr/>
              </a:pPr>
              <a:t>‹#›</a:t>
            </a:fld>
            <a:endParaRPr lang="ja-JP" altLang="en-US"/>
          </a:p>
        </p:txBody>
      </p:sp>
    </p:spTree>
    <p:extLst>
      <p:ext uri="{BB962C8B-B14F-4D97-AF65-F5344CB8AC3E}">
        <p14:creationId xmlns:p14="http://schemas.microsoft.com/office/powerpoint/2010/main" val="246080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7305E9F5-E032-4CFE-ABD3-3B55CEB4D4B3}" type="datetimeFigureOut">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67BCD8E2-A8C3-477A-A85D-2EFA336CF3A6}" type="slidenum">
              <a:rPr lang="ja-JP" altLang="en-US"/>
              <a:pPr>
                <a:defRPr/>
              </a:pPr>
              <a:t>‹#›</a:t>
            </a:fld>
            <a:endParaRPr lang="ja-JP" altLang="en-US"/>
          </a:p>
        </p:txBody>
      </p:sp>
    </p:spTree>
    <p:extLst>
      <p:ext uri="{BB962C8B-B14F-4D97-AF65-F5344CB8AC3E}">
        <p14:creationId xmlns:p14="http://schemas.microsoft.com/office/powerpoint/2010/main" val="187283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0DC73841-38DF-410C-A37E-082F3D387DDE}" type="datetimeFigureOut">
              <a:rPr lang="ja-JP" altLang="en-US"/>
              <a:pPr>
                <a:defRPr/>
              </a:pPr>
              <a:t>2015/2/10</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29A9D2E4-71CF-462A-978C-11144F79E63F}" type="slidenum">
              <a:rPr lang="ja-JP" altLang="en-US"/>
              <a:pPr>
                <a:defRPr/>
              </a:pPr>
              <a:t>‹#›</a:t>
            </a:fld>
            <a:endParaRPr lang="ja-JP" altLang="en-US"/>
          </a:p>
        </p:txBody>
      </p:sp>
    </p:spTree>
    <p:extLst>
      <p:ext uri="{BB962C8B-B14F-4D97-AF65-F5344CB8AC3E}">
        <p14:creationId xmlns:p14="http://schemas.microsoft.com/office/powerpoint/2010/main" val="135155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フリーフォーム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sz="1800">
              <a:latin typeface="+mn-lt"/>
              <a:ea typeface="+mn-ea"/>
            </a:endParaRPr>
          </a:p>
        </p:txBody>
      </p:sp>
      <p:sp>
        <p:nvSpPr>
          <p:cNvPr id="8"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sz="1800">
              <a:latin typeface="+mn-lt"/>
              <a:ea typeface="+mn-ea"/>
            </a:endParaRPr>
          </a:p>
        </p:txBody>
      </p:sp>
      <p:sp>
        <p:nvSpPr>
          <p:cNvPr id="3076" name="タイトル プレースホル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smtClean="0"/>
              <a:t>マスタ タイトルの書式設定</a:t>
            </a:r>
            <a:endParaRPr lang="en-US" altLang="en-US" smtClean="0"/>
          </a:p>
        </p:txBody>
      </p:sp>
      <p:sp>
        <p:nvSpPr>
          <p:cNvPr id="3077" name="テキスト プレースホル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en-US" smtClean="0"/>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kumimoji="0" sz="1200">
                <a:solidFill>
                  <a:srgbClr val="045C75"/>
                </a:solidFill>
              </a:defRPr>
            </a:lvl1pPr>
          </a:lstStyle>
          <a:p>
            <a:pPr>
              <a:defRPr/>
            </a:pPr>
            <a:fld id="{C252875F-6C83-4450-9F4C-DAE83FCA0415}" type="datetimeFigureOut">
              <a:rPr lang="ja-JP" altLang="en-US"/>
              <a:pPr>
                <a:defRPr/>
              </a:pPr>
              <a:t>2015/2/10</a:t>
            </a:fld>
            <a:endParaRPr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kumimoji="0" sz="1200">
                <a:solidFill>
                  <a:srgbClr val="045C75"/>
                </a:solidFill>
              </a:defRPr>
            </a:lvl1pPr>
          </a:lstStyle>
          <a:p>
            <a:pPr>
              <a:defRPr/>
            </a:pPr>
            <a:endParaRPr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kumimoji="0" sz="1200">
                <a:solidFill>
                  <a:srgbClr val="045C75"/>
                </a:solidFill>
              </a:defRPr>
            </a:lvl1pPr>
          </a:lstStyle>
          <a:p>
            <a:pPr>
              <a:defRPr/>
            </a:pPr>
            <a:fld id="{B18E10FC-9C81-4A4D-86B7-B5291896F453}" type="slidenum">
              <a:rPr lang="ja-JP" altLang="en-US"/>
              <a:pPr>
                <a:defRPr/>
              </a:pPr>
              <a:t>‹#›</a:t>
            </a:fld>
            <a:endParaRPr lang="ja-JP" altLang="en-US"/>
          </a:p>
        </p:txBody>
      </p:sp>
      <p:grpSp>
        <p:nvGrpSpPr>
          <p:cNvPr id="3081" name="グループ化 1"/>
          <p:cNvGrpSpPr>
            <a:grpSpLocks/>
          </p:cNvGrpSpPr>
          <p:nvPr/>
        </p:nvGrpSpPr>
        <p:grpSpPr bwMode="auto">
          <a:xfrm>
            <a:off x="-19050" y="203200"/>
            <a:ext cx="9180513" cy="64770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ltLang="ja-JP" sz="1800"/>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ltLang="ja-JP" sz="1800"/>
            </a:p>
          </p:txBody>
        </p:sp>
      </p:grpSp>
    </p:spTree>
  </p:cSld>
  <p:clrMap bg1="lt1" tx1="dk1" bg2="lt2" tx2="dk2" accent1="accent1" accent2="accent2" accent3="accent3" accent4="accent4" accent5="accent5" accent6="accent6" hlink="hlink" folHlink="folHlink"/>
  <p:sldLayoutIdLst>
    <p:sldLayoutId id="2147485964" r:id="rId1"/>
    <p:sldLayoutId id="2147485935" r:id="rId2"/>
    <p:sldLayoutId id="2147485936" r:id="rId3"/>
    <p:sldLayoutId id="2147485937" r:id="rId4"/>
    <p:sldLayoutId id="2147485938" r:id="rId5"/>
    <p:sldLayoutId id="2147485939" r:id="rId6"/>
    <p:sldLayoutId id="2147485940" r:id="rId7"/>
    <p:sldLayoutId id="2147485941" r:id="rId8"/>
    <p:sldLayoutId id="2147485942" r:id="rId9"/>
    <p:sldLayoutId id="2147485943" r:id="rId10"/>
    <p:sldLayoutId id="2147485965" r:id="rId11"/>
    <p:sldLayoutId id="2147485966" r:id="rId12"/>
  </p:sldLayoutIdLst>
  <p:txStyles>
    <p:titleStyle>
      <a:lvl1pPr algn="l" rtl="0" eaLnBrk="0" fontAlgn="base" hangingPunct="0">
        <a:spcBef>
          <a:spcPct val="0"/>
        </a:spcBef>
        <a:spcAft>
          <a:spcPct val="0"/>
        </a:spcAft>
        <a:defRPr kumimoji="1" sz="5000" kern="1200">
          <a:solidFill>
            <a:schemeClr val="tx2"/>
          </a:solidFill>
          <a:latin typeface="+mj-lt"/>
          <a:ea typeface="MS PGothic" pitchFamily="34" charset="-128"/>
          <a:cs typeface="+mj-cs"/>
        </a:defRPr>
      </a:lvl1pPr>
      <a:lvl2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2pPr>
      <a:lvl3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3pPr>
      <a:lvl4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4pPr>
      <a:lvl5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フリーフォーム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sz="1800">
              <a:solidFill>
                <a:prstClr val="black"/>
              </a:solidFill>
              <a:latin typeface="Calibri"/>
              <a:ea typeface="ＭＳ Ｐゴシック" pitchFamily="50" charset="-128"/>
            </a:endParaRPr>
          </a:p>
        </p:txBody>
      </p:sp>
      <p:sp>
        <p:nvSpPr>
          <p:cNvPr id="8"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sz="1800">
              <a:solidFill>
                <a:prstClr val="black"/>
              </a:solidFill>
              <a:latin typeface="Calibri"/>
              <a:ea typeface="ＭＳ Ｐゴシック" pitchFamily="50" charset="-128"/>
            </a:endParaRPr>
          </a:p>
        </p:txBody>
      </p:sp>
      <p:sp>
        <p:nvSpPr>
          <p:cNvPr id="4100" name="タイトル プレースホル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smtClean="0"/>
              <a:t>マスタ タイトルの書式設定</a:t>
            </a:r>
            <a:endParaRPr lang="en-US" altLang="en-US" smtClean="0"/>
          </a:p>
        </p:txBody>
      </p:sp>
      <p:sp>
        <p:nvSpPr>
          <p:cNvPr id="4101" name="テキスト プレースホル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en-US" smtClean="0"/>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kumimoji="0" sz="1200">
                <a:solidFill>
                  <a:srgbClr val="045C75"/>
                </a:solidFill>
              </a:defRPr>
            </a:lvl1pPr>
          </a:lstStyle>
          <a:p>
            <a:pPr>
              <a:defRPr/>
            </a:pPr>
            <a:fld id="{A540C565-1B27-4E2A-B2E6-C7F300ADCDED}" type="datetime1">
              <a:rPr lang="ja-JP" altLang="en-US"/>
              <a:pPr>
                <a:defRPr/>
              </a:pPr>
              <a:t>2015/2/10</a:t>
            </a:fld>
            <a:endParaRPr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kumimoji="0" sz="1200">
                <a:solidFill>
                  <a:srgbClr val="045C75"/>
                </a:solidFill>
              </a:defRPr>
            </a:lvl1pPr>
          </a:lstStyle>
          <a:p>
            <a:pPr>
              <a:defRPr/>
            </a:pPr>
            <a:endParaRPr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kumimoji="0" sz="1200">
                <a:solidFill>
                  <a:srgbClr val="045C75"/>
                </a:solidFill>
              </a:defRPr>
            </a:lvl1pPr>
          </a:lstStyle>
          <a:p>
            <a:pPr>
              <a:defRPr/>
            </a:pPr>
            <a:fld id="{2FBA1AFD-8CD3-47BC-96EC-FE1BDF399BF1}" type="slidenum">
              <a:rPr lang="ja-JP" altLang="en-US"/>
              <a:pPr>
                <a:defRPr/>
              </a:pPr>
              <a:t>‹#›</a:t>
            </a:fld>
            <a:endParaRPr lang="ja-JP" altLang="en-US"/>
          </a:p>
        </p:txBody>
      </p:sp>
      <p:grpSp>
        <p:nvGrpSpPr>
          <p:cNvPr id="4105" name="グループ化 1"/>
          <p:cNvGrpSpPr>
            <a:grpSpLocks/>
          </p:cNvGrpSpPr>
          <p:nvPr/>
        </p:nvGrpSpPr>
        <p:grpSpPr bwMode="auto">
          <a:xfrm>
            <a:off x="-19050" y="203200"/>
            <a:ext cx="9180513" cy="64770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ltLang="ja-JP" sz="1800">
                <a:solidFill>
                  <a:srgbClr val="000000"/>
                </a:solidFill>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ltLang="ja-JP" sz="18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967" r:id="rId1"/>
    <p:sldLayoutId id="2147485944" r:id="rId2"/>
    <p:sldLayoutId id="2147485945" r:id="rId3"/>
    <p:sldLayoutId id="2147485946" r:id="rId4"/>
    <p:sldLayoutId id="2147485947" r:id="rId5"/>
    <p:sldLayoutId id="2147485948" r:id="rId6"/>
    <p:sldLayoutId id="2147485949" r:id="rId7"/>
    <p:sldLayoutId id="2147485950" r:id="rId8"/>
    <p:sldLayoutId id="2147485951" r:id="rId9"/>
    <p:sldLayoutId id="2147485952" r:id="rId10"/>
    <p:sldLayoutId id="2147485953" r:id="rId11"/>
  </p:sldLayoutIdLst>
  <p:hf hdr="0" ftr="0" dt="0"/>
  <p:txStyles>
    <p:titleStyle>
      <a:lvl1pPr algn="l" rtl="0" eaLnBrk="0" fontAlgn="base" hangingPunct="0">
        <a:spcBef>
          <a:spcPct val="0"/>
        </a:spcBef>
        <a:spcAft>
          <a:spcPct val="0"/>
        </a:spcAft>
        <a:defRPr kumimoji="1" sz="5000" kern="1200">
          <a:solidFill>
            <a:schemeClr val="tx2"/>
          </a:solidFill>
          <a:latin typeface="+mj-lt"/>
          <a:ea typeface="MS PGothic" pitchFamily="34" charset="-128"/>
          <a:cs typeface="+mj-cs"/>
        </a:defRPr>
      </a:lvl1pPr>
      <a:lvl2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2pPr>
      <a:lvl3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3pPr>
      <a:lvl4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4pPr>
      <a:lvl5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S PGothic"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フリーフォーム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sz="1800">
              <a:solidFill>
                <a:prstClr val="black"/>
              </a:solidFill>
              <a:latin typeface="Calibri"/>
              <a:ea typeface="ＭＳ Ｐゴシック" pitchFamily="50" charset="-128"/>
            </a:endParaRPr>
          </a:p>
        </p:txBody>
      </p:sp>
      <p:sp>
        <p:nvSpPr>
          <p:cNvPr id="8"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sz="1800">
              <a:solidFill>
                <a:prstClr val="black"/>
              </a:solidFill>
              <a:latin typeface="Calibri"/>
              <a:ea typeface="ＭＳ Ｐゴシック" pitchFamily="50" charset="-128"/>
            </a:endParaRPr>
          </a:p>
        </p:txBody>
      </p:sp>
      <p:sp>
        <p:nvSpPr>
          <p:cNvPr id="5124" name="タイトル プレースホル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smtClean="0"/>
              <a:t>マスタ タイトルの書式設定</a:t>
            </a:r>
            <a:endParaRPr lang="en-US" altLang="en-US" smtClean="0"/>
          </a:p>
        </p:txBody>
      </p:sp>
      <p:sp>
        <p:nvSpPr>
          <p:cNvPr id="5125" name="テキスト プレースホル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en-US" smtClean="0"/>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kumimoji="0" sz="1200">
                <a:solidFill>
                  <a:srgbClr val="045C75"/>
                </a:solidFill>
              </a:defRPr>
            </a:lvl1pPr>
          </a:lstStyle>
          <a:p>
            <a:pPr>
              <a:defRPr/>
            </a:pPr>
            <a:fld id="{F6B2F78B-BE70-4A66-815F-3F751A20723D}" type="datetime1">
              <a:rPr lang="ja-JP" altLang="en-US"/>
              <a:pPr>
                <a:defRPr/>
              </a:pPr>
              <a:t>2015/2/10</a:t>
            </a:fld>
            <a:endParaRPr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kumimoji="0" sz="1200">
                <a:solidFill>
                  <a:srgbClr val="045C75"/>
                </a:solidFill>
              </a:defRPr>
            </a:lvl1pPr>
          </a:lstStyle>
          <a:p>
            <a:pPr>
              <a:defRPr/>
            </a:pPr>
            <a:endParaRPr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kumimoji="0" sz="1200">
                <a:solidFill>
                  <a:srgbClr val="045C75"/>
                </a:solidFill>
              </a:defRPr>
            </a:lvl1pPr>
          </a:lstStyle>
          <a:p>
            <a:pPr>
              <a:defRPr/>
            </a:pPr>
            <a:fld id="{50B56546-257F-432A-A216-A617683327DB}" type="slidenum">
              <a:rPr lang="ja-JP" altLang="en-US"/>
              <a:pPr>
                <a:defRPr/>
              </a:pPr>
              <a:t>‹#›</a:t>
            </a:fld>
            <a:endParaRPr lang="ja-JP" altLang="en-US"/>
          </a:p>
        </p:txBody>
      </p:sp>
      <p:grpSp>
        <p:nvGrpSpPr>
          <p:cNvPr id="5129" name="グループ化 1"/>
          <p:cNvGrpSpPr>
            <a:grpSpLocks/>
          </p:cNvGrpSpPr>
          <p:nvPr/>
        </p:nvGrpSpPr>
        <p:grpSpPr bwMode="auto">
          <a:xfrm>
            <a:off x="-19050" y="203200"/>
            <a:ext cx="9180513" cy="64770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ltLang="ja-JP" sz="1800">
                <a:solidFill>
                  <a:srgbClr val="000000"/>
                </a:solidFill>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ltLang="ja-JP" sz="18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968"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Lst>
  <p:hf hdr="0" ftr="0" dt="0"/>
  <p:txStyles>
    <p:titleStyle>
      <a:lvl1pPr algn="l" rtl="0" eaLnBrk="0" fontAlgn="base" hangingPunct="0">
        <a:spcBef>
          <a:spcPct val="0"/>
        </a:spcBef>
        <a:spcAft>
          <a:spcPct val="0"/>
        </a:spcAft>
        <a:defRPr kumimoji="1" sz="5000" kern="1200">
          <a:solidFill>
            <a:schemeClr val="tx2"/>
          </a:solidFill>
          <a:latin typeface="+mj-lt"/>
          <a:ea typeface="MS PGothic" pitchFamily="34" charset="-128"/>
          <a:cs typeface="+mj-cs"/>
        </a:defRPr>
      </a:lvl1pPr>
      <a:lvl2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2pPr>
      <a:lvl3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3pPr>
      <a:lvl4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4pPr>
      <a:lvl5pPr algn="l" rtl="0" eaLnBrk="0" fontAlgn="base" hangingPunct="0">
        <a:spcBef>
          <a:spcPct val="0"/>
        </a:spcBef>
        <a:spcAft>
          <a:spcPct val="0"/>
        </a:spcAft>
        <a:defRPr kumimoji="1" sz="5000">
          <a:solidFill>
            <a:schemeClr val="tx2"/>
          </a:solidFill>
          <a:latin typeface="Calibri" pitchFamily="34" charset="0"/>
          <a:ea typeface="MS PGothic" pitchFamily="34"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S PGothic"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7.jpeg"/><Relationship Id="rId3" Type="http://schemas.openxmlformats.org/officeDocument/2006/relationships/notesSlide" Target="../notesSlides/notesSlide11.xml"/><Relationship Id="rId7" Type="http://schemas.openxmlformats.org/officeDocument/2006/relationships/image" Target="../media/image26.jpeg"/><Relationship Id="rId12" Type="http://schemas.openxmlformats.org/officeDocument/2006/relationships/hyperlink" Target="http://jokaso.kubota.co.jp/jokaso/kogata/kj/index.html"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5.jpeg"/><Relationship Id="rId11" Type="http://schemas.openxmlformats.org/officeDocument/2006/relationships/image" Target="../media/image22.png"/><Relationship Id="rId5" Type="http://schemas.openxmlformats.org/officeDocument/2006/relationships/image" Target="../media/image24.jpeg"/><Relationship Id="rId10" Type="http://schemas.openxmlformats.org/officeDocument/2006/relationships/oleObject" Target="../embeddings/oleObject3.bin"/><Relationship Id="rId4" Type="http://schemas.openxmlformats.org/officeDocument/2006/relationships/image" Target="../media/image23.jpe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kubota.co.j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8.xml"/><Relationship Id="rId7" Type="http://schemas.openxmlformats.org/officeDocument/2006/relationships/image" Target="../media/image16.jpe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8134" y="384157"/>
            <a:ext cx="7851648" cy="1828800"/>
          </a:xfrm>
          <a:ln>
            <a:miter lim="800000"/>
            <a:headEnd/>
            <a:tailEnd/>
          </a:ln>
          <a:extLst/>
        </p:spPr>
        <p:txBody>
          <a:bodyPr/>
          <a:lstStyle/>
          <a:p>
            <a:pPr algn="ctr" eaLnBrk="1" fontAlgn="auto" hangingPunct="1">
              <a:spcAft>
                <a:spcPts val="0"/>
              </a:spcAft>
              <a:defRPr/>
            </a:pPr>
            <a:r>
              <a:rPr lang="ja-JP" altLang="en-US" dirty="0" smtClean="0"/>
              <a:t>Ｊｏｈｋａｓｏｕ　Ｓｙｓｔｅｍ</a:t>
            </a:r>
            <a:endParaRPr lang="ja-JP" altLang="en-US" dirty="0"/>
          </a:p>
        </p:txBody>
      </p:sp>
      <p:sp>
        <p:nvSpPr>
          <p:cNvPr id="11267" name="サブタイトル 2"/>
          <p:cNvSpPr>
            <a:spLocks noGrp="1"/>
          </p:cNvSpPr>
          <p:nvPr>
            <p:ph type="subTitle" idx="1"/>
          </p:nvPr>
        </p:nvSpPr>
        <p:spPr>
          <a:xfrm>
            <a:off x="533400" y="3048000"/>
            <a:ext cx="7854950" cy="1752600"/>
          </a:xfrm>
        </p:spPr>
        <p:txBody>
          <a:bodyPr/>
          <a:lstStyle/>
          <a:p>
            <a:pPr marR="0" algn="l" eaLnBrk="1" hangingPunct="1">
              <a:lnSpc>
                <a:spcPct val="80000"/>
              </a:lnSpc>
            </a:pPr>
            <a:endParaRPr lang="en-US" altLang="ja-JP" sz="2200" smtClean="0"/>
          </a:p>
          <a:p>
            <a:pPr marR="0" algn="ctr" eaLnBrk="1" hangingPunct="1">
              <a:lnSpc>
                <a:spcPct val="80000"/>
              </a:lnSpc>
            </a:pPr>
            <a:r>
              <a:rPr lang="ja-JP" altLang="en-US" sz="2200" smtClean="0"/>
              <a:t>　　　　</a:t>
            </a:r>
            <a:endParaRPr lang="en-US" altLang="ja-JP" sz="2200" smtClean="0"/>
          </a:p>
          <a:p>
            <a:pPr marR="0" algn="ctr" eaLnBrk="1" hangingPunct="1">
              <a:lnSpc>
                <a:spcPct val="80000"/>
              </a:lnSpc>
            </a:pPr>
            <a:r>
              <a:rPr lang="ja-JP" altLang="en-US" sz="2200" smtClean="0"/>
              <a:t>　　　　</a:t>
            </a:r>
            <a:r>
              <a:rPr lang="en-US" altLang="ja-JP" sz="2200" smtClean="0"/>
              <a:t>KUBOTA JOHKASOU SYSTEM CO.,LTD</a:t>
            </a:r>
            <a:endParaRPr lang="ja-JP" altLang="en-US" sz="2200" smtClean="0"/>
          </a:p>
        </p:txBody>
      </p:sp>
      <p:pic>
        <p:nvPicPr>
          <p:cNvPr id="1126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643438"/>
            <a:ext cx="474821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p:cNvSpPr>
            <a:spLocks noGrp="1"/>
          </p:cNvSpPr>
          <p:nvPr>
            <p:ph type="title" idx="4294967295"/>
          </p:nvPr>
        </p:nvSpPr>
        <p:spPr>
          <a:xfrm>
            <a:off x="914400" y="2133600"/>
            <a:ext cx="8229600" cy="685800"/>
          </a:xfrm>
        </p:spPr>
        <p:txBody>
          <a:bodyPr/>
          <a:lstStyle/>
          <a:p>
            <a:r>
              <a:rPr lang="ja-JP" altLang="en-US" sz="2800" smtClean="0">
                <a:latin typeface="Constantia" pitchFamily="18" charset="0"/>
                <a:ea typeface="HGP明朝E" pitchFamily="18" charset="-128"/>
              </a:rPr>
              <a:t>(</a:t>
            </a:r>
            <a:r>
              <a:rPr lang="en-US" altLang="ja-JP" sz="2800" smtClean="0">
                <a:latin typeface="Constantia" pitchFamily="18" charset="0"/>
                <a:ea typeface="HGP明朝E" pitchFamily="18" charset="-128"/>
              </a:rPr>
              <a:t>Advanced onsite wastewater treatment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663575" y="198438"/>
            <a:ext cx="8229600" cy="1143000"/>
          </a:xfrm>
        </p:spPr>
        <p:txBody>
          <a:bodyPr/>
          <a:lstStyle/>
          <a:p>
            <a:pPr eaLnBrk="1" hangingPunct="1"/>
            <a:r>
              <a:rPr lang="en-US" altLang="ja-JP" sz="3600" b="1" smtClean="0"/>
              <a:t>Features of the KUBOTA JOHKASOU</a:t>
            </a:r>
            <a:r>
              <a:rPr lang="ja-JP" altLang="en-US" sz="3600" b="1" smtClean="0"/>
              <a:t> </a:t>
            </a:r>
            <a:r>
              <a:rPr lang="en-US" altLang="ja-JP" sz="3600" b="1" smtClean="0"/>
              <a:t>3)</a:t>
            </a:r>
            <a:endParaRPr lang="ja-JP" altLang="en-US" sz="3600" b="1" smtClean="0"/>
          </a:p>
        </p:txBody>
      </p:sp>
      <p:sp>
        <p:nvSpPr>
          <p:cNvPr id="19459" name="コンテンツ プレースホルダー 1"/>
          <p:cNvSpPr>
            <a:spLocks noGrp="1"/>
          </p:cNvSpPr>
          <p:nvPr>
            <p:ph idx="1"/>
          </p:nvPr>
        </p:nvSpPr>
        <p:spPr>
          <a:xfrm>
            <a:off x="312738" y="3068638"/>
            <a:ext cx="3754437" cy="2376487"/>
          </a:xfrm>
        </p:spPr>
        <p:txBody>
          <a:bodyPr/>
          <a:lstStyle/>
          <a:p>
            <a:pPr marL="0" indent="0">
              <a:buFont typeface="Wingdings 2" pitchFamily="18" charset="2"/>
              <a:buNone/>
            </a:pPr>
            <a:r>
              <a:rPr lang="en-US" altLang="ja-JP" sz="2400" smtClean="0"/>
              <a:t>Possible to operate by periodical patrol </a:t>
            </a:r>
          </a:p>
          <a:p>
            <a:pPr marL="0" indent="0">
              <a:buFont typeface="Wingdings 2" pitchFamily="18" charset="2"/>
              <a:buNone/>
            </a:pPr>
            <a:r>
              <a:rPr lang="en-US" altLang="ja-JP" sz="2400" smtClean="0"/>
              <a:t>(It is not necessary to arrange resident operator.)</a:t>
            </a:r>
            <a:endParaRPr lang="ja-JP" altLang="en-US" sz="2400" smtClean="0"/>
          </a:p>
        </p:txBody>
      </p:sp>
      <p:pic>
        <p:nvPicPr>
          <p:cNvPr id="19460" name="Picture 2" descr="C:\Documents and Settings\yokoyama1\デスクトップ\海外関係\現場写真\イオン物流センター\CIMG29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2852738"/>
            <a:ext cx="4535487"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p:cNvSpPr>
            <a:spLocks/>
          </p:cNvSpPr>
          <p:nvPr/>
        </p:nvSpPr>
        <p:spPr bwMode="auto">
          <a:xfrm>
            <a:off x="546100" y="1557338"/>
            <a:ext cx="3881438" cy="1079500"/>
          </a:xfrm>
          <a:prstGeom prst="rect">
            <a:avLst/>
          </a:prstGeom>
          <a:noFill/>
          <a:ln>
            <a:noFill/>
          </a:ln>
          <a:extLst/>
        </p:spPr>
        <p:txBody>
          <a:bodyPr lIns="0" rIns="0" bIns="0"/>
          <a:lstStyle/>
          <a:p>
            <a:pPr>
              <a:buFont typeface="Wingdings 2" pitchFamily="18" charset="2"/>
              <a:buNone/>
              <a:defRPr/>
            </a:pPr>
            <a:r>
              <a:rPr lang="en-US" altLang="ja-JP" sz="2800" b="1" i="1" u="sng">
                <a:solidFill>
                  <a:schemeClr val="tx2"/>
                </a:solidFill>
                <a:latin typeface="Calibri" pitchFamily="34" charset="0"/>
              </a:rPr>
              <a:t>Automatic Operation by Control Panel.</a:t>
            </a:r>
          </a:p>
          <a:p>
            <a:pPr>
              <a:defRPr/>
            </a:pPr>
            <a:endParaRPr lang="en-US" altLang="ja-JP" sz="3200" b="1">
              <a:solidFill>
                <a:schemeClr val="tx2"/>
              </a:solidFill>
              <a:effectLst>
                <a:outerShdw blurRad="38100" dist="38100" dir="2700000" algn="tl">
                  <a:srgbClr val="C0C0C0"/>
                </a:outerShdw>
              </a:effectLst>
              <a:latin typeface="SimHei" pitchFamily="2" charset="-122"/>
              <a:ea typeface="SimHei" pitchFamily="2" charset="-122"/>
            </a:endParaRPr>
          </a:p>
        </p:txBody>
      </p:sp>
      <p:sp>
        <p:nvSpPr>
          <p:cNvPr id="19462" name="スライド番号プレースホル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A2D8AB6E-63B8-4360-9049-DA41FC31914C}" type="slidenum">
              <a:rPr kumimoji="0" lang="ja-JP" altLang="en-US" sz="1200" smtClean="0">
                <a:solidFill>
                  <a:srgbClr val="045C75"/>
                </a:solidFill>
              </a:rPr>
              <a:pPr eaLnBrk="1" hangingPunct="1"/>
              <a:t>10</a:t>
            </a:fld>
            <a:endParaRPr kumimoji="0" lang="ja-JP" altLang="en-US" sz="1200" smtClean="0">
              <a:solidFill>
                <a:srgbClr val="045C75"/>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142875" y="1663700"/>
            <a:ext cx="5027613" cy="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endParaRPr lang="ja-JP" altLang="en-US"/>
          </a:p>
        </p:txBody>
      </p:sp>
      <p:sp>
        <p:nvSpPr>
          <p:cNvPr id="2053" name="Rectangle 16"/>
          <p:cNvSpPr>
            <a:spLocks noChangeArrowheads="1"/>
          </p:cNvSpPr>
          <p:nvPr/>
        </p:nvSpPr>
        <p:spPr bwMode="auto">
          <a:xfrm>
            <a:off x="34925" y="2259013"/>
            <a:ext cx="6199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2800" b="1">
                <a:solidFill>
                  <a:schemeClr val="tx2"/>
                </a:solidFill>
                <a:latin typeface="MS PGothic" pitchFamily="34" charset="-128"/>
              </a:rPr>
              <a:t>   </a:t>
            </a:r>
            <a:r>
              <a:rPr lang="en-US" altLang="ja-JP" sz="2800" b="1" i="1" u="sng">
                <a:solidFill>
                  <a:schemeClr val="tx2"/>
                </a:solidFill>
                <a:latin typeface="Calibri" pitchFamily="34" charset="0"/>
              </a:rPr>
              <a:t>Technologies demanded for Johkasou</a:t>
            </a:r>
            <a:endParaRPr lang="ja-JP" altLang="en-US" sz="2800" b="1" i="1" u="sng">
              <a:solidFill>
                <a:schemeClr val="tx2"/>
              </a:solidFill>
              <a:latin typeface="Calibri" pitchFamily="34" charset="0"/>
            </a:endParaRPr>
          </a:p>
        </p:txBody>
      </p:sp>
      <p:grpSp>
        <p:nvGrpSpPr>
          <p:cNvPr id="2054" name="グループ化 3"/>
          <p:cNvGrpSpPr>
            <a:grpSpLocks/>
          </p:cNvGrpSpPr>
          <p:nvPr/>
        </p:nvGrpSpPr>
        <p:grpSpPr bwMode="auto">
          <a:xfrm>
            <a:off x="1012825" y="2868613"/>
            <a:ext cx="7735888" cy="3729037"/>
            <a:chOff x="-107950" y="1380517"/>
            <a:chExt cx="10536517" cy="5477483"/>
          </a:xfrm>
        </p:grpSpPr>
        <p:pic>
          <p:nvPicPr>
            <p:cNvPr id="2058" name="Picture 4" descr="jo_story_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3888"/>
              <a:ext cx="3995738"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5" descr="jo_story_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611" y="2069393"/>
              <a:ext cx="2371919" cy="150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6" descr="jo_story_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8988" y="1568083"/>
              <a:ext cx="1623447" cy="109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7" descr="jo_story_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1986" y="2777301"/>
              <a:ext cx="1623447" cy="116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angle 8"/>
            <p:cNvSpPr>
              <a:spLocks noChangeArrowheads="1"/>
            </p:cNvSpPr>
            <p:nvPr/>
          </p:nvSpPr>
          <p:spPr bwMode="auto">
            <a:xfrm>
              <a:off x="4366045" y="1382105"/>
              <a:ext cx="1877542" cy="42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r>
                <a:rPr lang="en-US" altLang="ja-JP" sz="1800" b="1">
                  <a:latin typeface="Calibri" pitchFamily="34" charset="0"/>
                </a:rPr>
                <a:t>■Maintenance</a:t>
              </a:r>
              <a:endParaRPr lang="ja-JP" altLang="en-US" sz="1800" b="1">
                <a:latin typeface="Calibri" pitchFamily="34" charset="0"/>
              </a:endParaRPr>
            </a:p>
          </p:txBody>
        </p:sp>
        <p:sp>
          <p:nvSpPr>
            <p:cNvPr id="2063" name="Rectangle 9"/>
            <p:cNvSpPr>
              <a:spLocks noChangeArrowheads="1"/>
            </p:cNvSpPr>
            <p:nvPr/>
          </p:nvSpPr>
          <p:spPr bwMode="auto">
            <a:xfrm>
              <a:off x="-107950" y="1380517"/>
              <a:ext cx="1306834" cy="42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r>
                <a:rPr lang="en-US" altLang="ja-JP" sz="1800" b="1">
                  <a:latin typeface="Calibri" pitchFamily="34" charset="0"/>
                </a:rPr>
                <a:t>■Product</a:t>
              </a:r>
              <a:endParaRPr lang="en-US" altLang="zh-CN" sz="1800" b="1">
                <a:latin typeface="Calibri" pitchFamily="34" charset="0"/>
              </a:endParaRPr>
            </a:p>
          </p:txBody>
        </p:sp>
        <p:sp>
          <p:nvSpPr>
            <p:cNvPr id="2064" name="Rectangle 10"/>
            <p:cNvSpPr>
              <a:spLocks noChangeArrowheads="1"/>
            </p:cNvSpPr>
            <p:nvPr/>
          </p:nvSpPr>
          <p:spPr bwMode="auto">
            <a:xfrm>
              <a:off x="4366151" y="4311042"/>
              <a:ext cx="4137018" cy="42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r>
                <a:rPr lang="en-US" altLang="ja-JP" sz="1800" b="1">
                  <a:latin typeface="Calibri" pitchFamily="34" charset="0"/>
                </a:rPr>
                <a:t>■I</a:t>
              </a:r>
              <a:r>
                <a:rPr lang="en-US" altLang="zh-CN" sz="1800" b="1">
                  <a:latin typeface="Calibri" pitchFamily="34" charset="0"/>
                </a:rPr>
                <a:t>nstructions and</a:t>
              </a:r>
              <a:r>
                <a:rPr lang="en-US" altLang="ja-JP" sz="1800" b="1">
                  <a:latin typeface="Calibri" pitchFamily="34" charset="0"/>
                </a:rPr>
                <a:t> D</a:t>
              </a:r>
              <a:r>
                <a:rPr lang="en-US" altLang="zh-CN" sz="1800" b="1">
                  <a:latin typeface="Calibri" pitchFamily="34" charset="0"/>
                </a:rPr>
                <a:t>irections for use</a:t>
              </a:r>
              <a:endParaRPr lang="zh-CN" altLang="en-US" sz="1800" b="1">
                <a:latin typeface="Calibri" pitchFamily="34" charset="0"/>
              </a:endParaRPr>
            </a:p>
          </p:txBody>
        </p:sp>
        <p:sp>
          <p:nvSpPr>
            <p:cNvPr id="2065" name="Rectangle 12"/>
            <p:cNvSpPr>
              <a:spLocks noChangeArrowheads="1"/>
            </p:cNvSpPr>
            <p:nvPr/>
          </p:nvSpPr>
          <p:spPr bwMode="auto">
            <a:xfrm>
              <a:off x="-107950" y="4023705"/>
              <a:ext cx="1668718" cy="42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r>
                <a:rPr lang="en-US" altLang="ja-JP" sz="1800" b="1">
                  <a:latin typeface="Calibri" pitchFamily="34" charset="0"/>
                </a:rPr>
                <a:t>■Installation</a:t>
              </a:r>
              <a:endParaRPr lang="zh-CN" altLang="en-US" sz="1800" b="1">
                <a:latin typeface="Calibri" pitchFamily="34" charset="0"/>
              </a:endParaRPr>
            </a:p>
          </p:txBody>
        </p:sp>
        <p:sp>
          <p:nvSpPr>
            <p:cNvPr id="2066" name="AutoShape 13"/>
            <p:cNvSpPr>
              <a:spLocks noChangeArrowheads="1"/>
            </p:cNvSpPr>
            <p:nvPr/>
          </p:nvSpPr>
          <p:spPr bwMode="auto">
            <a:xfrm rot="2700000">
              <a:off x="3024981" y="2888457"/>
              <a:ext cx="1655763" cy="17272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99"/>
            </a:solidFill>
            <a:ln w="9525">
              <a:solidFill>
                <a:schemeClr val="tx1"/>
              </a:solidFill>
              <a:miter lim="800000"/>
              <a:headEnd/>
              <a:tailEnd/>
            </a:ln>
          </p:spPr>
          <p:txBody>
            <a:bodyPr rot="10800000" vert="eaVert" wrap="none" anchor="ct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endParaRPr lang="en-US" altLang="en-US"/>
            </a:p>
          </p:txBody>
        </p:sp>
        <p:graphicFrame>
          <p:nvGraphicFramePr>
            <p:cNvPr id="2050" name="Object 14"/>
            <p:cNvGraphicFramePr>
              <a:graphicFrameLocks noChangeAspect="1"/>
            </p:cNvGraphicFramePr>
            <p:nvPr/>
          </p:nvGraphicFramePr>
          <p:xfrm>
            <a:off x="3419475" y="5278438"/>
            <a:ext cx="1524000" cy="1295400"/>
          </p:xfrm>
          <a:graphic>
            <a:graphicData uri="http://schemas.openxmlformats.org/presentationml/2006/ole">
              <mc:AlternateContent xmlns:mc="http://schemas.openxmlformats.org/markup-compatibility/2006">
                <mc:Choice xmlns:v="urn:schemas-microsoft-com:vml" Requires="v">
                  <p:oleObj spid="_x0000_s2074" name="Photo Editor Photo" r:id="rId8" imgW="1523810" imgH="1295238" progId="MSPhotoEd.3">
                    <p:embed/>
                  </p:oleObj>
                </mc:Choice>
                <mc:Fallback>
                  <p:oleObj name="Photo Editor Photo" r:id="rId8" imgW="1523810" imgH="1295238" progId="MSPhotoEd.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5278438"/>
                          <a:ext cx="152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5"/>
            <p:cNvGraphicFramePr>
              <a:graphicFrameLocks noChangeAspect="1"/>
            </p:cNvGraphicFramePr>
            <p:nvPr/>
          </p:nvGraphicFramePr>
          <p:xfrm>
            <a:off x="5219700" y="4659313"/>
            <a:ext cx="3114675" cy="2198687"/>
          </p:xfrm>
          <a:graphic>
            <a:graphicData uri="http://schemas.openxmlformats.org/presentationml/2006/ole">
              <mc:AlternateContent xmlns:mc="http://schemas.openxmlformats.org/markup-compatibility/2006">
                <mc:Choice xmlns:v="urn:schemas-microsoft-com:vml" Requires="v">
                  <p:oleObj spid="_x0000_s2075" name="Photo Editor Photo" r:id="rId10" imgW="4923810" imgH="3476190" progId="MSPhotoEd.3">
                    <p:embed/>
                  </p:oleObj>
                </mc:Choice>
                <mc:Fallback>
                  <p:oleObj name="Photo Editor Photo" r:id="rId10" imgW="4923810" imgH="3476190" progId="MSPhotoEd.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9700" y="4659313"/>
                          <a:ext cx="3114675"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7" name="Picture 18" descr="image_kj">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333" y="1993558"/>
              <a:ext cx="1971328" cy="149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Rectangle 8"/>
            <p:cNvSpPr>
              <a:spLocks noChangeArrowheads="1"/>
            </p:cNvSpPr>
            <p:nvPr/>
          </p:nvSpPr>
          <p:spPr bwMode="auto">
            <a:xfrm>
              <a:off x="8803661" y="1633444"/>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r>
                <a:rPr lang="en-US" altLang="ja-JP" sz="1800" b="1">
                  <a:latin typeface="Calibri" pitchFamily="34" charset="0"/>
                </a:rPr>
                <a:t>Desludging</a:t>
              </a:r>
              <a:endParaRPr lang="ja-JP" altLang="en-US" sz="1800" b="1">
                <a:latin typeface="Calibri" pitchFamily="34" charset="0"/>
              </a:endParaRPr>
            </a:p>
          </p:txBody>
        </p:sp>
        <p:sp>
          <p:nvSpPr>
            <p:cNvPr id="2069" name="Rectangle 8"/>
            <p:cNvSpPr>
              <a:spLocks noChangeArrowheads="1"/>
            </p:cNvSpPr>
            <p:nvPr/>
          </p:nvSpPr>
          <p:spPr bwMode="auto">
            <a:xfrm>
              <a:off x="8860118" y="2822838"/>
              <a:ext cx="156844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r>
                <a:rPr lang="en-US" altLang="ja-JP" sz="1800" b="1">
                  <a:latin typeface="Calibri" pitchFamily="34" charset="0"/>
                </a:rPr>
                <a:t>Operation &amp;</a:t>
              </a:r>
            </a:p>
            <a:p>
              <a:r>
                <a:rPr lang="en-US" altLang="ja-JP" sz="1800" b="1">
                  <a:latin typeface="Calibri" pitchFamily="34" charset="0"/>
                </a:rPr>
                <a:t>Maintenance</a:t>
              </a:r>
              <a:endParaRPr lang="ja-JP" altLang="en-US" sz="1800" b="1">
                <a:latin typeface="Calibri" pitchFamily="34" charset="0"/>
              </a:endParaRPr>
            </a:p>
          </p:txBody>
        </p:sp>
        <p:sp>
          <p:nvSpPr>
            <p:cNvPr id="2070" name="Rectangle 8"/>
            <p:cNvSpPr>
              <a:spLocks noChangeArrowheads="1"/>
            </p:cNvSpPr>
            <p:nvPr/>
          </p:nvSpPr>
          <p:spPr bwMode="auto">
            <a:xfrm>
              <a:off x="675333" y="3576283"/>
              <a:ext cx="2028867" cy="24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36000" tIns="0" rIns="36000" bIns="0"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r>
                <a:rPr lang="en-US" altLang="en-US" sz="1400" b="1">
                  <a:solidFill>
                    <a:srgbClr val="FF3300"/>
                  </a:solidFill>
                </a:rPr>
                <a:t>Johkasou inspector </a:t>
              </a:r>
              <a:endParaRPr lang="ja-JP" altLang="en-US" sz="1400" b="1">
                <a:solidFill>
                  <a:srgbClr val="FF3300"/>
                </a:solidFill>
              </a:endParaRPr>
            </a:p>
          </p:txBody>
        </p:sp>
        <p:sp>
          <p:nvSpPr>
            <p:cNvPr id="2071" name="Rectangle 8"/>
            <p:cNvSpPr>
              <a:spLocks noChangeArrowheads="1"/>
            </p:cNvSpPr>
            <p:nvPr/>
          </p:nvSpPr>
          <p:spPr bwMode="auto">
            <a:xfrm>
              <a:off x="169862" y="6563958"/>
              <a:ext cx="2842676" cy="24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36000" tIns="0" rIns="36000" bIns="0"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r>
                <a:rPr lang="en-US" altLang="en-US" sz="1400" b="1">
                  <a:solidFill>
                    <a:srgbClr val="FF3300"/>
                  </a:solidFill>
                </a:rPr>
                <a:t>Johkasou installation worker</a:t>
              </a:r>
              <a:endParaRPr lang="ja-JP" altLang="en-US" sz="1400" b="1">
                <a:solidFill>
                  <a:srgbClr val="FF3300"/>
                </a:solidFill>
              </a:endParaRPr>
            </a:p>
          </p:txBody>
        </p:sp>
        <p:sp>
          <p:nvSpPr>
            <p:cNvPr id="2072" name="Rectangle 21"/>
            <p:cNvSpPr>
              <a:spLocks noChangeArrowheads="1"/>
            </p:cNvSpPr>
            <p:nvPr/>
          </p:nvSpPr>
          <p:spPr bwMode="auto">
            <a:xfrm>
              <a:off x="8390018" y="6605270"/>
              <a:ext cx="940199" cy="24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36000" tIns="0" rIns="36000" bIns="0">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a:spcBef>
                  <a:spcPct val="30000"/>
                </a:spcBef>
              </a:pPr>
              <a:r>
                <a:rPr lang="en-US" altLang="ja-JP" sz="1400" b="1">
                  <a:solidFill>
                    <a:srgbClr val="FF3300"/>
                  </a:solidFill>
                </a:rPr>
                <a:t>End user</a:t>
              </a:r>
            </a:p>
          </p:txBody>
        </p:sp>
        <p:sp>
          <p:nvSpPr>
            <p:cNvPr id="2073" name="Rectangle 22"/>
            <p:cNvSpPr>
              <a:spLocks noChangeArrowheads="1"/>
            </p:cNvSpPr>
            <p:nvPr/>
          </p:nvSpPr>
          <p:spPr bwMode="auto">
            <a:xfrm>
              <a:off x="4678363" y="3663950"/>
              <a:ext cx="3937379" cy="7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36000" tIns="0" rIns="36000" bIns="0">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a:spcBef>
                  <a:spcPct val="30000"/>
                </a:spcBef>
              </a:pPr>
              <a:r>
                <a:rPr lang="en-US" altLang="ja-JP" sz="1400" b="1">
                  <a:solidFill>
                    <a:srgbClr val="FF3300"/>
                  </a:solidFill>
                </a:rPr>
                <a:t>Johkasou operator</a:t>
              </a:r>
            </a:p>
            <a:p>
              <a:pPr>
                <a:spcBef>
                  <a:spcPct val="30000"/>
                </a:spcBef>
              </a:pPr>
              <a:r>
                <a:rPr lang="en-US" altLang="ja-JP" sz="1400" b="1">
                  <a:solidFill>
                    <a:srgbClr val="FF3300"/>
                  </a:solidFill>
                </a:rPr>
                <a:t>Johkasou desludging technician </a:t>
              </a:r>
            </a:p>
          </p:txBody>
        </p:sp>
      </p:grpSp>
      <p:sp>
        <p:nvSpPr>
          <p:cNvPr id="2055" name="正方形/長方形 2"/>
          <p:cNvSpPr>
            <a:spLocks noChangeArrowheads="1"/>
          </p:cNvSpPr>
          <p:nvPr/>
        </p:nvSpPr>
        <p:spPr bwMode="auto">
          <a:xfrm>
            <a:off x="468313" y="119063"/>
            <a:ext cx="7991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4000" b="1">
                <a:solidFill>
                  <a:srgbClr val="04617B"/>
                </a:solidFill>
                <a:latin typeface="Calibri" pitchFamily="34" charset="0"/>
              </a:rPr>
              <a:t>Proposal from kubota</a:t>
            </a:r>
            <a:br>
              <a:rPr lang="en-US" altLang="ja-JP" sz="4000" b="1">
                <a:solidFill>
                  <a:srgbClr val="04617B"/>
                </a:solidFill>
                <a:latin typeface="Calibri" pitchFamily="34" charset="0"/>
              </a:rPr>
            </a:br>
            <a:endParaRPr lang="ja-JP" altLang="en-US" sz="1800"/>
          </a:p>
        </p:txBody>
      </p:sp>
      <p:sp>
        <p:nvSpPr>
          <p:cNvPr id="2056" name="スライド番号プレースホルダ 17"/>
          <p:cNvSpPr txBox="1">
            <a:spLocks/>
          </p:cNvSpPr>
          <p:nvPr/>
        </p:nvSpPr>
        <p:spPr bwMode="auto">
          <a:xfrm>
            <a:off x="8077200" y="65087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algn="r" eaLnBrk="1" hangingPunct="1"/>
            <a:fld id="{C00113AB-0168-4A46-B6F5-B18804C4E6D8}" type="slidenum">
              <a:rPr kumimoji="0" lang="ja-JP" altLang="en-US" sz="1200">
                <a:solidFill>
                  <a:srgbClr val="045C75"/>
                </a:solidFill>
              </a:rPr>
              <a:pPr algn="r" eaLnBrk="1" hangingPunct="1"/>
              <a:t>11</a:t>
            </a:fld>
            <a:endParaRPr kumimoji="0" lang="ja-JP" altLang="en-US" sz="1200">
              <a:solidFill>
                <a:srgbClr val="045C75"/>
              </a:solidFill>
            </a:endParaRPr>
          </a:p>
        </p:txBody>
      </p:sp>
      <p:sp>
        <p:nvSpPr>
          <p:cNvPr id="2057" name="Rectangle 16"/>
          <p:cNvSpPr>
            <a:spLocks noChangeArrowheads="1"/>
          </p:cNvSpPr>
          <p:nvPr/>
        </p:nvSpPr>
        <p:spPr bwMode="auto">
          <a:xfrm>
            <a:off x="482600" y="908050"/>
            <a:ext cx="7689850" cy="1201738"/>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2400" b="1">
                <a:solidFill>
                  <a:srgbClr val="00B050"/>
                </a:solidFill>
                <a:latin typeface="Constantia" pitchFamily="18" charset="0"/>
              </a:rPr>
              <a:t>Establishment of construction, maintenance </a:t>
            </a:r>
          </a:p>
          <a:p>
            <a:pPr eaLnBrk="1" hangingPunct="1"/>
            <a:r>
              <a:rPr lang="en-US" altLang="ja-JP" sz="2400" b="1">
                <a:solidFill>
                  <a:srgbClr val="00B050"/>
                </a:solidFill>
                <a:latin typeface="Constantia" pitchFamily="18" charset="0"/>
              </a:rPr>
              <a:t>and cleaning system. </a:t>
            </a:r>
          </a:p>
          <a:p>
            <a:pPr eaLnBrk="1" hangingPunct="1"/>
            <a:r>
              <a:rPr lang="en-US" altLang="ja-JP" sz="2400" b="1">
                <a:solidFill>
                  <a:srgbClr val="00B050"/>
                </a:solidFill>
                <a:latin typeface="Constantia" pitchFamily="18" charset="0"/>
              </a:rPr>
              <a:t>And create new employment</a:t>
            </a:r>
            <a:r>
              <a:rPr lang="ja-JP" altLang="en-US" sz="2400" b="1">
                <a:solidFill>
                  <a:srgbClr val="00B050"/>
                </a:solidFill>
                <a:latin typeface="Constantia" pitchFamily="18" charset="0"/>
              </a:rPr>
              <a:t> </a:t>
            </a:r>
            <a:r>
              <a:rPr lang="en-US" altLang="ja-JP" sz="2400" b="1">
                <a:solidFill>
                  <a:srgbClr val="00B050"/>
                </a:solidFill>
                <a:latin typeface="Constantia" pitchFamily="18" charset="0"/>
              </a:rPr>
              <a:t>for the preceding.</a:t>
            </a:r>
            <a:endParaRPr lang="ja-JP" altLang="en-US" sz="2400">
              <a:solidFill>
                <a:srgbClr val="00B050"/>
              </a:solidFill>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p:cNvSpPr>
          <p:nvPr/>
        </p:nvSpPr>
        <p:spPr bwMode="auto">
          <a:xfrm>
            <a:off x="141288" y="603250"/>
            <a:ext cx="8650287" cy="660400"/>
          </a:xfrm>
          <a:prstGeom prst="rect">
            <a:avLst/>
          </a:prstGeom>
          <a:noFill/>
          <a:ln>
            <a:noFill/>
          </a:ln>
          <a:extLst/>
        </p:spPr>
        <p:txBody>
          <a:bodyPr lIns="0" rIns="0" bIns="0" anchor="ctr">
            <a:spAutoFit/>
          </a:bodyPr>
          <a:lstStyle/>
          <a:p>
            <a:pPr algn="ctr">
              <a:defRPr/>
            </a:pPr>
            <a:r>
              <a:rPr lang="en-US" altLang="ja-JP" sz="4000" b="1" dirty="0">
                <a:solidFill>
                  <a:srgbClr val="04617B"/>
                </a:solidFill>
                <a:latin typeface="+mj-lt"/>
              </a:rPr>
              <a:t>Johkasou installation</a:t>
            </a:r>
          </a:p>
        </p:txBody>
      </p:sp>
      <p:pic>
        <p:nvPicPr>
          <p:cNvPr id="2048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606550"/>
            <a:ext cx="357346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6"/>
          <p:cNvPicPr>
            <a:picLocks noChangeAspect="1" noChangeArrowheads="1"/>
          </p:cNvPicPr>
          <p:nvPr/>
        </p:nvPicPr>
        <p:blipFill>
          <a:blip r:embed="rId3">
            <a:extLst>
              <a:ext uri="{28A0092B-C50C-407E-A947-70E740481C1C}">
                <a14:useLocalDpi xmlns:a14="http://schemas.microsoft.com/office/drawing/2010/main" val="0"/>
              </a:ext>
            </a:extLst>
          </a:blip>
          <a:srcRect r="27689"/>
          <a:stretch>
            <a:fillRect/>
          </a:stretch>
        </p:blipFill>
        <p:spPr bwMode="auto">
          <a:xfrm>
            <a:off x="3727450" y="1436688"/>
            <a:ext cx="5097463"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69850" y="990600"/>
            <a:ext cx="9004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algn="ctr"/>
            <a:r>
              <a:rPr lang="en-US" altLang="ja-JP" sz="4600" i="1">
                <a:solidFill>
                  <a:schemeClr val="tx2"/>
                </a:solidFill>
                <a:latin typeface="Calibri" pitchFamily="34" charset="0"/>
              </a:rPr>
              <a:t>Thank you for your kind attention !</a:t>
            </a:r>
          </a:p>
        </p:txBody>
      </p:sp>
      <p:sp>
        <p:nvSpPr>
          <p:cNvPr id="5" name="Text Box 6"/>
          <p:cNvSpPr txBox="1">
            <a:spLocks noChangeArrowheads="1"/>
          </p:cNvSpPr>
          <p:nvPr/>
        </p:nvSpPr>
        <p:spPr bwMode="auto">
          <a:xfrm>
            <a:off x="141288" y="2286000"/>
            <a:ext cx="8861425" cy="1801813"/>
          </a:xfrm>
          <a:prstGeom prst="rect">
            <a:avLst/>
          </a:prstGeom>
          <a:noFill/>
          <a:ln>
            <a:noFill/>
          </a:ln>
          <a:extLst/>
        </p:spPr>
        <p:txBody>
          <a:bodyPr>
            <a:spAutoFit/>
          </a:bodyPr>
          <a:lstStyle>
            <a:lvl1pPr eaLnBrk="0" hangingPunct="0">
              <a:defRPr kumimoji="1" sz="4400">
                <a:solidFill>
                  <a:schemeClr val="tx1"/>
                </a:solidFill>
                <a:latin typeface="Arial" charset="0"/>
                <a:ea typeface="ＭＳ Ｐゴシック" pitchFamily="50" charset="-128"/>
              </a:defRPr>
            </a:lvl1pPr>
            <a:lvl2pPr marL="742950" indent="-285750" eaLnBrk="0" hangingPunct="0">
              <a:defRPr kumimoji="1" sz="4400">
                <a:solidFill>
                  <a:schemeClr val="tx1"/>
                </a:solidFill>
                <a:latin typeface="Arial" charset="0"/>
                <a:ea typeface="ＭＳ Ｐゴシック" pitchFamily="50" charset="-128"/>
              </a:defRPr>
            </a:lvl2pPr>
            <a:lvl3pPr marL="1143000" indent="-228600" eaLnBrk="0" hangingPunct="0">
              <a:defRPr kumimoji="1" sz="4400">
                <a:solidFill>
                  <a:schemeClr val="tx1"/>
                </a:solidFill>
                <a:latin typeface="Arial" charset="0"/>
                <a:ea typeface="ＭＳ Ｐゴシック" pitchFamily="50" charset="-128"/>
              </a:defRPr>
            </a:lvl3pPr>
            <a:lvl4pPr marL="1600200" indent="-228600" eaLnBrk="0" hangingPunct="0">
              <a:defRPr kumimoji="1" sz="4400">
                <a:solidFill>
                  <a:schemeClr val="tx1"/>
                </a:solidFill>
                <a:latin typeface="Arial" charset="0"/>
                <a:ea typeface="ＭＳ Ｐゴシック" pitchFamily="50" charset="-128"/>
              </a:defRPr>
            </a:lvl4pPr>
            <a:lvl5pPr marL="2057400" indent="-228600" eaLnBrk="0" hangingPunct="0">
              <a:defRPr kumimoji="1" sz="4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4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4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4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spcBef>
                <a:spcPct val="50000"/>
              </a:spcBef>
              <a:defRPr/>
            </a:pPr>
            <a:r>
              <a:rPr lang="en-US" altLang="ja-JP" sz="2800" b="1" dirty="0">
                <a:solidFill>
                  <a:schemeClr val="bg2">
                    <a:lumMod val="50000"/>
                  </a:schemeClr>
                </a:solidFill>
                <a:latin typeface="Times New Roman" pitchFamily="18" charset="0"/>
              </a:rPr>
              <a:t>Please visit our website at:</a:t>
            </a:r>
          </a:p>
          <a:p>
            <a:pPr algn="ctr" eaLnBrk="1" hangingPunct="1">
              <a:spcBef>
                <a:spcPct val="50000"/>
              </a:spcBef>
              <a:defRPr/>
            </a:pPr>
            <a:r>
              <a:rPr lang="en-US" altLang="ja-JP" sz="2800" b="1" u="sng" dirty="0">
                <a:solidFill>
                  <a:schemeClr val="bg2">
                    <a:lumMod val="50000"/>
                  </a:schemeClr>
                </a:solidFill>
                <a:latin typeface="Times New Roman" pitchFamily="18" charset="0"/>
                <a:hlinkClick r:id="rId2"/>
              </a:rPr>
              <a:t>http://www.kubota.co.jp</a:t>
            </a:r>
            <a:endParaRPr lang="en-US" altLang="ja-JP" sz="2800" b="1" u="sng" dirty="0">
              <a:solidFill>
                <a:schemeClr val="bg2">
                  <a:lumMod val="50000"/>
                </a:schemeClr>
              </a:solidFill>
              <a:latin typeface="Times New Roman" pitchFamily="18" charset="0"/>
            </a:endParaRPr>
          </a:p>
          <a:p>
            <a:pPr algn="ctr" eaLnBrk="1" hangingPunct="1">
              <a:spcBef>
                <a:spcPct val="50000"/>
              </a:spcBef>
              <a:defRPr/>
            </a:pPr>
            <a:r>
              <a:rPr lang="en-US" altLang="ja-JP" sz="2800" b="1" u="sng" dirty="0">
                <a:solidFill>
                  <a:schemeClr val="bg2">
                    <a:lumMod val="50000"/>
                  </a:schemeClr>
                </a:solidFill>
                <a:latin typeface="Times New Roman" pitchFamily="18" charset="0"/>
              </a:rPr>
              <a:t>http://www.johkaso.kubota.co.jp/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704850"/>
            <a:ext cx="6207125" cy="636588"/>
          </a:xfrm>
        </p:spPr>
        <p:txBody>
          <a:bodyPr anchor="t"/>
          <a:lstStyle/>
          <a:p>
            <a:r>
              <a:rPr lang="en-US" altLang="ja-JP" sz="3600" b="1" smtClean="0"/>
              <a:t>Risk of Septic Tank, Pit Latrine</a:t>
            </a:r>
            <a:endParaRPr lang="ja-JP" altLang="en-US" sz="3600" b="1" smtClean="0"/>
          </a:p>
        </p:txBody>
      </p:sp>
      <p:sp>
        <p:nvSpPr>
          <p:cNvPr id="12291" name="コンテンツ プレースホルダー 2"/>
          <p:cNvSpPr>
            <a:spLocks noGrp="1"/>
          </p:cNvSpPr>
          <p:nvPr>
            <p:ph idx="1"/>
          </p:nvPr>
        </p:nvSpPr>
        <p:spPr>
          <a:xfrm>
            <a:off x="206375" y="1700213"/>
            <a:ext cx="3744913" cy="1344612"/>
          </a:xfrm>
        </p:spPr>
        <p:txBody>
          <a:bodyPr/>
          <a:lstStyle/>
          <a:p>
            <a:r>
              <a:rPr lang="en-US" altLang="ja-JP" sz="1800" smtClean="0">
                <a:latin typeface="Constantia" pitchFamily="18" charset="0"/>
              </a:rPr>
              <a:t>If used these treatment system,  underground water will be contaminated by wastewater which was penetrated. </a:t>
            </a:r>
            <a:endParaRPr lang="ja-JP" altLang="en-US" sz="1800" smtClean="0">
              <a:latin typeface="Constantia" pitchFamily="18" charset="0"/>
            </a:endParaRPr>
          </a:p>
        </p:txBody>
      </p:sp>
      <p:sp>
        <p:nvSpPr>
          <p:cNvPr id="1229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392AE3E8-F49A-41C8-8FC5-5FF130A7150A}" type="slidenum">
              <a:rPr kumimoji="0" lang="ja-JP" altLang="en-US" sz="1200" smtClean="0">
                <a:solidFill>
                  <a:srgbClr val="045C75"/>
                </a:solidFill>
              </a:rPr>
              <a:pPr eaLnBrk="1" hangingPunct="1"/>
              <a:t>2</a:t>
            </a:fld>
            <a:endParaRPr kumimoji="0" lang="ja-JP" altLang="en-US" sz="1200" smtClean="0">
              <a:solidFill>
                <a:srgbClr val="045C75"/>
              </a:solidFill>
            </a:endParaRPr>
          </a:p>
        </p:txBody>
      </p:sp>
      <p:pic>
        <p:nvPicPr>
          <p:cNvPr id="155650" name="Picture 2"/>
          <p:cNvPicPr>
            <a:picLocks noChangeAspect="1" noChangeArrowheads="1"/>
          </p:cNvPicPr>
          <p:nvPr/>
        </p:nvPicPr>
        <p:blipFill rotWithShape="1">
          <a:blip r:embed="rId3"/>
          <a:srcRect l="50000" t="22753" r="14637" b="45546"/>
          <a:stretch/>
        </p:blipFill>
        <p:spPr bwMode="auto">
          <a:xfrm>
            <a:off x="4508500" y="1484313"/>
            <a:ext cx="4311650" cy="2416175"/>
          </a:xfrm>
          <a:prstGeom prst="rect">
            <a:avLst/>
          </a:prstGeom>
          <a:noFill/>
          <a:ln>
            <a:noFill/>
          </a:ln>
          <a:effectLst>
            <a:prstShdw prst="shdw17" dist="17961" dir="2700000">
              <a:schemeClr val="accent1">
                <a:gamma/>
                <a:shade val="60000"/>
                <a:invGamma/>
              </a:schemeClr>
            </a:prstShdw>
          </a:effectLst>
          <a:extLst/>
        </p:spPr>
      </p:pic>
      <p:grpSp>
        <p:nvGrpSpPr>
          <p:cNvPr id="12294" name="グループ化 2"/>
          <p:cNvGrpSpPr>
            <a:grpSpLocks/>
          </p:cNvGrpSpPr>
          <p:nvPr/>
        </p:nvGrpSpPr>
        <p:grpSpPr bwMode="auto">
          <a:xfrm>
            <a:off x="3802063" y="4618038"/>
            <a:ext cx="5070475" cy="1485900"/>
            <a:chOff x="3801382" y="4618356"/>
            <a:chExt cx="5071765" cy="1484932"/>
          </a:xfrm>
        </p:grpSpPr>
        <p:grpSp>
          <p:nvGrpSpPr>
            <p:cNvPr id="12296" name="グループ化 1"/>
            <p:cNvGrpSpPr>
              <a:grpSpLocks/>
            </p:cNvGrpSpPr>
            <p:nvPr/>
          </p:nvGrpSpPr>
          <p:grpSpPr bwMode="auto">
            <a:xfrm>
              <a:off x="3801382" y="4618356"/>
              <a:ext cx="5071765" cy="1474940"/>
              <a:chOff x="1840097" y="4605313"/>
              <a:chExt cx="5071765" cy="1474940"/>
            </a:xfrm>
          </p:grpSpPr>
          <p:pic>
            <p:nvPicPr>
              <p:cNvPr id="12298" name="Picture 20"/>
              <p:cNvPicPr>
                <a:picLocks noChangeAspect="1" noChangeArrowheads="1"/>
              </p:cNvPicPr>
              <p:nvPr/>
            </p:nvPicPr>
            <p:blipFill>
              <a:blip r:embed="rId4">
                <a:extLst>
                  <a:ext uri="{28A0092B-C50C-407E-A947-70E740481C1C}">
                    <a14:useLocalDpi xmlns:a14="http://schemas.microsoft.com/office/drawing/2010/main" val="0"/>
                  </a:ext>
                </a:extLst>
              </a:blip>
              <a:srcRect r="43834" b="57751"/>
              <a:stretch>
                <a:fillRect/>
              </a:stretch>
            </p:blipFill>
            <p:spPr bwMode="auto">
              <a:xfrm>
                <a:off x="1840097" y="4653136"/>
                <a:ext cx="3920623" cy="142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0"/>
              <p:cNvPicPr>
                <a:picLocks noChangeAspect="1" noChangeArrowheads="1"/>
              </p:cNvPicPr>
              <p:nvPr/>
            </p:nvPicPr>
            <p:blipFill>
              <a:blip r:embed="rId4">
                <a:extLst>
                  <a:ext uri="{28A0092B-C50C-407E-A947-70E740481C1C}">
                    <a14:useLocalDpi xmlns:a14="http://schemas.microsoft.com/office/drawing/2010/main" val="0"/>
                  </a:ext>
                </a:extLst>
              </a:blip>
              <a:srcRect l="85048" b="57751"/>
              <a:stretch>
                <a:fillRect/>
              </a:stretch>
            </p:blipFill>
            <p:spPr bwMode="auto">
              <a:xfrm>
                <a:off x="5868144" y="4605313"/>
                <a:ext cx="1043718" cy="142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コンテンツ プレースホルダー 2"/>
            <p:cNvSpPr txBox="1">
              <a:spLocks/>
            </p:cNvSpPr>
            <p:nvPr/>
          </p:nvSpPr>
          <p:spPr bwMode="auto">
            <a:xfrm>
              <a:off x="8351288" y="4666179"/>
              <a:ext cx="445796" cy="1437109"/>
            </a:xfrm>
            <a:prstGeom prst="rect">
              <a:avLst/>
            </a:prstGeom>
            <a:solidFill>
              <a:srgbClr val="FF66FF"/>
            </a:solidFill>
            <a:ln>
              <a:solidFill>
                <a:srgbClr val="FF66FF"/>
              </a:solidFill>
            </a:ln>
          </p:spPr>
          <p:txBody>
            <a:bodyPr vert="vert270"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gn="ctr">
                <a:buFont typeface="Wingdings 2" pitchFamily="18" charset="2"/>
                <a:buNone/>
                <a:defRPr/>
              </a:pPr>
              <a:r>
                <a:rPr lang="en-US" altLang="ja-JP" sz="1200" dirty="0" smtClean="0">
                  <a:solidFill>
                    <a:prstClr val="black"/>
                  </a:solidFill>
                </a:rPr>
                <a:t>Wastewater treatment facility</a:t>
              </a:r>
              <a:endParaRPr lang="ja-JP" altLang="en-US" sz="1200" dirty="0" smtClean="0">
                <a:solidFill>
                  <a:prstClr val="black"/>
                </a:solidFill>
              </a:endParaRPr>
            </a:p>
          </p:txBody>
        </p:sp>
      </p:grpSp>
      <p:sp>
        <p:nvSpPr>
          <p:cNvPr id="12295" name="コンテンツ プレースホルダー 2"/>
          <p:cNvSpPr txBox="1">
            <a:spLocks/>
          </p:cNvSpPr>
          <p:nvPr/>
        </p:nvSpPr>
        <p:spPr bwMode="auto">
          <a:xfrm>
            <a:off x="204788" y="4076700"/>
            <a:ext cx="35972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a:spcBef>
                <a:spcPct val="20000"/>
              </a:spcBef>
              <a:buClr>
                <a:srgbClr val="0BD0D9"/>
              </a:buClr>
              <a:buSzPct val="95000"/>
              <a:buFont typeface="Wingdings 2" pitchFamily="18" charset="2"/>
              <a:buChar char=""/>
            </a:pPr>
            <a:r>
              <a:rPr lang="en-US" altLang="ja-JP" sz="1800">
                <a:latin typeface="Constantia" pitchFamily="18" charset="0"/>
              </a:rPr>
              <a:t>If using Johkasou, wastewater shall be treated  until same quality as centralized sewage treatment system. Therefore the treated  water  shall not contaminate underground water.</a:t>
            </a:r>
            <a:endParaRPr lang="ja-JP" altLang="en-US" sz="1800">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32B8B65B-3EBB-4AD2-A903-728CDFEF7CC1}" type="slidenum">
              <a:rPr kumimoji="0" lang="ja-JP" altLang="en-US" sz="1200" smtClean="0">
                <a:solidFill>
                  <a:srgbClr val="045C75"/>
                </a:solidFill>
              </a:rPr>
              <a:pPr eaLnBrk="1" hangingPunct="1"/>
              <a:t>3</a:t>
            </a:fld>
            <a:endParaRPr kumimoji="0" lang="ja-JP" altLang="en-US" sz="1200" smtClean="0">
              <a:solidFill>
                <a:srgbClr val="045C75"/>
              </a:solidFill>
            </a:endParaRPr>
          </a:p>
        </p:txBody>
      </p:sp>
      <p:sp>
        <p:nvSpPr>
          <p:cNvPr id="13315" name="タイトル 1"/>
          <p:cNvSpPr>
            <a:spLocks/>
          </p:cNvSpPr>
          <p:nvPr/>
        </p:nvSpPr>
        <p:spPr bwMode="auto">
          <a:xfrm>
            <a:off x="611188" y="360363"/>
            <a:ext cx="454183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algn="ctr" eaLnBrk="1" hangingPunct="1"/>
            <a:r>
              <a:rPr lang="en-US" altLang="ja-JP" sz="4000" b="1">
                <a:solidFill>
                  <a:srgbClr val="04617B"/>
                </a:solidFill>
                <a:latin typeface="Calibri" pitchFamily="34" charset="0"/>
              </a:rPr>
              <a:t>What is </a:t>
            </a:r>
            <a:r>
              <a:rPr lang="ja-JP" altLang="en-US" sz="4000" b="1">
                <a:solidFill>
                  <a:srgbClr val="04617B"/>
                </a:solidFill>
                <a:latin typeface="Calibri" pitchFamily="34" charset="0"/>
              </a:rPr>
              <a:t>「</a:t>
            </a:r>
            <a:r>
              <a:rPr lang="en-US" altLang="ja-JP" sz="4000" b="1">
                <a:solidFill>
                  <a:srgbClr val="04617B"/>
                </a:solidFill>
                <a:latin typeface="Calibri" pitchFamily="34" charset="0"/>
              </a:rPr>
              <a:t>Johkasou</a:t>
            </a:r>
            <a:r>
              <a:rPr lang="ja-JP" altLang="en-US" sz="4000" b="1">
                <a:solidFill>
                  <a:srgbClr val="04617B"/>
                </a:solidFill>
                <a:latin typeface="Calibri" pitchFamily="34" charset="0"/>
              </a:rPr>
              <a:t>」</a:t>
            </a:r>
            <a:r>
              <a:rPr lang="en-US" altLang="ja-JP" sz="4000" b="1">
                <a:solidFill>
                  <a:srgbClr val="04617B"/>
                </a:solidFill>
                <a:latin typeface="Calibri" pitchFamily="34" charset="0"/>
              </a:rPr>
              <a:t>!</a:t>
            </a:r>
          </a:p>
        </p:txBody>
      </p:sp>
      <p:sp>
        <p:nvSpPr>
          <p:cNvPr id="13316" name="タイトル 1"/>
          <p:cNvSpPr>
            <a:spLocks/>
          </p:cNvSpPr>
          <p:nvPr/>
        </p:nvSpPr>
        <p:spPr bwMode="auto">
          <a:xfrm>
            <a:off x="611188" y="1617663"/>
            <a:ext cx="78835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ja-JP" altLang="en-US" sz="2400" b="1">
                <a:solidFill>
                  <a:srgbClr val="000000"/>
                </a:solidFill>
                <a:latin typeface="Constantia" pitchFamily="18" charset="0"/>
              </a:rPr>
              <a:t>1) </a:t>
            </a:r>
            <a:r>
              <a:rPr lang="en-US" altLang="ja-JP" sz="2400" b="1">
                <a:solidFill>
                  <a:srgbClr val="000000"/>
                </a:solidFill>
                <a:latin typeface="Constantia" pitchFamily="18" charset="0"/>
              </a:rPr>
              <a:t>｢Johkasou｣ is not just </a:t>
            </a:r>
            <a:r>
              <a:rPr lang="en-US" altLang="ja-JP" sz="2400" b="1" u="sng">
                <a:solidFill>
                  <a:srgbClr val="000000"/>
                </a:solidFill>
                <a:latin typeface="Constantia" pitchFamily="18" charset="0"/>
              </a:rPr>
              <a:t>septic tank</a:t>
            </a:r>
            <a:r>
              <a:rPr lang="en-US" altLang="ja-JP" sz="2400" b="1">
                <a:solidFill>
                  <a:srgbClr val="000000"/>
                </a:solidFill>
                <a:latin typeface="Constantia" pitchFamily="18" charset="0"/>
              </a:rPr>
              <a:t> but small</a:t>
            </a:r>
            <a:br>
              <a:rPr lang="en-US" altLang="ja-JP" sz="2400" b="1">
                <a:solidFill>
                  <a:srgbClr val="000000"/>
                </a:solidFill>
                <a:latin typeface="Constantia" pitchFamily="18" charset="0"/>
              </a:rPr>
            </a:br>
            <a:r>
              <a:rPr lang="en-US" altLang="ja-JP" sz="2400" b="1">
                <a:solidFill>
                  <a:srgbClr val="000000"/>
                </a:solidFill>
                <a:latin typeface="Constantia" pitchFamily="18" charset="0"/>
              </a:rPr>
              <a:t>    wastewater treatment package tank.</a:t>
            </a:r>
            <a:br>
              <a:rPr lang="en-US" altLang="ja-JP" sz="2400" b="1">
                <a:solidFill>
                  <a:srgbClr val="000000"/>
                </a:solidFill>
                <a:latin typeface="Constantia" pitchFamily="18" charset="0"/>
              </a:rPr>
            </a:br>
            <a:r>
              <a:rPr lang="en-US" altLang="ja-JP" sz="2400" b="1">
                <a:solidFill>
                  <a:srgbClr val="000000"/>
                </a:solidFill>
                <a:latin typeface="Constantia" pitchFamily="18" charset="0"/>
              </a:rPr>
              <a:t/>
            </a:r>
            <a:br>
              <a:rPr lang="en-US" altLang="ja-JP" sz="2400" b="1">
                <a:solidFill>
                  <a:srgbClr val="000000"/>
                </a:solidFill>
                <a:latin typeface="Constantia" pitchFamily="18" charset="0"/>
              </a:rPr>
            </a:br>
            <a:r>
              <a:rPr lang="en-US" altLang="ja-JP" sz="2400" b="1">
                <a:solidFill>
                  <a:srgbClr val="000000"/>
                </a:solidFill>
                <a:latin typeface="Constantia" pitchFamily="18" charset="0"/>
              </a:rPr>
              <a:t>2) ｢Johkasou｣ can treat various wastewater.</a:t>
            </a:r>
            <a:br>
              <a:rPr lang="en-US" altLang="ja-JP" sz="2400" b="1">
                <a:solidFill>
                  <a:srgbClr val="000000"/>
                </a:solidFill>
                <a:latin typeface="Constantia" pitchFamily="18" charset="0"/>
              </a:rPr>
            </a:br>
            <a:r>
              <a:rPr lang="en-US" altLang="ja-JP" sz="2400" b="1">
                <a:solidFill>
                  <a:srgbClr val="000000"/>
                </a:solidFill>
                <a:latin typeface="Constantia" pitchFamily="18" charset="0"/>
              </a:rPr>
              <a:t>    (kitchen､ toilet､ bath､ laundry､ etc.)</a:t>
            </a:r>
          </a:p>
          <a:p>
            <a:pPr eaLnBrk="1" hangingPunct="1"/>
            <a:r>
              <a:rPr lang="en-US" altLang="ja-JP" sz="2400" b="1">
                <a:solidFill>
                  <a:srgbClr val="000000"/>
                </a:solidFill>
                <a:latin typeface="Constantia" pitchFamily="18" charset="0"/>
              </a:rPr>
              <a:t> </a:t>
            </a:r>
            <a:br>
              <a:rPr lang="en-US" altLang="ja-JP" sz="2400" b="1">
                <a:solidFill>
                  <a:srgbClr val="000000"/>
                </a:solidFill>
                <a:latin typeface="Constantia" pitchFamily="18" charset="0"/>
              </a:rPr>
            </a:br>
            <a:r>
              <a:rPr lang="en-US" altLang="ja-JP" sz="2400" b="1">
                <a:solidFill>
                  <a:srgbClr val="000000"/>
                </a:solidFill>
                <a:latin typeface="Constantia" pitchFamily="18" charset="0"/>
              </a:rPr>
              <a:t>3) There are many functions in one tank.</a:t>
            </a:r>
            <a:br>
              <a:rPr lang="en-US" altLang="ja-JP" sz="2400" b="1">
                <a:solidFill>
                  <a:srgbClr val="000000"/>
                </a:solidFill>
                <a:latin typeface="Constantia" pitchFamily="18" charset="0"/>
              </a:rPr>
            </a:br>
            <a:r>
              <a:rPr lang="en-US" altLang="ja-JP" sz="2400" b="1">
                <a:solidFill>
                  <a:srgbClr val="000000"/>
                </a:solidFill>
                <a:latin typeface="Constantia" pitchFamily="18" charset="0"/>
              </a:rPr>
              <a:t>    (anaerobic, aerobic,</a:t>
            </a:r>
            <a:r>
              <a:rPr lang="ja-JP" altLang="en-US" sz="2400" b="1">
                <a:solidFill>
                  <a:srgbClr val="000000"/>
                </a:solidFill>
                <a:latin typeface="Constantia" pitchFamily="18" charset="0"/>
              </a:rPr>
              <a:t> </a:t>
            </a:r>
            <a:r>
              <a:rPr lang="en-US" altLang="ja-JP" sz="2400" b="1">
                <a:solidFill>
                  <a:srgbClr val="000000"/>
                </a:solidFill>
                <a:latin typeface="Constantia" pitchFamily="18" charset="0"/>
              </a:rPr>
              <a:t>filtration, disinfection)</a:t>
            </a:r>
          </a:p>
          <a:p>
            <a:pPr eaLnBrk="1" hangingPunct="1"/>
            <a:r>
              <a:rPr lang="en-US" altLang="ja-JP" sz="2400" b="1">
                <a:solidFill>
                  <a:srgbClr val="000000"/>
                </a:solidFill>
                <a:latin typeface="Constantia" pitchFamily="18" charset="0"/>
              </a:rPr>
              <a:t/>
            </a:r>
            <a:br>
              <a:rPr lang="en-US" altLang="ja-JP" sz="2400" b="1">
                <a:solidFill>
                  <a:srgbClr val="000000"/>
                </a:solidFill>
                <a:latin typeface="Constantia" pitchFamily="18" charset="0"/>
              </a:rPr>
            </a:br>
            <a:r>
              <a:rPr lang="en-US" altLang="ja-JP" sz="2400" b="1">
                <a:solidFill>
                  <a:srgbClr val="000000"/>
                </a:solidFill>
                <a:latin typeface="Constantia" pitchFamily="18" charset="0"/>
              </a:rPr>
              <a:t>4) ｢Johkasou｣ can treat wastewater as same</a:t>
            </a:r>
            <a:br>
              <a:rPr lang="en-US" altLang="ja-JP" sz="2400" b="1">
                <a:solidFill>
                  <a:srgbClr val="000000"/>
                </a:solidFill>
                <a:latin typeface="Constantia" pitchFamily="18" charset="0"/>
              </a:rPr>
            </a:br>
            <a:r>
              <a:rPr lang="en-US" altLang="ja-JP" sz="2400" b="1">
                <a:solidFill>
                  <a:srgbClr val="000000"/>
                </a:solidFill>
                <a:latin typeface="Constantia" pitchFamily="18" charset="0"/>
              </a:rPr>
              <a:t>    quality of </a:t>
            </a:r>
            <a:r>
              <a:rPr lang="en-US" altLang="ja-JP" sz="2400" b="1" u="sng">
                <a:solidFill>
                  <a:srgbClr val="000000"/>
                </a:solidFill>
                <a:latin typeface="Constantia" pitchFamily="18" charset="0"/>
              </a:rPr>
              <a:t>sewerage systems</a:t>
            </a:r>
            <a:r>
              <a:rPr lang="en-US" altLang="ja-JP" sz="2400" b="1">
                <a:solidFill>
                  <a:srgbClr val="000000"/>
                </a:solidFill>
                <a:latin typeface="Constantia" pitchFamily="18" charset="0"/>
              </a:rPr>
              <a:t>.</a:t>
            </a:r>
            <a:br>
              <a:rPr lang="en-US" altLang="ja-JP" sz="2400" b="1">
                <a:solidFill>
                  <a:srgbClr val="000000"/>
                </a:solidFill>
                <a:latin typeface="Constantia" pitchFamily="18" charset="0"/>
              </a:rPr>
            </a:br>
            <a:r>
              <a:rPr lang="ja-JP" altLang="en-US" sz="2400" b="1">
                <a:solidFill>
                  <a:srgbClr val="000000"/>
                </a:solidFill>
                <a:latin typeface="Constantia" pitchFamily="18" charset="0"/>
              </a:rPr>
              <a:t>　　（</a:t>
            </a:r>
            <a:r>
              <a:rPr lang="en-US" altLang="ja-JP" sz="2400" b="1">
                <a:solidFill>
                  <a:srgbClr val="000000"/>
                </a:solidFill>
                <a:latin typeface="Constantia" pitchFamily="18" charset="0"/>
              </a:rPr>
              <a:t>BOD removal ratio≧90%,</a:t>
            </a:r>
            <a:r>
              <a:rPr lang="ja-JP" altLang="en-US" sz="2400" b="1">
                <a:solidFill>
                  <a:srgbClr val="000000"/>
                </a:solidFill>
                <a:latin typeface="Constantia" pitchFamily="18" charset="0"/>
              </a:rPr>
              <a:t> </a:t>
            </a:r>
            <a:r>
              <a:rPr lang="en-US" altLang="ja-JP" sz="2400" b="1">
                <a:solidFill>
                  <a:srgbClr val="000000"/>
                </a:solidFill>
                <a:latin typeface="Constantia" pitchFamily="18" charset="0"/>
              </a:rPr>
              <a:t>Effluent BOD≦20mg/L</a:t>
            </a:r>
            <a:r>
              <a:rPr lang="ja-JP" altLang="en-US" sz="2400" b="1">
                <a:solidFill>
                  <a:srgbClr val="000000"/>
                </a:solidFill>
                <a:latin typeface="Constantia" pitchFamily="18" charset="0"/>
              </a:rPr>
              <a:t>）</a:t>
            </a:r>
            <a:endParaRPr lang="en-US" altLang="ja-JP" sz="2400" b="1">
              <a:solidFill>
                <a:srgbClr val="000000"/>
              </a:solidFill>
              <a:latin typeface="Constant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l="10625" t="25626" r="47266" b="37125"/>
          <a:stretch>
            <a:fillRect/>
          </a:stretch>
        </p:blipFill>
        <p:spPr bwMode="auto">
          <a:xfrm>
            <a:off x="539750" y="1622425"/>
            <a:ext cx="8085138"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9" name="曲折矢印 28"/>
          <p:cNvSpPr/>
          <p:nvPr/>
        </p:nvSpPr>
        <p:spPr>
          <a:xfrm rot="5400000">
            <a:off x="1566069" y="3263107"/>
            <a:ext cx="723900" cy="2460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14340" name="タイトル 1"/>
          <p:cNvSpPr>
            <a:spLocks noGrp="1"/>
          </p:cNvSpPr>
          <p:nvPr>
            <p:ph type="title"/>
          </p:nvPr>
        </p:nvSpPr>
        <p:spPr>
          <a:xfrm>
            <a:off x="0" y="142875"/>
            <a:ext cx="9144000" cy="795338"/>
          </a:xfrm>
        </p:spPr>
        <p:txBody>
          <a:bodyPr/>
          <a:lstStyle/>
          <a:p>
            <a:pPr eaLnBrk="1" hangingPunct="1"/>
            <a:r>
              <a:rPr lang="en-US" altLang="ja-JP" sz="4000" b="1" smtClean="0"/>
              <a:t> Johkasou system				     (K-HC-T)</a:t>
            </a:r>
            <a:endParaRPr lang="ja-JP" altLang="en-US" sz="4000" b="1" smtClean="0"/>
          </a:p>
        </p:txBody>
      </p:sp>
      <p:sp>
        <p:nvSpPr>
          <p:cNvPr id="17414" name="テキスト ボックス 6"/>
          <p:cNvSpPr txBox="1">
            <a:spLocks noChangeArrowheads="1"/>
          </p:cNvSpPr>
          <p:nvPr/>
        </p:nvSpPr>
        <p:spPr bwMode="auto">
          <a:xfrm>
            <a:off x="1042988" y="5553075"/>
            <a:ext cx="1873250" cy="369888"/>
          </a:xfrm>
          <a:prstGeom prst="rect">
            <a:avLst/>
          </a:prstGeom>
          <a:solidFill>
            <a:schemeClr val="accent4">
              <a:lumMod val="40000"/>
              <a:lumOff val="60000"/>
            </a:schemeClr>
          </a:solidFill>
          <a:ln w="9525">
            <a:noFill/>
            <a:miter lim="800000"/>
            <a:headEnd/>
            <a:tailEnd/>
          </a:ln>
        </p:spPr>
        <p:txBody>
          <a:bodyPr>
            <a:spAutoFit/>
          </a:bodyPr>
          <a:lstStyle/>
          <a:p>
            <a:pPr algn="ctr">
              <a:defRPr/>
            </a:pPr>
            <a:r>
              <a:rPr lang="en-US" altLang="ja-JP" sz="1800" b="1" dirty="0">
                <a:solidFill>
                  <a:srgbClr val="FF0000"/>
                </a:solidFill>
                <a:latin typeface="MS PGothic" pitchFamily="34" charset="-128"/>
              </a:rPr>
              <a:t>anaerobic</a:t>
            </a:r>
            <a:endParaRPr lang="ja-JP" altLang="en-US" sz="1800">
              <a:solidFill>
                <a:srgbClr val="FF0000"/>
              </a:solidFill>
            </a:endParaRPr>
          </a:p>
        </p:txBody>
      </p:sp>
      <p:sp>
        <p:nvSpPr>
          <p:cNvPr id="17418" name="テキスト ボックス 11"/>
          <p:cNvSpPr txBox="1">
            <a:spLocks noChangeArrowheads="1"/>
          </p:cNvSpPr>
          <p:nvPr/>
        </p:nvSpPr>
        <p:spPr bwMode="auto">
          <a:xfrm>
            <a:off x="7092950" y="5567363"/>
            <a:ext cx="1366838" cy="368300"/>
          </a:xfrm>
          <a:prstGeom prst="rect">
            <a:avLst/>
          </a:prstGeom>
          <a:solidFill>
            <a:schemeClr val="accent4">
              <a:lumMod val="40000"/>
              <a:lumOff val="60000"/>
            </a:schemeClr>
          </a:solidFill>
          <a:ln w="9525">
            <a:noFill/>
            <a:miter lim="800000"/>
            <a:headEnd/>
            <a:tailEnd/>
          </a:ln>
        </p:spPr>
        <p:txBody>
          <a:bodyPr>
            <a:spAutoFit/>
          </a:bodyPr>
          <a:lstStyle/>
          <a:p>
            <a:pPr algn="ctr">
              <a:defRPr/>
            </a:pPr>
            <a:r>
              <a:rPr lang="en-US" altLang="ja-JP" sz="1800" b="1" dirty="0">
                <a:solidFill>
                  <a:srgbClr val="FF0000"/>
                </a:solidFill>
                <a:latin typeface="MS PGothic" pitchFamily="34" charset="-128"/>
              </a:rPr>
              <a:t>disinfection</a:t>
            </a:r>
            <a:endParaRPr lang="ja-JP" altLang="en-US" sz="1800">
              <a:solidFill>
                <a:srgbClr val="FF0000"/>
              </a:solidFill>
            </a:endParaRPr>
          </a:p>
        </p:txBody>
      </p:sp>
      <p:sp>
        <p:nvSpPr>
          <p:cNvPr id="17420" name="テキスト ボックス 14"/>
          <p:cNvSpPr txBox="1">
            <a:spLocks noChangeArrowheads="1"/>
          </p:cNvSpPr>
          <p:nvPr/>
        </p:nvSpPr>
        <p:spPr bwMode="auto">
          <a:xfrm>
            <a:off x="2844800" y="5183188"/>
            <a:ext cx="1222375" cy="369887"/>
          </a:xfrm>
          <a:prstGeom prst="rect">
            <a:avLst/>
          </a:prstGeom>
          <a:solidFill>
            <a:schemeClr val="accent4">
              <a:lumMod val="40000"/>
              <a:lumOff val="60000"/>
            </a:schemeClr>
          </a:solidFill>
          <a:ln w="9525">
            <a:noFill/>
            <a:miter lim="800000"/>
            <a:headEnd/>
            <a:tailEnd/>
          </a:ln>
        </p:spPr>
        <p:txBody>
          <a:bodyPr>
            <a:spAutoFit/>
          </a:bodyPr>
          <a:lstStyle/>
          <a:p>
            <a:pPr algn="ctr">
              <a:defRPr/>
            </a:pPr>
            <a:r>
              <a:rPr lang="en-US" altLang="ja-JP" sz="1800" b="1">
                <a:solidFill>
                  <a:srgbClr val="FF0000"/>
                </a:solidFill>
                <a:latin typeface="MS PGothic" pitchFamily="34" charset="-128"/>
              </a:rPr>
              <a:t>aerobic</a:t>
            </a:r>
            <a:endParaRPr lang="ja-JP" altLang="en-US" sz="1800">
              <a:solidFill>
                <a:srgbClr val="FF0000"/>
              </a:solidFill>
            </a:endParaRPr>
          </a:p>
        </p:txBody>
      </p:sp>
      <p:sp>
        <p:nvSpPr>
          <p:cNvPr id="17422" name="テキスト ボックス 17"/>
          <p:cNvSpPr txBox="1">
            <a:spLocks noChangeArrowheads="1"/>
          </p:cNvSpPr>
          <p:nvPr/>
        </p:nvSpPr>
        <p:spPr bwMode="auto">
          <a:xfrm>
            <a:off x="5364163" y="5619750"/>
            <a:ext cx="1668462" cy="368300"/>
          </a:xfrm>
          <a:prstGeom prst="rect">
            <a:avLst/>
          </a:prstGeom>
          <a:solidFill>
            <a:schemeClr val="accent4">
              <a:lumMod val="40000"/>
              <a:lumOff val="60000"/>
            </a:schemeClr>
          </a:solidFill>
          <a:ln w="9525">
            <a:noFill/>
            <a:miter lim="800000"/>
            <a:headEnd/>
            <a:tailEnd/>
          </a:ln>
        </p:spPr>
        <p:txBody>
          <a:bodyPr>
            <a:spAutoFit/>
          </a:bodyPr>
          <a:lstStyle/>
          <a:p>
            <a:pPr algn="ctr">
              <a:defRPr/>
            </a:pPr>
            <a:r>
              <a:rPr lang="en-US" altLang="ja-JP" sz="1800" b="1" dirty="0">
                <a:solidFill>
                  <a:srgbClr val="FF0000"/>
                </a:solidFill>
                <a:latin typeface="MS PGothic" pitchFamily="34" charset="-128"/>
              </a:rPr>
              <a:t>filtration</a:t>
            </a:r>
            <a:endParaRPr lang="ja-JP" altLang="en-US" sz="1800">
              <a:solidFill>
                <a:srgbClr val="FF0000"/>
              </a:solidFill>
            </a:endParaRPr>
          </a:p>
        </p:txBody>
      </p:sp>
      <p:sp>
        <p:nvSpPr>
          <p:cNvPr id="15383" name="テキスト ボックス 27"/>
          <p:cNvSpPr txBox="1">
            <a:spLocks noChangeArrowheads="1"/>
          </p:cNvSpPr>
          <p:nvPr/>
        </p:nvSpPr>
        <p:spPr bwMode="auto">
          <a:xfrm>
            <a:off x="7500938" y="2932113"/>
            <a:ext cx="1643062" cy="369887"/>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dirty="0">
                <a:solidFill>
                  <a:srgbClr val="000000"/>
                </a:solidFill>
              </a:rPr>
              <a:t>BOD &lt;20mg/L</a:t>
            </a:r>
            <a:endParaRPr lang="ja-JP" altLang="en-US" sz="1800">
              <a:solidFill>
                <a:srgbClr val="000000"/>
              </a:solidFill>
            </a:endParaRPr>
          </a:p>
        </p:txBody>
      </p:sp>
      <p:sp>
        <p:nvSpPr>
          <p:cNvPr id="14346"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DC4CF6D8-0E76-4CAA-B6D8-E3E7C0D8D212}" type="slidenum">
              <a:rPr kumimoji="0" lang="ja-JP" altLang="en-US" sz="1200" smtClean="0">
                <a:solidFill>
                  <a:srgbClr val="045C75"/>
                </a:solidFill>
              </a:rPr>
              <a:pPr eaLnBrk="1" hangingPunct="1"/>
              <a:t>4</a:t>
            </a:fld>
            <a:endParaRPr kumimoji="0" lang="ja-JP" altLang="en-US" sz="1200" smtClean="0">
              <a:solidFill>
                <a:srgbClr val="045C75"/>
              </a:solidFill>
            </a:endParaRPr>
          </a:p>
        </p:txBody>
      </p:sp>
      <p:sp>
        <p:nvSpPr>
          <p:cNvPr id="17" name="下カーブ矢印 16"/>
          <p:cNvSpPr/>
          <p:nvPr/>
        </p:nvSpPr>
        <p:spPr>
          <a:xfrm>
            <a:off x="4078288" y="3108325"/>
            <a:ext cx="431800" cy="298450"/>
          </a:xfrm>
          <a:prstGeom prst="curvedDownArrow">
            <a:avLst>
              <a:gd name="adj1" fmla="val 25000"/>
              <a:gd name="adj2" fmla="val 35514"/>
              <a:gd name="adj3" fmla="val 356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endParaRPr>
          </a:p>
        </p:txBody>
      </p:sp>
      <p:sp>
        <p:nvSpPr>
          <p:cNvPr id="22" name="右矢印 21"/>
          <p:cNvSpPr/>
          <p:nvPr/>
        </p:nvSpPr>
        <p:spPr>
          <a:xfrm>
            <a:off x="4951413" y="3411538"/>
            <a:ext cx="431800" cy="130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pic>
        <p:nvPicPr>
          <p:cNvPr id="23" name="Picture 1"/>
          <p:cNvPicPr>
            <a:picLocks noChangeAspect="1" noChangeArrowheads="1"/>
          </p:cNvPicPr>
          <p:nvPr/>
        </p:nvPicPr>
        <p:blipFill>
          <a:blip r:embed="rId4">
            <a:extLst>
              <a:ext uri="{28A0092B-C50C-407E-A947-70E740481C1C}">
                <a14:useLocalDpi xmlns:a14="http://schemas.microsoft.com/office/drawing/2010/main" val="0"/>
              </a:ext>
            </a:extLst>
          </a:blip>
          <a:srcRect l="53671" t="46500" r="28125" b="23375"/>
          <a:stretch>
            <a:fillRect/>
          </a:stretch>
        </p:blipFill>
        <p:spPr bwMode="auto">
          <a:xfrm>
            <a:off x="3913188" y="379413"/>
            <a:ext cx="14700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4" name="Picture 1"/>
          <p:cNvPicPr>
            <a:picLocks noChangeAspect="1" noChangeArrowheads="1"/>
          </p:cNvPicPr>
          <p:nvPr/>
        </p:nvPicPr>
        <p:blipFill>
          <a:blip r:embed="rId4">
            <a:extLst>
              <a:ext uri="{28A0092B-C50C-407E-A947-70E740481C1C}">
                <a14:useLocalDpi xmlns:a14="http://schemas.microsoft.com/office/drawing/2010/main" val="0"/>
              </a:ext>
            </a:extLst>
          </a:blip>
          <a:srcRect l="33203" t="46500" r="48828" b="23375"/>
          <a:stretch>
            <a:fillRect/>
          </a:stretch>
        </p:blipFill>
        <p:spPr bwMode="auto">
          <a:xfrm>
            <a:off x="5545138" y="379413"/>
            <a:ext cx="108267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cxnSp>
        <p:nvCxnSpPr>
          <p:cNvPr id="6" name="直線矢印コネクタ 5"/>
          <p:cNvCxnSpPr/>
          <p:nvPr/>
        </p:nvCxnSpPr>
        <p:spPr>
          <a:xfrm>
            <a:off x="4648200" y="1898650"/>
            <a:ext cx="68263" cy="15081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5764213" y="1514475"/>
            <a:ext cx="176212" cy="2743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6196013" y="4257675"/>
            <a:ext cx="431800" cy="130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6" name="雲 15"/>
          <p:cNvSpPr/>
          <p:nvPr/>
        </p:nvSpPr>
        <p:spPr>
          <a:xfrm>
            <a:off x="1547813" y="3406775"/>
            <a:ext cx="1176337" cy="269875"/>
          </a:xfrm>
          <a:prstGeom prst="cloud">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 name="雲 25"/>
          <p:cNvSpPr/>
          <p:nvPr/>
        </p:nvSpPr>
        <p:spPr>
          <a:xfrm rot="472118">
            <a:off x="1692275" y="4525963"/>
            <a:ext cx="1031875" cy="215900"/>
          </a:xfrm>
          <a:prstGeom prst="cloud">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U ターン矢印 9"/>
          <p:cNvSpPr/>
          <p:nvPr/>
        </p:nvSpPr>
        <p:spPr>
          <a:xfrm>
            <a:off x="2579688" y="3386138"/>
            <a:ext cx="288925" cy="619125"/>
          </a:xfrm>
          <a:prstGeom prst="uturnArrow">
            <a:avLst>
              <a:gd name="adj1" fmla="val 25000"/>
              <a:gd name="adj2" fmla="val 25000"/>
              <a:gd name="adj3" fmla="val 58224"/>
              <a:gd name="adj4" fmla="val 43750"/>
              <a:gd name="adj5" fmla="val 597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31" name="テキスト ボックス 30"/>
          <p:cNvSpPr txBox="1">
            <a:spLocks noChangeArrowheads="1"/>
          </p:cNvSpPr>
          <p:nvPr/>
        </p:nvSpPr>
        <p:spPr bwMode="auto">
          <a:xfrm>
            <a:off x="250825" y="1514475"/>
            <a:ext cx="1296988"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1600" b="1">
                <a:solidFill>
                  <a:srgbClr val="000000"/>
                </a:solidFill>
              </a:rPr>
              <a:t>Kitchen</a:t>
            </a:r>
          </a:p>
          <a:p>
            <a:pPr eaLnBrk="1" hangingPunct="1"/>
            <a:r>
              <a:rPr lang="en-US" altLang="ja-JP" sz="1600" b="1">
                <a:solidFill>
                  <a:srgbClr val="000000"/>
                </a:solidFill>
              </a:rPr>
              <a:t>Toilet</a:t>
            </a:r>
          </a:p>
          <a:p>
            <a:pPr eaLnBrk="1" hangingPunct="1"/>
            <a:r>
              <a:rPr lang="en-US" altLang="ja-JP" sz="1600" b="1">
                <a:solidFill>
                  <a:srgbClr val="000000"/>
                </a:solidFill>
              </a:rPr>
              <a:t>Bath</a:t>
            </a:r>
          </a:p>
          <a:p>
            <a:pPr eaLnBrk="1" hangingPunct="1"/>
            <a:r>
              <a:rPr lang="en-US" altLang="ja-JP" sz="1600" b="1">
                <a:solidFill>
                  <a:srgbClr val="000000"/>
                </a:solidFill>
              </a:rPr>
              <a:t>Laundry</a:t>
            </a:r>
            <a:endParaRPr lang="ja-JP" altLang="en-US" sz="1600">
              <a:solidFill>
                <a:srgbClr val="000000"/>
              </a:solidFill>
            </a:endParaRPr>
          </a:p>
        </p:txBody>
      </p:sp>
      <p:sp>
        <p:nvSpPr>
          <p:cNvPr id="41" name="テキスト ボックス 27"/>
          <p:cNvSpPr txBox="1">
            <a:spLocks noChangeArrowheads="1"/>
          </p:cNvSpPr>
          <p:nvPr/>
        </p:nvSpPr>
        <p:spPr bwMode="auto">
          <a:xfrm>
            <a:off x="1201738" y="1438275"/>
            <a:ext cx="1643062" cy="368300"/>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a:solidFill>
                  <a:srgbClr val="000000"/>
                </a:solidFill>
              </a:rPr>
              <a:t>BOD 200mg/L</a:t>
            </a:r>
            <a:endParaRPr lang="ja-JP" altLang="en-US" sz="1800">
              <a:solidFill>
                <a:srgbClr val="000000"/>
              </a:solidFill>
            </a:endParaRPr>
          </a:p>
        </p:txBody>
      </p:sp>
      <p:sp>
        <p:nvSpPr>
          <p:cNvPr id="28" name="右矢印 27"/>
          <p:cNvSpPr/>
          <p:nvPr/>
        </p:nvSpPr>
        <p:spPr>
          <a:xfrm rot="10800000">
            <a:off x="5272088" y="2898775"/>
            <a:ext cx="431800" cy="13017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0" name="曲折矢印 29"/>
          <p:cNvSpPr/>
          <p:nvPr/>
        </p:nvSpPr>
        <p:spPr>
          <a:xfrm rot="16200000" flipH="1">
            <a:off x="2195513" y="2982912"/>
            <a:ext cx="431800" cy="314325"/>
          </a:xfrm>
          <a:prstGeom prst="ben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35" name="右矢印 34"/>
          <p:cNvSpPr/>
          <p:nvPr/>
        </p:nvSpPr>
        <p:spPr>
          <a:xfrm rot="16200000">
            <a:off x="5635626" y="4568825"/>
            <a:ext cx="431800" cy="13017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cxnSp>
        <p:nvCxnSpPr>
          <p:cNvPr id="36" name="直線矢印コネクタ 35"/>
          <p:cNvCxnSpPr/>
          <p:nvPr/>
        </p:nvCxnSpPr>
        <p:spPr>
          <a:xfrm flipH="1">
            <a:off x="5918200" y="2052638"/>
            <a:ext cx="1174750" cy="2282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27"/>
          <p:cNvSpPr txBox="1">
            <a:spLocks noChangeArrowheads="1"/>
          </p:cNvSpPr>
          <p:nvPr/>
        </p:nvSpPr>
        <p:spPr bwMode="auto">
          <a:xfrm>
            <a:off x="6886575" y="1712913"/>
            <a:ext cx="1357313"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1800">
                <a:solidFill>
                  <a:srgbClr val="000000"/>
                </a:solidFill>
              </a:rPr>
              <a:t>Airlift Pump</a:t>
            </a:r>
            <a:endParaRPr lang="ja-JP"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childTnLst>
                          </p:cTn>
                        </p:par>
                        <p:par>
                          <p:cTn id="14" fill="hold" nodeType="afterGroup">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par>
                                <p:cTn id="62" presetID="53" presetClass="entr" presetSubtype="16"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arn(inVertical)">
                                      <p:cBhvr>
                                        <p:cTn id="71" dur="500"/>
                                        <p:tgtEl>
                                          <p:spTgt spid="3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5383"/>
                                        </p:tgtEl>
                                        <p:attrNameLst>
                                          <p:attrName>style.visibility</p:attrName>
                                        </p:attrNameLst>
                                      </p:cBhvr>
                                      <p:to>
                                        <p:strVal val="visible"/>
                                      </p:to>
                                    </p:set>
                                    <p:animEffect transition="in" filter="wipe(down)">
                                      <p:cBhvr>
                                        <p:cTn id="76" dur="500"/>
                                        <p:tgtEl>
                                          <p:spTgt spid="1538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down)">
                                      <p:cBhvr>
                                        <p:cTn id="81" dur="500"/>
                                        <p:tgtEl>
                                          <p:spTgt spid="37"/>
                                        </p:tgtEl>
                                      </p:cBhvr>
                                    </p:animEffect>
                                  </p:childTnLst>
                                </p:cTn>
                              </p:par>
                              <p:par>
                                <p:cTn id="82" presetID="53" presetClass="entr" presetSubtype="16"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barn(inVertical)">
                                      <p:cBhvr>
                                        <p:cTn id="91" dur="500"/>
                                        <p:tgtEl>
                                          <p:spTgt spid="3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barn(inVertical)">
                                      <p:cBhvr>
                                        <p:cTn id="96" dur="500"/>
                                        <p:tgtEl>
                                          <p:spTgt spid="2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ntr" presetSubtype="21"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barn(inVertical)">
                                      <p:cBhvr>
                                        <p:cTn id="101"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animBg="1"/>
      <p:bldP spid="17" grpId="0" animBg="1"/>
      <p:bldP spid="22" grpId="0" animBg="1"/>
      <p:bldP spid="32" grpId="0" animBg="1"/>
      <p:bldP spid="31" grpId="0" animBg="1"/>
      <p:bldP spid="41" grpId="0" animBg="1"/>
      <p:bldP spid="28" grpId="0" animBg="1"/>
      <p:bldP spid="35"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l="33047" t="31625" r="12733" b="21875"/>
          <a:stretch>
            <a:fillRect/>
          </a:stretch>
        </p:blipFill>
        <p:spPr bwMode="auto">
          <a:xfrm>
            <a:off x="554038" y="1711325"/>
            <a:ext cx="79057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9" name="曲折矢印 28"/>
          <p:cNvSpPr/>
          <p:nvPr/>
        </p:nvSpPr>
        <p:spPr>
          <a:xfrm rot="5400000">
            <a:off x="1566069" y="3263107"/>
            <a:ext cx="723900" cy="2460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15364" name="タイトル 1"/>
          <p:cNvSpPr>
            <a:spLocks noGrp="1"/>
          </p:cNvSpPr>
          <p:nvPr>
            <p:ph type="title"/>
          </p:nvPr>
        </p:nvSpPr>
        <p:spPr>
          <a:xfrm>
            <a:off x="0" y="-9525"/>
            <a:ext cx="9144000" cy="795338"/>
          </a:xfrm>
        </p:spPr>
        <p:txBody>
          <a:bodyPr/>
          <a:lstStyle/>
          <a:p>
            <a:pPr eaLnBrk="1" hangingPunct="1"/>
            <a:r>
              <a:rPr lang="en-US" altLang="ja-JP" sz="4000" b="1" smtClean="0"/>
              <a:t>Johkasou system					(K-HC-R)</a:t>
            </a:r>
            <a:endParaRPr lang="ja-JP" altLang="en-US" sz="4000" b="1" smtClean="0"/>
          </a:p>
        </p:txBody>
      </p:sp>
      <p:sp>
        <p:nvSpPr>
          <p:cNvPr id="15383" name="テキスト ボックス 27"/>
          <p:cNvSpPr txBox="1">
            <a:spLocks noChangeArrowheads="1"/>
          </p:cNvSpPr>
          <p:nvPr/>
        </p:nvSpPr>
        <p:spPr bwMode="auto">
          <a:xfrm>
            <a:off x="7500938" y="2932113"/>
            <a:ext cx="1643062" cy="369887"/>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a:solidFill>
                  <a:srgbClr val="000000"/>
                </a:solidFill>
              </a:rPr>
              <a:t>BOD &lt;20mg/L</a:t>
            </a:r>
            <a:endParaRPr lang="ja-JP" altLang="en-US" sz="1800">
              <a:solidFill>
                <a:srgbClr val="000000"/>
              </a:solidFill>
            </a:endParaRPr>
          </a:p>
        </p:txBody>
      </p:sp>
      <p:sp>
        <p:nvSpPr>
          <p:cNvPr id="15366"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16E1B9DA-200D-4E40-A9A8-52818C05E0D5}" type="slidenum">
              <a:rPr kumimoji="0" lang="ja-JP" altLang="en-US" sz="1200" smtClean="0">
                <a:solidFill>
                  <a:srgbClr val="045C75"/>
                </a:solidFill>
              </a:rPr>
              <a:pPr eaLnBrk="1" hangingPunct="1"/>
              <a:t>5</a:t>
            </a:fld>
            <a:endParaRPr kumimoji="0" lang="ja-JP" altLang="en-US" sz="1200" smtClean="0">
              <a:solidFill>
                <a:srgbClr val="045C75"/>
              </a:solidFill>
            </a:endParaRPr>
          </a:p>
        </p:txBody>
      </p:sp>
      <p:sp>
        <p:nvSpPr>
          <p:cNvPr id="22" name="右矢印 21"/>
          <p:cNvSpPr/>
          <p:nvPr/>
        </p:nvSpPr>
        <p:spPr>
          <a:xfrm>
            <a:off x="5113338" y="3321050"/>
            <a:ext cx="431800" cy="130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pic>
        <p:nvPicPr>
          <p:cNvPr id="23" name="Picture 1"/>
          <p:cNvPicPr>
            <a:picLocks noChangeAspect="1" noChangeArrowheads="1"/>
          </p:cNvPicPr>
          <p:nvPr/>
        </p:nvPicPr>
        <p:blipFill>
          <a:blip r:embed="rId4">
            <a:extLst>
              <a:ext uri="{28A0092B-C50C-407E-A947-70E740481C1C}">
                <a14:useLocalDpi xmlns:a14="http://schemas.microsoft.com/office/drawing/2010/main" val="0"/>
              </a:ext>
            </a:extLst>
          </a:blip>
          <a:srcRect l="53671" t="46500" r="28125" b="23375"/>
          <a:stretch>
            <a:fillRect/>
          </a:stretch>
        </p:blipFill>
        <p:spPr bwMode="auto">
          <a:xfrm>
            <a:off x="3913188" y="379413"/>
            <a:ext cx="14700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4" name="Picture 1"/>
          <p:cNvPicPr>
            <a:picLocks noChangeAspect="1" noChangeArrowheads="1"/>
          </p:cNvPicPr>
          <p:nvPr/>
        </p:nvPicPr>
        <p:blipFill>
          <a:blip r:embed="rId4">
            <a:extLst>
              <a:ext uri="{28A0092B-C50C-407E-A947-70E740481C1C}">
                <a14:useLocalDpi xmlns:a14="http://schemas.microsoft.com/office/drawing/2010/main" val="0"/>
              </a:ext>
            </a:extLst>
          </a:blip>
          <a:srcRect l="33203" t="46500" r="48828" b="23375"/>
          <a:stretch>
            <a:fillRect/>
          </a:stretch>
        </p:blipFill>
        <p:spPr bwMode="auto">
          <a:xfrm>
            <a:off x="5545138" y="379413"/>
            <a:ext cx="108267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cxnSp>
        <p:nvCxnSpPr>
          <p:cNvPr id="27" name="直線矢印コネクタ 26"/>
          <p:cNvCxnSpPr/>
          <p:nvPr/>
        </p:nvCxnSpPr>
        <p:spPr>
          <a:xfrm flipH="1">
            <a:off x="5764213" y="1514475"/>
            <a:ext cx="176212" cy="2743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6196013" y="4192588"/>
            <a:ext cx="431800" cy="130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1" name="テキスト ボックス 30"/>
          <p:cNvSpPr txBox="1">
            <a:spLocks noChangeArrowheads="1"/>
          </p:cNvSpPr>
          <p:nvPr/>
        </p:nvSpPr>
        <p:spPr bwMode="auto">
          <a:xfrm>
            <a:off x="250825" y="1514475"/>
            <a:ext cx="1296988"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1600" b="1">
                <a:solidFill>
                  <a:srgbClr val="000000"/>
                </a:solidFill>
              </a:rPr>
              <a:t>Kitchen</a:t>
            </a:r>
          </a:p>
          <a:p>
            <a:pPr eaLnBrk="1" hangingPunct="1"/>
            <a:r>
              <a:rPr lang="en-US" altLang="ja-JP" sz="1600" b="1">
                <a:solidFill>
                  <a:srgbClr val="000000"/>
                </a:solidFill>
              </a:rPr>
              <a:t>Toilet</a:t>
            </a:r>
          </a:p>
          <a:p>
            <a:pPr eaLnBrk="1" hangingPunct="1"/>
            <a:r>
              <a:rPr lang="en-US" altLang="ja-JP" sz="1600" b="1">
                <a:solidFill>
                  <a:srgbClr val="000000"/>
                </a:solidFill>
              </a:rPr>
              <a:t>Bath</a:t>
            </a:r>
          </a:p>
          <a:p>
            <a:pPr eaLnBrk="1" hangingPunct="1"/>
            <a:r>
              <a:rPr lang="en-US" altLang="ja-JP" sz="1600" b="1">
                <a:solidFill>
                  <a:srgbClr val="000000"/>
                </a:solidFill>
              </a:rPr>
              <a:t>Laundry</a:t>
            </a:r>
            <a:endParaRPr lang="ja-JP" altLang="en-US" sz="1600">
              <a:solidFill>
                <a:srgbClr val="000000"/>
              </a:solidFill>
            </a:endParaRPr>
          </a:p>
        </p:txBody>
      </p:sp>
      <p:sp>
        <p:nvSpPr>
          <p:cNvPr id="41" name="テキスト ボックス 27"/>
          <p:cNvSpPr txBox="1">
            <a:spLocks noChangeArrowheads="1"/>
          </p:cNvSpPr>
          <p:nvPr/>
        </p:nvSpPr>
        <p:spPr bwMode="auto">
          <a:xfrm>
            <a:off x="1201738" y="1438275"/>
            <a:ext cx="1643062" cy="368300"/>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a:solidFill>
                  <a:srgbClr val="000000"/>
                </a:solidFill>
              </a:rPr>
              <a:t>BOD 200mg/L</a:t>
            </a:r>
            <a:endParaRPr lang="ja-JP" altLang="en-US" sz="1800">
              <a:solidFill>
                <a:srgbClr val="000000"/>
              </a:solidFill>
            </a:endParaRPr>
          </a:p>
        </p:txBody>
      </p:sp>
      <p:sp>
        <p:nvSpPr>
          <p:cNvPr id="30" name="右矢印 29"/>
          <p:cNvSpPr/>
          <p:nvPr/>
        </p:nvSpPr>
        <p:spPr>
          <a:xfrm>
            <a:off x="3983038" y="2959100"/>
            <a:ext cx="431800" cy="130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3" name="曲折矢印 32"/>
          <p:cNvSpPr/>
          <p:nvPr/>
        </p:nvSpPr>
        <p:spPr>
          <a:xfrm>
            <a:off x="3348038" y="2922588"/>
            <a:ext cx="384175" cy="1163637"/>
          </a:xfrm>
          <a:prstGeom prst="bentArrow">
            <a:avLst>
              <a:gd name="adj1" fmla="val 13941"/>
              <a:gd name="adj2" fmla="val 18088"/>
              <a:gd name="adj3" fmla="val 25000"/>
              <a:gd name="adj4" fmla="val 631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34" name="曲折矢印 33"/>
          <p:cNvSpPr/>
          <p:nvPr/>
        </p:nvSpPr>
        <p:spPr>
          <a:xfrm rot="5400000">
            <a:off x="4491038" y="3092450"/>
            <a:ext cx="382587" cy="2460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35" name="右矢印 34"/>
          <p:cNvSpPr/>
          <p:nvPr/>
        </p:nvSpPr>
        <p:spPr>
          <a:xfrm rot="10800000">
            <a:off x="5167313" y="2801938"/>
            <a:ext cx="431800" cy="13017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6" name="曲折矢印 35"/>
          <p:cNvSpPr/>
          <p:nvPr/>
        </p:nvSpPr>
        <p:spPr>
          <a:xfrm rot="16200000" flipH="1">
            <a:off x="4187031" y="2978944"/>
            <a:ext cx="430213" cy="314325"/>
          </a:xfrm>
          <a:prstGeom prst="ben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cxnSp>
        <p:nvCxnSpPr>
          <p:cNvPr id="6" name="直線矢印コネクタ 5"/>
          <p:cNvCxnSpPr/>
          <p:nvPr/>
        </p:nvCxnSpPr>
        <p:spPr>
          <a:xfrm>
            <a:off x="4648200" y="1898650"/>
            <a:ext cx="68263" cy="15081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右矢印 36"/>
          <p:cNvSpPr/>
          <p:nvPr/>
        </p:nvSpPr>
        <p:spPr>
          <a:xfrm rot="16200000">
            <a:off x="5637213" y="4308475"/>
            <a:ext cx="431800" cy="13017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cxnSp>
        <p:nvCxnSpPr>
          <p:cNvPr id="38" name="直線矢印コネクタ 37"/>
          <p:cNvCxnSpPr/>
          <p:nvPr/>
        </p:nvCxnSpPr>
        <p:spPr>
          <a:xfrm flipH="1">
            <a:off x="5918200" y="2052638"/>
            <a:ext cx="1174750" cy="2282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27"/>
          <p:cNvSpPr txBox="1">
            <a:spLocks noChangeArrowheads="1"/>
          </p:cNvSpPr>
          <p:nvPr/>
        </p:nvSpPr>
        <p:spPr bwMode="auto">
          <a:xfrm>
            <a:off x="6886575" y="1712913"/>
            <a:ext cx="1357313"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1800">
                <a:solidFill>
                  <a:srgbClr val="000000"/>
                </a:solidFill>
              </a:rPr>
              <a:t>Airlift Pump</a:t>
            </a:r>
            <a:endParaRPr lang="ja-JP"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childTnLst>
                          </p:cTn>
                        </p:par>
                        <p:par>
                          <p:cTn id="14" fill="hold" nodeType="afterGroup">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par>
                          <p:cTn id="23" fill="hold" nodeType="afterGroup">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par>
                          <p:cTn id="27" fill="hold" nodeType="afterGroup">
                            <p:stCondLst>
                              <p:cond delay="1000"/>
                            </p:stCondLst>
                            <p:childTnLst>
                              <p:par>
                                <p:cTn id="28" presetID="16" presetClass="entr" presetSubtype="21"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53"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arn(inVertical)">
                                      <p:cBhvr>
                                        <p:cTn id="64" dur="500"/>
                                        <p:tgtEl>
                                          <p:spTgt spid="3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383"/>
                                        </p:tgtEl>
                                        <p:attrNameLst>
                                          <p:attrName>style.visibility</p:attrName>
                                        </p:attrNameLst>
                                      </p:cBhvr>
                                      <p:to>
                                        <p:strVal val="visible"/>
                                      </p:to>
                                    </p:set>
                                    <p:animEffect transition="in" filter="wipe(down)">
                                      <p:cBhvr>
                                        <p:cTn id="69" dur="500"/>
                                        <p:tgtEl>
                                          <p:spTgt spid="1538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down)">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barn(inVertical)">
                                      <p:cBhvr>
                                        <p:cTn id="84" dur="500"/>
                                        <p:tgtEl>
                                          <p:spTgt spid="3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arn(inVertical)">
                                      <p:cBhvr>
                                        <p:cTn id="89" dur="500"/>
                                        <p:tgtEl>
                                          <p:spTgt spid="3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6" presetClass="entr" presetSubtype="21"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arn(inVertical)">
                                      <p:cBhvr>
                                        <p:cTn id="9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animBg="1"/>
      <p:bldP spid="22" grpId="0" animBg="1"/>
      <p:bldP spid="32" grpId="0" animBg="1"/>
      <p:bldP spid="31" grpId="0" animBg="1"/>
      <p:bldP spid="41" grpId="0" animBg="1"/>
      <p:bldP spid="30" grpId="0" animBg="1"/>
      <p:bldP spid="35" grpId="0" animBg="1"/>
      <p:bldP spid="37"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8984" t="43124" r="31718" b="16875"/>
          <a:stretch>
            <a:fillRect/>
          </a:stretch>
        </p:blipFill>
        <p:spPr bwMode="auto">
          <a:xfrm>
            <a:off x="611188" y="2492375"/>
            <a:ext cx="796925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9" name="曲折矢印 28"/>
          <p:cNvSpPr/>
          <p:nvPr/>
        </p:nvSpPr>
        <p:spPr>
          <a:xfrm rot="5400000">
            <a:off x="2874169" y="3453607"/>
            <a:ext cx="723900" cy="2460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16388" name="タイトル 1"/>
          <p:cNvSpPr>
            <a:spLocks noGrp="1"/>
          </p:cNvSpPr>
          <p:nvPr>
            <p:ph type="title"/>
          </p:nvPr>
        </p:nvSpPr>
        <p:spPr>
          <a:xfrm>
            <a:off x="642938" y="549275"/>
            <a:ext cx="7686675" cy="795338"/>
          </a:xfrm>
        </p:spPr>
        <p:txBody>
          <a:bodyPr/>
          <a:lstStyle/>
          <a:p>
            <a:pPr eaLnBrk="1" hangingPunct="1"/>
            <a:r>
              <a:rPr lang="en-US" altLang="ja-JP" sz="4000" b="1" smtClean="0"/>
              <a:t>Johkasou system(KJ)</a:t>
            </a:r>
            <a:endParaRPr lang="ja-JP" altLang="en-US" sz="4000" b="1" smtClean="0"/>
          </a:p>
        </p:txBody>
      </p:sp>
      <p:sp>
        <p:nvSpPr>
          <p:cNvPr id="15383" name="テキスト ボックス 27"/>
          <p:cNvSpPr txBox="1">
            <a:spLocks noChangeArrowheads="1"/>
          </p:cNvSpPr>
          <p:nvPr/>
        </p:nvSpPr>
        <p:spPr bwMode="auto">
          <a:xfrm>
            <a:off x="6962775" y="2932113"/>
            <a:ext cx="1643063" cy="369887"/>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a:solidFill>
                  <a:srgbClr val="000000"/>
                </a:solidFill>
              </a:rPr>
              <a:t>BOD &lt;20mg/L</a:t>
            </a:r>
            <a:endParaRPr lang="ja-JP" altLang="en-US" sz="1800">
              <a:solidFill>
                <a:srgbClr val="000000"/>
              </a:solidFill>
            </a:endParaRPr>
          </a:p>
        </p:txBody>
      </p:sp>
      <p:sp>
        <p:nvSpPr>
          <p:cNvPr id="16390"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AB783EF2-091A-4E05-A1E1-7A6FCA8D95F0}" type="slidenum">
              <a:rPr kumimoji="0" lang="ja-JP" altLang="en-US" sz="1200" smtClean="0">
                <a:solidFill>
                  <a:srgbClr val="045C75"/>
                </a:solidFill>
              </a:rPr>
              <a:pPr eaLnBrk="1" hangingPunct="1"/>
              <a:t>6</a:t>
            </a:fld>
            <a:endParaRPr kumimoji="0" lang="ja-JP" altLang="en-US" sz="1200" smtClean="0">
              <a:solidFill>
                <a:srgbClr val="045C75"/>
              </a:solidFill>
            </a:endParaRPr>
          </a:p>
        </p:txBody>
      </p:sp>
      <p:sp>
        <p:nvSpPr>
          <p:cNvPr id="17" name="下カーブ矢印 16"/>
          <p:cNvSpPr/>
          <p:nvPr/>
        </p:nvSpPr>
        <p:spPr>
          <a:xfrm>
            <a:off x="4949825" y="3503613"/>
            <a:ext cx="431800" cy="298450"/>
          </a:xfrm>
          <a:prstGeom prst="curvedDownArrow">
            <a:avLst>
              <a:gd name="adj1" fmla="val 25000"/>
              <a:gd name="adj2" fmla="val 35514"/>
              <a:gd name="adj3" fmla="val 356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endParaRPr>
          </a:p>
        </p:txBody>
      </p:sp>
      <p:sp>
        <p:nvSpPr>
          <p:cNvPr id="22" name="右矢印 21"/>
          <p:cNvSpPr/>
          <p:nvPr/>
        </p:nvSpPr>
        <p:spPr>
          <a:xfrm>
            <a:off x="3657600" y="4365625"/>
            <a:ext cx="431800" cy="130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cxnSp>
        <p:nvCxnSpPr>
          <p:cNvPr id="6" name="直線矢印コネクタ 5"/>
          <p:cNvCxnSpPr/>
          <p:nvPr/>
        </p:nvCxnSpPr>
        <p:spPr>
          <a:xfrm>
            <a:off x="5432425" y="2293938"/>
            <a:ext cx="68263" cy="15081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5899150" y="3541713"/>
            <a:ext cx="431800" cy="130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6" name="雲 15"/>
          <p:cNvSpPr/>
          <p:nvPr/>
        </p:nvSpPr>
        <p:spPr>
          <a:xfrm>
            <a:off x="2868613" y="3532188"/>
            <a:ext cx="982662" cy="269875"/>
          </a:xfrm>
          <a:prstGeom prst="cloud">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 name="雲 25"/>
          <p:cNvSpPr/>
          <p:nvPr/>
        </p:nvSpPr>
        <p:spPr>
          <a:xfrm rot="472118">
            <a:off x="3035300" y="5016500"/>
            <a:ext cx="820738" cy="319088"/>
          </a:xfrm>
          <a:prstGeom prst="cloud">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U ターン矢印 9"/>
          <p:cNvSpPr/>
          <p:nvPr/>
        </p:nvSpPr>
        <p:spPr>
          <a:xfrm flipV="1">
            <a:off x="5500688" y="5035550"/>
            <a:ext cx="288925" cy="558800"/>
          </a:xfrm>
          <a:prstGeom prst="uturnArrow">
            <a:avLst>
              <a:gd name="adj1" fmla="val 25000"/>
              <a:gd name="adj2" fmla="val 25000"/>
              <a:gd name="adj3" fmla="val 58224"/>
              <a:gd name="adj4" fmla="val 43750"/>
              <a:gd name="adj5" fmla="val 597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31" name="テキスト ボックス 30"/>
          <p:cNvSpPr txBox="1">
            <a:spLocks noChangeArrowheads="1"/>
          </p:cNvSpPr>
          <p:nvPr/>
        </p:nvSpPr>
        <p:spPr bwMode="auto">
          <a:xfrm>
            <a:off x="142875" y="2111375"/>
            <a:ext cx="1296988"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1600" b="1">
                <a:solidFill>
                  <a:srgbClr val="000000"/>
                </a:solidFill>
              </a:rPr>
              <a:t>Kitchen</a:t>
            </a:r>
          </a:p>
          <a:p>
            <a:pPr eaLnBrk="1" hangingPunct="1"/>
            <a:r>
              <a:rPr lang="en-US" altLang="ja-JP" sz="1600" b="1">
                <a:solidFill>
                  <a:srgbClr val="000000"/>
                </a:solidFill>
              </a:rPr>
              <a:t>Toilet</a:t>
            </a:r>
          </a:p>
          <a:p>
            <a:pPr eaLnBrk="1" hangingPunct="1"/>
            <a:r>
              <a:rPr lang="en-US" altLang="ja-JP" sz="1600" b="1">
                <a:solidFill>
                  <a:srgbClr val="000000"/>
                </a:solidFill>
              </a:rPr>
              <a:t>Bath</a:t>
            </a:r>
          </a:p>
          <a:p>
            <a:pPr eaLnBrk="1" hangingPunct="1"/>
            <a:r>
              <a:rPr lang="en-US" altLang="ja-JP" sz="1600" b="1">
                <a:solidFill>
                  <a:srgbClr val="000000"/>
                </a:solidFill>
              </a:rPr>
              <a:t>Laundry</a:t>
            </a:r>
            <a:endParaRPr lang="ja-JP" altLang="en-US" sz="1600">
              <a:solidFill>
                <a:srgbClr val="000000"/>
              </a:solidFill>
            </a:endParaRPr>
          </a:p>
        </p:txBody>
      </p:sp>
      <p:sp>
        <p:nvSpPr>
          <p:cNvPr id="41" name="テキスト ボックス 27"/>
          <p:cNvSpPr txBox="1">
            <a:spLocks noChangeArrowheads="1"/>
          </p:cNvSpPr>
          <p:nvPr/>
        </p:nvSpPr>
        <p:spPr bwMode="auto">
          <a:xfrm>
            <a:off x="712788" y="1743075"/>
            <a:ext cx="1643062" cy="368300"/>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dirty="0">
                <a:solidFill>
                  <a:srgbClr val="000000"/>
                </a:solidFill>
              </a:rPr>
              <a:t>BOD 200mg/L</a:t>
            </a:r>
            <a:endParaRPr lang="ja-JP" altLang="en-US" sz="1800">
              <a:solidFill>
                <a:srgbClr val="000000"/>
              </a:solidFill>
            </a:endParaRPr>
          </a:p>
        </p:txBody>
      </p:sp>
      <p:sp>
        <p:nvSpPr>
          <p:cNvPr id="30" name="雲 29"/>
          <p:cNvSpPr/>
          <p:nvPr/>
        </p:nvSpPr>
        <p:spPr>
          <a:xfrm rot="472118">
            <a:off x="5749925" y="5418138"/>
            <a:ext cx="425450" cy="277812"/>
          </a:xfrm>
          <a:prstGeom prst="cloud">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160770" name="Picture 2"/>
          <p:cNvPicPr>
            <a:picLocks noChangeAspect="1" noChangeArrowheads="1"/>
          </p:cNvPicPr>
          <p:nvPr/>
        </p:nvPicPr>
        <p:blipFill>
          <a:blip r:embed="rId4"/>
          <a:srcRect/>
          <a:stretch>
            <a:fillRect/>
          </a:stretch>
        </p:blipFill>
        <p:spPr bwMode="auto">
          <a:xfrm>
            <a:off x="4864100" y="996950"/>
            <a:ext cx="927100" cy="1652588"/>
          </a:xfrm>
          <a:prstGeom prst="rect">
            <a:avLst/>
          </a:prstGeom>
          <a:noFill/>
          <a:ln>
            <a:noFill/>
          </a:ln>
          <a:effectLst>
            <a:prstShdw prst="shdw17" dist="17961" dir="2700000">
              <a:schemeClr val="accent1">
                <a:gamma/>
                <a:shade val="60000"/>
                <a:invGamma/>
              </a:schemeClr>
            </a:prstShdw>
          </a:effectLst>
          <a:extLst/>
        </p:spPr>
      </p:pic>
      <p:sp>
        <p:nvSpPr>
          <p:cNvPr id="33" name="右矢印 32"/>
          <p:cNvSpPr/>
          <p:nvPr/>
        </p:nvSpPr>
        <p:spPr>
          <a:xfrm rot="10800000">
            <a:off x="5068888" y="3122613"/>
            <a:ext cx="431800" cy="13017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4" name="曲折矢印 33"/>
          <p:cNvSpPr/>
          <p:nvPr/>
        </p:nvSpPr>
        <p:spPr>
          <a:xfrm rot="16200000" flipH="1">
            <a:off x="3144044" y="3175794"/>
            <a:ext cx="430213" cy="314325"/>
          </a:xfrm>
          <a:prstGeom prst="ben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35" name="右矢印 34"/>
          <p:cNvSpPr/>
          <p:nvPr/>
        </p:nvSpPr>
        <p:spPr>
          <a:xfrm rot="16200000">
            <a:off x="5651501" y="5057775"/>
            <a:ext cx="431800" cy="13017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cxnSp>
        <p:nvCxnSpPr>
          <p:cNvPr id="36" name="直線矢印コネクタ 35"/>
          <p:cNvCxnSpPr/>
          <p:nvPr/>
        </p:nvCxnSpPr>
        <p:spPr>
          <a:xfrm flipH="1">
            <a:off x="5843588" y="2293938"/>
            <a:ext cx="1174750" cy="2282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27"/>
          <p:cNvSpPr txBox="1">
            <a:spLocks noChangeArrowheads="1"/>
          </p:cNvSpPr>
          <p:nvPr/>
        </p:nvSpPr>
        <p:spPr bwMode="auto">
          <a:xfrm>
            <a:off x="6811963" y="1955800"/>
            <a:ext cx="1357312"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1800">
                <a:solidFill>
                  <a:srgbClr val="000000"/>
                </a:solidFill>
              </a:rPr>
              <a:t>Airlift Pump</a:t>
            </a:r>
            <a:endParaRPr lang="ja-JP" altLang="en-US" sz="1800">
              <a:solidFill>
                <a:srgbClr val="000000"/>
              </a:solidFill>
            </a:endParaRPr>
          </a:p>
        </p:txBody>
      </p:sp>
      <p:sp>
        <p:nvSpPr>
          <p:cNvPr id="38" name="雲 37"/>
          <p:cNvSpPr/>
          <p:nvPr/>
        </p:nvSpPr>
        <p:spPr>
          <a:xfrm rot="472118">
            <a:off x="2992438" y="3608388"/>
            <a:ext cx="465137" cy="155575"/>
          </a:xfrm>
          <a:prstGeom prst="cloud">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 name="テキスト ボックス 27"/>
          <p:cNvSpPr txBox="1">
            <a:spLocks noChangeArrowheads="1"/>
          </p:cNvSpPr>
          <p:nvPr/>
        </p:nvSpPr>
        <p:spPr bwMode="auto">
          <a:xfrm>
            <a:off x="1089025" y="2401888"/>
            <a:ext cx="3730625" cy="646112"/>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a:solidFill>
                  <a:srgbClr val="000000"/>
                </a:solidFill>
              </a:rPr>
              <a:t>Dinitrification</a:t>
            </a:r>
          </a:p>
          <a:p>
            <a:pPr>
              <a:defRPr/>
            </a:pPr>
            <a:r>
              <a:rPr lang="en-US" altLang="ja-JP" sz="1800">
                <a:solidFill>
                  <a:srgbClr val="000000"/>
                </a:solidFill>
              </a:rPr>
              <a:t>2NO</a:t>
            </a:r>
            <a:r>
              <a:rPr lang="en-US" altLang="ja-JP" sz="1800" baseline="40000">
                <a:solidFill>
                  <a:srgbClr val="000000"/>
                </a:solidFill>
              </a:rPr>
              <a:t>-</a:t>
            </a:r>
            <a:r>
              <a:rPr lang="en-US" altLang="ja-JP" sz="1800">
                <a:solidFill>
                  <a:srgbClr val="000000"/>
                </a:solidFill>
              </a:rPr>
              <a:t> + 5(H</a:t>
            </a:r>
            <a:r>
              <a:rPr lang="en-US" altLang="ja-JP" sz="1800" baseline="-25000">
                <a:solidFill>
                  <a:srgbClr val="000000"/>
                </a:solidFill>
              </a:rPr>
              <a:t>2</a:t>
            </a:r>
            <a:r>
              <a:rPr lang="en-US" altLang="ja-JP" sz="1800">
                <a:solidFill>
                  <a:srgbClr val="000000"/>
                </a:solidFill>
              </a:rPr>
              <a:t>)</a:t>
            </a:r>
            <a:r>
              <a:rPr lang="ja-JP" altLang="en-US" sz="1800">
                <a:solidFill>
                  <a:srgbClr val="000000"/>
                </a:solidFill>
              </a:rPr>
              <a:t> → </a:t>
            </a:r>
            <a:r>
              <a:rPr lang="en-US" altLang="ja-JP" sz="1800">
                <a:solidFill>
                  <a:srgbClr val="000000"/>
                </a:solidFill>
              </a:rPr>
              <a:t>N</a:t>
            </a:r>
            <a:r>
              <a:rPr lang="en-US" altLang="ja-JP" sz="1800" baseline="-25000">
                <a:solidFill>
                  <a:srgbClr val="000000"/>
                </a:solidFill>
              </a:rPr>
              <a:t>2</a:t>
            </a:r>
            <a:r>
              <a:rPr lang="en-US" altLang="ja-JP" sz="1800">
                <a:solidFill>
                  <a:srgbClr val="000000"/>
                </a:solidFill>
              </a:rPr>
              <a:t> +2OH</a:t>
            </a:r>
            <a:r>
              <a:rPr lang="en-US" altLang="ja-JP" sz="1800" baseline="40000">
                <a:solidFill>
                  <a:srgbClr val="000000"/>
                </a:solidFill>
              </a:rPr>
              <a:t>-</a:t>
            </a:r>
            <a:r>
              <a:rPr lang="en-US" altLang="ja-JP" sz="1800">
                <a:solidFill>
                  <a:srgbClr val="000000"/>
                </a:solidFill>
              </a:rPr>
              <a:t> + 4H</a:t>
            </a:r>
            <a:r>
              <a:rPr lang="en-US" altLang="ja-JP" sz="1800" baseline="-25000">
                <a:solidFill>
                  <a:srgbClr val="000000"/>
                </a:solidFill>
              </a:rPr>
              <a:t>2</a:t>
            </a:r>
            <a:r>
              <a:rPr lang="en-US" altLang="ja-JP" sz="1800">
                <a:solidFill>
                  <a:srgbClr val="000000"/>
                </a:solidFill>
              </a:rPr>
              <a:t>O</a:t>
            </a:r>
            <a:endParaRPr lang="ja-JP" altLang="en-US" sz="1800">
              <a:solidFill>
                <a:srgbClr val="000000"/>
              </a:solidFill>
            </a:endParaRPr>
          </a:p>
        </p:txBody>
      </p:sp>
      <p:sp>
        <p:nvSpPr>
          <p:cNvPr id="25" name="テキスト ボックス 27"/>
          <p:cNvSpPr txBox="1">
            <a:spLocks noChangeArrowheads="1"/>
          </p:cNvSpPr>
          <p:nvPr/>
        </p:nvSpPr>
        <p:spPr bwMode="auto">
          <a:xfrm>
            <a:off x="2476500" y="5724525"/>
            <a:ext cx="3168650" cy="646113"/>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a:solidFill>
                  <a:srgbClr val="000000"/>
                </a:solidFill>
              </a:rPr>
              <a:t>Nitrification</a:t>
            </a:r>
          </a:p>
          <a:p>
            <a:pPr>
              <a:defRPr/>
            </a:pPr>
            <a:r>
              <a:rPr lang="en-US" altLang="ja-JP" sz="1800">
                <a:solidFill>
                  <a:srgbClr val="000000"/>
                </a:solidFill>
              </a:rPr>
              <a:t>NH4-N</a:t>
            </a:r>
            <a:r>
              <a:rPr lang="ja-JP" altLang="en-US" sz="1800">
                <a:solidFill>
                  <a:srgbClr val="000000"/>
                </a:solidFill>
              </a:rPr>
              <a:t> → </a:t>
            </a:r>
            <a:r>
              <a:rPr lang="en-US" altLang="ja-JP" sz="1800">
                <a:solidFill>
                  <a:srgbClr val="000000"/>
                </a:solidFill>
              </a:rPr>
              <a:t>NO</a:t>
            </a:r>
            <a:r>
              <a:rPr lang="en-US" altLang="ja-JP" sz="1800" baseline="-25000">
                <a:solidFill>
                  <a:srgbClr val="000000"/>
                </a:solidFill>
              </a:rPr>
              <a:t>2</a:t>
            </a:r>
            <a:r>
              <a:rPr lang="en-US" altLang="ja-JP" sz="1800">
                <a:solidFill>
                  <a:srgbClr val="000000"/>
                </a:solidFill>
              </a:rPr>
              <a:t>-N </a:t>
            </a:r>
            <a:r>
              <a:rPr lang="ja-JP" altLang="en-US" sz="1800">
                <a:solidFill>
                  <a:srgbClr val="000000"/>
                </a:solidFill>
              </a:rPr>
              <a:t>→ </a:t>
            </a:r>
            <a:r>
              <a:rPr lang="en-US" altLang="ja-JP" sz="1800">
                <a:solidFill>
                  <a:srgbClr val="000000"/>
                </a:solidFill>
              </a:rPr>
              <a:t>NO</a:t>
            </a:r>
            <a:r>
              <a:rPr lang="en-US" altLang="ja-JP" sz="1800" baseline="-25000">
                <a:solidFill>
                  <a:srgbClr val="000000"/>
                </a:solidFill>
              </a:rPr>
              <a:t>3</a:t>
            </a:r>
            <a:r>
              <a:rPr lang="en-US" altLang="ja-JP" sz="1800">
                <a:solidFill>
                  <a:srgbClr val="000000"/>
                </a:solidFill>
              </a:rPr>
              <a:t>-N</a:t>
            </a:r>
            <a:endParaRPr lang="ja-JP"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childTnLst>
                          </p:cTn>
                        </p:par>
                        <p:par>
                          <p:cTn id="14" fill="hold" nodeType="afterGroup">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160770"/>
                                        </p:tgtEl>
                                        <p:attrNameLst>
                                          <p:attrName>style.visibility</p:attrName>
                                        </p:attrNameLst>
                                      </p:cBhvr>
                                      <p:to>
                                        <p:strVal val="visible"/>
                                      </p:to>
                                    </p:set>
                                    <p:anim calcmode="lin" valueType="num">
                                      <p:cBhvr>
                                        <p:cTn id="42" dur="500" fill="hold"/>
                                        <p:tgtEl>
                                          <p:spTgt spid="160770"/>
                                        </p:tgtEl>
                                        <p:attrNameLst>
                                          <p:attrName>ppt_w</p:attrName>
                                        </p:attrNameLst>
                                      </p:cBhvr>
                                      <p:tavLst>
                                        <p:tav tm="0">
                                          <p:val>
                                            <p:fltVal val="0"/>
                                          </p:val>
                                        </p:tav>
                                        <p:tav tm="100000">
                                          <p:val>
                                            <p:strVal val="#ppt_w"/>
                                          </p:val>
                                        </p:tav>
                                      </p:tavLst>
                                    </p:anim>
                                    <p:anim calcmode="lin" valueType="num">
                                      <p:cBhvr>
                                        <p:cTn id="43" dur="500" fill="hold"/>
                                        <p:tgtEl>
                                          <p:spTgt spid="160770"/>
                                        </p:tgtEl>
                                        <p:attrNameLst>
                                          <p:attrName>ppt_h</p:attrName>
                                        </p:attrNameLst>
                                      </p:cBhvr>
                                      <p:tavLst>
                                        <p:tav tm="0">
                                          <p:val>
                                            <p:fltVal val="0"/>
                                          </p:val>
                                        </p:tav>
                                        <p:tav tm="100000">
                                          <p:val>
                                            <p:strVal val="#ppt_h"/>
                                          </p:val>
                                        </p:tav>
                                      </p:tavLst>
                                    </p:anim>
                                    <p:animEffect transition="in" filter="fade">
                                      <p:cBhvr>
                                        <p:cTn id="44" dur="500"/>
                                        <p:tgtEl>
                                          <p:spTgt spid="160770"/>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arn(inVertical)">
                                      <p:cBhvr>
                                        <p:cTn id="64" dur="500"/>
                                        <p:tgtEl>
                                          <p:spTgt spid="3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383"/>
                                        </p:tgtEl>
                                        <p:attrNameLst>
                                          <p:attrName>style.visibility</p:attrName>
                                        </p:attrNameLst>
                                      </p:cBhvr>
                                      <p:to>
                                        <p:strVal val="visible"/>
                                      </p:to>
                                    </p:set>
                                    <p:animEffect transition="in" filter="wipe(down)">
                                      <p:cBhvr>
                                        <p:cTn id="69" dur="500"/>
                                        <p:tgtEl>
                                          <p:spTgt spid="1538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down)">
                                      <p:cBhvr>
                                        <p:cTn id="74" dur="500"/>
                                        <p:tgtEl>
                                          <p:spTgt spid="37"/>
                                        </p:tgtEl>
                                      </p:cBhvr>
                                    </p:animEffect>
                                  </p:childTnLst>
                                </p:cTn>
                              </p:par>
                              <p:par>
                                <p:cTn id="75" presetID="53" presetClass="entr" presetSubtype="16"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arn(inVertical)">
                                      <p:cBhvr>
                                        <p:cTn id="84" dur="500"/>
                                        <p:tgtEl>
                                          <p:spTgt spid="3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arn(inVertical)">
                                      <p:cBhvr>
                                        <p:cTn id="89" dur="500"/>
                                        <p:tgtEl>
                                          <p:spTgt spid="33"/>
                                        </p:tgtEl>
                                      </p:cBhvr>
                                    </p:animEffect>
                                  </p:childTnLst>
                                </p:cTn>
                              </p:par>
                            </p:childTnLst>
                          </p:cTn>
                        </p:par>
                        <p:par>
                          <p:cTn id="90" fill="hold" nodeType="afterGroup">
                            <p:stCondLst>
                              <p:cond delay="500"/>
                            </p:stCondLst>
                            <p:childTnLst>
                              <p:par>
                                <p:cTn id="91" presetID="16" presetClass="entr" presetSubtype="21"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barn(inVertical)">
                                      <p:cBhvr>
                                        <p:cTn id="93" dur="500"/>
                                        <p:tgtEl>
                                          <p:spTgt spid="3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down)">
                                      <p:cBhvr>
                                        <p:cTn id="103" dur="500"/>
                                        <p:tgtEl>
                                          <p:spTgt spid="2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down)">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animBg="1"/>
      <p:bldP spid="17" grpId="0" animBg="1"/>
      <p:bldP spid="22" grpId="0" animBg="1"/>
      <p:bldP spid="32" grpId="0" animBg="1"/>
      <p:bldP spid="31" grpId="0" animBg="1"/>
      <p:bldP spid="41" grpId="0" animBg="1"/>
      <p:bldP spid="33" grpId="0" animBg="1"/>
      <p:bldP spid="35" grpId="0" animBg="1"/>
      <p:bldP spid="37" grpId="0" animBg="1"/>
      <p:bldP spid="39"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sers\eastern\Desktop\Today Presentation\Logo for Umbre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714375"/>
            <a:ext cx="13033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タイトル 1"/>
          <p:cNvSpPr>
            <a:spLocks noGrp="1"/>
          </p:cNvSpPr>
          <p:nvPr>
            <p:ph type="title"/>
          </p:nvPr>
        </p:nvSpPr>
        <p:spPr>
          <a:xfrm>
            <a:off x="642938" y="357188"/>
            <a:ext cx="7686675" cy="795337"/>
          </a:xfrm>
        </p:spPr>
        <p:txBody>
          <a:bodyPr/>
          <a:lstStyle/>
          <a:p>
            <a:pPr eaLnBrk="1" hangingPunct="1"/>
            <a:r>
              <a:rPr lang="en-US" altLang="ja-JP" sz="4000" b="1" smtClean="0"/>
              <a:t>Johkasou system(          )</a:t>
            </a:r>
            <a:endParaRPr lang="ja-JP" altLang="en-US" sz="4000" b="1" smtClean="0"/>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290A8E4D-4755-4B71-A145-680F727AAF77}" type="slidenum">
              <a:rPr kumimoji="0" lang="ja-JP" altLang="en-US" sz="1200" smtClean="0">
                <a:solidFill>
                  <a:srgbClr val="045C75"/>
                </a:solidFill>
              </a:rPr>
              <a:pPr eaLnBrk="1" hangingPunct="1"/>
              <a:t>7</a:t>
            </a:fld>
            <a:endParaRPr kumimoji="0" lang="ja-JP" altLang="en-US" sz="1200" smtClean="0">
              <a:solidFill>
                <a:srgbClr val="045C75"/>
              </a:solidFill>
            </a:endParaRPr>
          </a:p>
        </p:txBody>
      </p:sp>
      <p:pic>
        <p:nvPicPr>
          <p:cNvPr id="17413" name="Picture 2" descr="C:\Users\eastern\Desktop\Today Presentation\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1727200"/>
            <a:ext cx="8545512"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30"/>
          <p:cNvSpPr txBox="1">
            <a:spLocks noChangeArrowheads="1"/>
          </p:cNvSpPr>
          <p:nvPr/>
        </p:nvSpPr>
        <p:spPr bwMode="auto">
          <a:xfrm>
            <a:off x="71438" y="1428750"/>
            <a:ext cx="1296987"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r>
              <a:rPr lang="en-US" altLang="ja-JP" sz="1600" b="1">
                <a:solidFill>
                  <a:srgbClr val="000000"/>
                </a:solidFill>
              </a:rPr>
              <a:t>Kitchen</a:t>
            </a:r>
          </a:p>
          <a:p>
            <a:pPr eaLnBrk="1" hangingPunct="1"/>
            <a:r>
              <a:rPr lang="en-US" altLang="ja-JP" sz="1600" b="1">
                <a:solidFill>
                  <a:srgbClr val="000000"/>
                </a:solidFill>
              </a:rPr>
              <a:t>Toilet</a:t>
            </a:r>
          </a:p>
          <a:p>
            <a:pPr eaLnBrk="1" hangingPunct="1"/>
            <a:r>
              <a:rPr lang="en-US" altLang="ja-JP" sz="1600" b="1">
                <a:solidFill>
                  <a:srgbClr val="000000"/>
                </a:solidFill>
              </a:rPr>
              <a:t>Bath</a:t>
            </a:r>
          </a:p>
          <a:p>
            <a:pPr eaLnBrk="1" hangingPunct="1"/>
            <a:r>
              <a:rPr lang="en-US" altLang="ja-JP" sz="1600" b="1">
                <a:solidFill>
                  <a:srgbClr val="000000"/>
                </a:solidFill>
              </a:rPr>
              <a:t>Laundry</a:t>
            </a:r>
            <a:endParaRPr lang="ja-JP" altLang="en-US" sz="1600">
              <a:solidFill>
                <a:srgbClr val="000000"/>
              </a:solidFill>
            </a:endParaRPr>
          </a:p>
        </p:txBody>
      </p:sp>
      <p:sp>
        <p:nvSpPr>
          <p:cNvPr id="7" name="テキスト ボックス 27"/>
          <p:cNvSpPr txBox="1">
            <a:spLocks noChangeArrowheads="1"/>
          </p:cNvSpPr>
          <p:nvPr/>
        </p:nvSpPr>
        <p:spPr bwMode="auto">
          <a:xfrm>
            <a:off x="7143750" y="2714625"/>
            <a:ext cx="1643063" cy="369888"/>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dirty="0">
                <a:solidFill>
                  <a:srgbClr val="000000"/>
                </a:solidFill>
              </a:rPr>
              <a:t>BOD &lt;20mg/L</a:t>
            </a:r>
            <a:endParaRPr lang="ja-JP" altLang="en-US" sz="1800">
              <a:solidFill>
                <a:srgbClr val="000000"/>
              </a:solidFill>
            </a:endParaRPr>
          </a:p>
        </p:txBody>
      </p:sp>
      <p:sp>
        <p:nvSpPr>
          <p:cNvPr id="8" name="テキスト ボックス 27"/>
          <p:cNvSpPr txBox="1">
            <a:spLocks noChangeArrowheads="1"/>
          </p:cNvSpPr>
          <p:nvPr/>
        </p:nvSpPr>
        <p:spPr bwMode="auto">
          <a:xfrm>
            <a:off x="357188" y="2632075"/>
            <a:ext cx="1643062" cy="368300"/>
          </a:xfrm>
          <a:prstGeom prst="rect">
            <a:avLst/>
          </a:prstGeom>
          <a:solidFill>
            <a:schemeClr val="accent4">
              <a:lumMod val="20000"/>
              <a:lumOff val="80000"/>
            </a:schemeClr>
          </a:solidFill>
          <a:ln w="9525">
            <a:noFill/>
            <a:miter lim="800000"/>
            <a:headEnd/>
            <a:tailEnd/>
          </a:ln>
        </p:spPr>
        <p:txBody>
          <a:bodyPr>
            <a:spAutoFit/>
          </a:bodyPr>
          <a:lstStyle/>
          <a:p>
            <a:pPr>
              <a:defRPr/>
            </a:pPr>
            <a:r>
              <a:rPr lang="en-US" altLang="ja-JP" sz="1800" dirty="0">
                <a:solidFill>
                  <a:srgbClr val="000000"/>
                </a:solidFill>
              </a:rPr>
              <a:t>BOD 200mg/L</a:t>
            </a:r>
            <a:endParaRPr lang="ja-JP"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Grp="1" noChangeAspect="1"/>
          </p:cNvGraphicFramePr>
          <p:nvPr>
            <p:ph/>
          </p:nvPr>
        </p:nvGraphicFramePr>
        <p:xfrm>
          <a:off x="0" y="2586038"/>
          <a:ext cx="6870700" cy="2508250"/>
        </p:xfrm>
        <a:graphic>
          <a:graphicData uri="http://schemas.openxmlformats.org/presentationml/2006/ole">
            <mc:AlternateContent xmlns:mc="http://schemas.openxmlformats.org/markup-compatibility/2006">
              <mc:Choice xmlns:v="urn:schemas-microsoft-com:vml" Requires="v">
                <p:oleObj spid="_x0000_s1044" name="グラフ" r:id="rId5" imgW="6867525" imgH="2505075" progId="Excel.Chart.8">
                  <p:embed/>
                </p:oleObj>
              </mc:Choice>
              <mc:Fallback>
                <p:oleObj name="グラフ" r:id="rId5" imgW="6867525" imgH="2505075" progId="Excel.Chart.8">
                  <p:embed/>
                  <p:pic>
                    <p:nvPicPr>
                      <p:cNvPr id="0"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86038"/>
                        <a:ext cx="68707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3EB8EE38-6A88-4EDD-A049-F55A8D0F53FD}" type="slidenum">
              <a:rPr kumimoji="0" lang="ja-JP" altLang="en-US" sz="1200" smtClean="0">
                <a:solidFill>
                  <a:srgbClr val="045C75"/>
                </a:solidFill>
              </a:rPr>
              <a:pPr eaLnBrk="1" hangingPunct="1"/>
              <a:t>8</a:t>
            </a:fld>
            <a:endParaRPr kumimoji="0" lang="ja-JP" altLang="en-US" sz="1200" smtClean="0">
              <a:solidFill>
                <a:srgbClr val="045C75"/>
              </a:solidFill>
            </a:endParaRPr>
          </a:p>
        </p:txBody>
      </p:sp>
      <p:sp>
        <p:nvSpPr>
          <p:cNvPr id="129028" name="タイトル 1"/>
          <p:cNvSpPr>
            <a:spLocks/>
          </p:cNvSpPr>
          <p:nvPr/>
        </p:nvSpPr>
        <p:spPr bwMode="auto">
          <a:xfrm>
            <a:off x="546100" y="1547813"/>
            <a:ext cx="4313238" cy="728662"/>
          </a:xfrm>
          <a:prstGeom prst="rect">
            <a:avLst/>
          </a:prstGeom>
          <a:noFill/>
          <a:ln>
            <a:noFill/>
          </a:ln>
          <a:extLst/>
        </p:spPr>
        <p:txBody>
          <a:bodyPr lIns="0" rIns="0" bIns="0"/>
          <a:lstStyle/>
          <a:p>
            <a:pPr>
              <a:defRPr/>
            </a:pPr>
            <a:r>
              <a:rPr lang="en-US" altLang="ja-JP" sz="2800" b="1" i="1" u="sng">
                <a:solidFill>
                  <a:srgbClr val="04617B"/>
                </a:solidFill>
                <a:latin typeface="Calibri" pitchFamily="34" charset="0"/>
              </a:rPr>
              <a:t>Installation period</a:t>
            </a:r>
            <a:endParaRPr lang="en-US" altLang="ja-JP" sz="2800" b="1" i="1" u="sng">
              <a:solidFill>
                <a:schemeClr val="tx2"/>
              </a:solidFill>
              <a:effectLst>
                <a:outerShdw blurRad="38100" dist="38100" dir="2700000" algn="tl">
                  <a:srgbClr val="C0C0C0"/>
                </a:outerShdw>
              </a:effectLst>
              <a:latin typeface="SimHei" pitchFamily="2" charset="-122"/>
              <a:ea typeface="SimHei" pitchFamily="2" charset="-122"/>
            </a:endParaRPr>
          </a:p>
        </p:txBody>
      </p:sp>
      <p:sp>
        <p:nvSpPr>
          <p:cNvPr id="129031" name="Rectangle 7"/>
          <p:cNvSpPr>
            <a:spLocks noChangeArrowheads="1"/>
          </p:cNvSpPr>
          <p:nvPr/>
        </p:nvSpPr>
        <p:spPr bwMode="auto">
          <a:xfrm>
            <a:off x="4325938" y="2422525"/>
            <a:ext cx="1524000" cy="396875"/>
          </a:xfrm>
          <a:prstGeom prst="rect">
            <a:avLst/>
          </a:prstGeom>
          <a:noFill/>
          <a:ln>
            <a:noFill/>
          </a:ln>
          <a:extLst/>
        </p:spPr>
        <p:txBody>
          <a:bodyPr>
            <a:spAutoFit/>
          </a:bodyPr>
          <a:lstStyle/>
          <a:p>
            <a:pPr>
              <a:spcBef>
                <a:spcPct val="50000"/>
              </a:spcBef>
              <a:defRPr/>
            </a:pPr>
            <a:r>
              <a:rPr lang="en-US" altLang="ja-JP" sz="2000" b="1">
                <a:effectLst>
                  <a:outerShdw blurRad="38100" dist="38100" dir="2700000" algn="tl">
                    <a:srgbClr val="C0C0C0"/>
                  </a:outerShdw>
                </a:effectLst>
                <a:latin typeface="MS PGothic" pitchFamily="34" charset="-128"/>
              </a:rPr>
              <a:t>100m</a:t>
            </a:r>
            <a:r>
              <a:rPr lang="en-US" altLang="ja-JP" sz="2000" b="1" baseline="30000">
                <a:effectLst>
                  <a:outerShdw blurRad="38100" dist="38100" dir="2700000" algn="tl">
                    <a:srgbClr val="C0C0C0"/>
                  </a:outerShdw>
                </a:effectLst>
                <a:latin typeface="MS PGothic" pitchFamily="34" charset="-128"/>
              </a:rPr>
              <a:t>3</a:t>
            </a:r>
            <a:r>
              <a:rPr lang="ja-JP" altLang="en-US" sz="2000" b="1">
                <a:effectLst>
                  <a:outerShdw blurRad="38100" dist="38100" dir="2700000" algn="tl">
                    <a:srgbClr val="C0C0C0"/>
                  </a:outerShdw>
                </a:effectLst>
                <a:latin typeface="MS PGothic" pitchFamily="34" charset="-128"/>
              </a:rPr>
              <a:t>／</a:t>
            </a:r>
            <a:r>
              <a:rPr lang="en-US" altLang="ja-JP" sz="2000" b="1">
                <a:effectLst>
                  <a:outerShdw blurRad="38100" dist="38100" dir="2700000" algn="tl">
                    <a:srgbClr val="C0C0C0"/>
                  </a:outerShdw>
                </a:effectLst>
                <a:latin typeface="MS PGothic" pitchFamily="34" charset="-128"/>
              </a:rPr>
              <a:t>day</a:t>
            </a:r>
            <a:endParaRPr lang="ja-JP" altLang="en-US" sz="2000" b="1">
              <a:effectLst>
                <a:outerShdw blurRad="38100" dist="38100" dir="2700000" algn="tl">
                  <a:srgbClr val="C0C0C0"/>
                </a:outerShdw>
              </a:effectLst>
              <a:latin typeface="MS PGothic" pitchFamily="34" charset="-128"/>
            </a:endParaRPr>
          </a:p>
        </p:txBody>
      </p:sp>
      <p:sp>
        <p:nvSpPr>
          <p:cNvPr id="129033" name="Rectangle 8"/>
          <p:cNvSpPr>
            <a:spLocks noChangeArrowheads="1"/>
          </p:cNvSpPr>
          <p:nvPr/>
        </p:nvSpPr>
        <p:spPr bwMode="auto">
          <a:xfrm>
            <a:off x="2773363" y="3138488"/>
            <a:ext cx="862012" cy="369887"/>
          </a:xfrm>
          <a:prstGeom prst="rect">
            <a:avLst/>
          </a:prstGeom>
          <a:noFill/>
          <a:ln>
            <a:noFill/>
          </a:ln>
          <a:extLst/>
        </p:spPr>
        <p:txBody>
          <a:bodyPr wrap="none">
            <a:spAutoFit/>
          </a:bodyPr>
          <a:lstStyle/>
          <a:p>
            <a:pPr>
              <a:defRPr/>
            </a:pPr>
            <a:r>
              <a:rPr lang="en-US" altLang="ja-JP" sz="1800" b="1">
                <a:effectLst>
                  <a:outerShdw blurRad="38100" dist="38100" dir="2700000" algn="tl">
                    <a:srgbClr val="C0C0C0"/>
                  </a:outerShdw>
                </a:effectLst>
                <a:latin typeface="MS PGothic" pitchFamily="34" charset="-128"/>
              </a:rPr>
              <a:t>42days</a:t>
            </a:r>
            <a:endParaRPr lang="ja-JP" altLang="en-US" sz="1800" b="1">
              <a:effectLst>
                <a:outerShdw blurRad="38100" dist="38100" dir="2700000" algn="tl">
                  <a:srgbClr val="C0C0C0"/>
                </a:outerShdw>
              </a:effectLst>
              <a:latin typeface="MS PGothic" pitchFamily="34" charset="-128"/>
            </a:endParaRPr>
          </a:p>
        </p:txBody>
      </p:sp>
      <p:sp>
        <p:nvSpPr>
          <p:cNvPr id="129034" name="Rectangle 9"/>
          <p:cNvSpPr>
            <a:spLocks noChangeArrowheads="1"/>
          </p:cNvSpPr>
          <p:nvPr/>
        </p:nvSpPr>
        <p:spPr bwMode="auto">
          <a:xfrm>
            <a:off x="4475163" y="4373563"/>
            <a:ext cx="979487" cy="369887"/>
          </a:xfrm>
          <a:prstGeom prst="rect">
            <a:avLst/>
          </a:prstGeom>
          <a:noFill/>
          <a:ln>
            <a:noFill/>
          </a:ln>
          <a:extLst/>
        </p:spPr>
        <p:txBody>
          <a:bodyPr wrap="none">
            <a:spAutoFit/>
          </a:bodyPr>
          <a:lstStyle/>
          <a:p>
            <a:pPr>
              <a:defRPr/>
            </a:pPr>
            <a:r>
              <a:rPr lang="en-US" altLang="ja-JP" sz="1800" b="1">
                <a:effectLst>
                  <a:outerShdw blurRad="38100" dist="38100" dir="2700000" algn="tl">
                    <a:srgbClr val="C0C0C0"/>
                  </a:outerShdw>
                </a:effectLst>
                <a:latin typeface="MS PGothic" pitchFamily="34" charset="-128"/>
              </a:rPr>
              <a:t>120days</a:t>
            </a:r>
            <a:endParaRPr lang="ja-JP" altLang="en-US" sz="1800" b="1">
              <a:effectLst>
                <a:outerShdw blurRad="38100" dist="38100" dir="2700000" algn="tl">
                  <a:srgbClr val="C0C0C0"/>
                </a:outerShdw>
              </a:effectLst>
              <a:latin typeface="MS PGothic" pitchFamily="34" charset="-128"/>
            </a:endParaRPr>
          </a:p>
        </p:txBody>
      </p:sp>
      <p:sp>
        <p:nvSpPr>
          <p:cNvPr id="579630" name="Text Box 46"/>
          <p:cNvSpPr txBox="1">
            <a:spLocks noChangeArrowheads="1"/>
          </p:cNvSpPr>
          <p:nvPr/>
        </p:nvSpPr>
        <p:spPr bwMode="auto">
          <a:xfrm>
            <a:off x="250825" y="5397500"/>
            <a:ext cx="7477125" cy="1200150"/>
          </a:xfrm>
          <a:prstGeom prst="rect">
            <a:avLst/>
          </a:prstGeom>
          <a:noFill/>
          <a:ln>
            <a:noFill/>
          </a:ln>
          <a:effectLst/>
          <a:extLst/>
        </p:spPr>
        <p:txBody>
          <a:bodyPr wrap="none">
            <a:spAutoFit/>
          </a:bodyPr>
          <a:lstStyle/>
          <a:p>
            <a:pPr>
              <a:defRPr/>
            </a:pPr>
            <a:r>
              <a:rPr kumimoji="0" lang="en-US" altLang="ja-JP" sz="1800" b="1">
                <a:effectLst>
                  <a:outerShdw blurRad="38100" dist="38100" dir="2700000" algn="tl">
                    <a:srgbClr val="C0C0C0"/>
                  </a:outerShdw>
                </a:effectLst>
                <a:latin typeface="Constantia" pitchFamily="18" charset="0"/>
              </a:rPr>
              <a:t>It is possible to shorten the construction period </a:t>
            </a:r>
          </a:p>
          <a:p>
            <a:pPr>
              <a:defRPr/>
            </a:pPr>
            <a:r>
              <a:rPr kumimoji="0" lang="en-US" altLang="ja-JP" sz="1800" b="1">
                <a:effectLst>
                  <a:outerShdw blurRad="38100" dist="38100" dir="2700000" algn="tl">
                    <a:srgbClr val="C0C0C0"/>
                  </a:outerShdw>
                </a:effectLst>
                <a:latin typeface="Constantia" pitchFamily="18" charset="0"/>
              </a:rPr>
              <a:t>compared with RC.</a:t>
            </a:r>
            <a:br>
              <a:rPr kumimoji="0" lang="en-US" altLang="ja-JP" sz="1800" b="1">
                <a:effectLst>
                  <a:outerShdw blurRad="38100" dist="38100" dir="2700000" algn="tl">
                    <a:srgbClr val="C0C0C0"/>
                  </a:outerShdw>
                </a:effectLst>
                <a:latin typeface="Constantia" pitchFamily="18" charset="0"/>
              </a:rPr>
            </a:br>
            <a:r>
              <a:rPr kumimoji="0" lang="ja-JP" altLang="en-US" sz="1800" b="1">
                <a:effectLst>
                  <a:outerShdw blurRad="38100" dist="38100" dir="2700000" algn="tl">
                    <a:srgbClr val="C0C0C0"/>
                  </a:outerShdw>
                </a:effectLst>
                <a:latin typeface="Constantia" pitchFamily="18" charset="0"/>
              </a:rPr>
              <a:t>　⇒</a:t>
            </a:r>
            <a:r>
              <a:rPr kumimoji="0" lang="en-US" altLang="ja-JP" sz="1800" b="1">
                <a:effectLst>
                  <a:outerShdw blurRad="38100" dist="38100" dir="2700000" algn="tl">
                    <a:srgbClr val="C0C0C0"/>
                  </a:outerShdw>
                </a:effectLst>
                <a:latin typeface="Constantia" pitchFamily="18" charset="0"/>
              </a:rPr>
              <a:t>Johkasou made ​​of FRP is about 1/3 construction term compared </a:t>
            </a:r>
          </a:p>
          <a:p>
            <a:pPr>
              <a:defRPr/>
            </a:pPr>
            <a:r>
              <a:rPr kumimoji="0" lang="ja-JP" altLang="en-US" sz="1800" b="1">
                <a:effectLst>
                  <a:outerShdw blurRad="38100" dist="38100" dir="2700000" algn="tl">
                    <a:srgbClr val="C0C0C0"/>
                  </a:outerShdw>
                </a:effectLst>
                <a:latin typeface="Constantia" pitchFamily="18" charset="0"/>
              </a:rPr>
              <a:t>　　　</a:t>
            </a:r>
            <a:r>
              <a:rPr kumimoji="0" lang="en-US" altLang="ja-JP" sz="1800" b="1">
                <a:effectLst>
                  <a:outerShdw blurRad="38100" dist="38100" dir="2700000" algn="tl">
                    <a:srgbClr val="C0C0C0"/>
                  </a:outerShdw>
                </a:effectLst>
                <a:latin typeface="Constantia" pitchFamily="18" charset="0"/>
              </a:rPr>
              <a:t>with the Johkasou made ​​by RC</a:t>
            </a:r>
            <a:endParaRPr kumimoji="0" lang="ja-JP" altLang="en-US" sz="1800" b="1">
              <a:effectLst>
                <a:outerShdw blurRad="38100" dist="38100" dir="2700000" algn="tl">
                  <a:srgbClr val="C0C0C0"/>
                </a:outerShdw>
              </a:effectLst>
              <a:latin typeface="Constantia" pitchFamily="18" charset="0"/>
            </a:endParaRPr>
          </a:p>
        </p:txBody>
      </p:sp>
      <p:pic>
        <p:nvPicPr>
          <p:cNvPr id="1033" name="Picture 4" descr="処理棟"/>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7188" y="4046538"/>
            <a:ext cx="220186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 descr="FRP外観"/>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7188" y="1997075"/>
            <a:ext cx="2201862"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タイトル 1"/>
          <p:cNvSpPr>
            <a:spLocks/>
          </p:cNvSpPr>
          <p:nvPr/>
        </p:nvSpPr>
        <p:spPr bwMode="auto">
          <a:xfrm>
            <a:off x="-3175" y="476250"/>
            <a:ext cx="8678863" cy="635000"/>
          </a:xfrm>
          <a:prstGeom prst="rect">
            <a:avLst/>
          </a:prstGeom>
          <a:noFill/>
          <a:ln>
            <a:noFill/>
          </a:ln>
          <a:extLst/>
        </p:spPr>
        <p:txBody>
          <a:bodyPr lIns="0" rIns="0" bIns="0" anchor="b"/>
          <a:lstStyle/>
          <a:p>
            <a:pPr>
              <a:defRPr/>
            </a:pPr>
            <a:r>
              <a:rPr lang="ja-JP" altLang="en-US" dirty="0">
                <a:solidFill>
                  <a:schemeClr val="tx2"/>
                </a:solidFill>
                <a:effectLst>
                  <a:outerShdw blurRad="38100" dist="38100" dir="2700000" algn="tl">
                    <a:srgbClr val="C0C0C0"/>
                  </a:outerShdw>
                </a:effectLst>
                <a:latin typeface="MS PGothic" pitchFamily="34" charset="-128"/>
              </a:rPr>
              <a:t>　　</a:t>
            </a:r>
            <a:r>
              <a:rPr lang="en-US" altLang="ja-JP" sz="3600" b="1" dirty="0">
                <a:solidFill>
                  <a:schemeClr val="tx2"/>
                </a:solidFill>
                <a:latin typeface="Calibri" pitchFamily="34" charset="0"/>
              </a:rPr>
              <a:t>Features of the KUBOTA JOHKASOU</a:t>
            </a:r>
            <a:r>
              <a:rPr lang="ja-JP" altLang="en-US" sz="3600" b="1" dirty="0">
                <a:solidFill>
                  <a:schemeClr val="tx2"/>
                </a:solidFill>
                <a:latin typeface="Calibri" pitchFamily="34" charset="0"/>
              </a:rPr>
              <a:t> </a:t>
            </a:r>
            <a:r>
              <a:rPr lang="en-US" altLang="ja-JP" sz="3600" b="1" dirty="0">
                <a:solidFill>
                  <a:schemeClr val="tx2"/>
                </a:solidFill>
                <a:latin typeface="Calibri" pitchFamily="34" charset="0"/>
              </a:rPr>
              <a:t>1)</a:t>
            </a:r>
          </a:p>
        </p:txBody>
      </p:sp>
      <p:sp>
        <p:nvSpPr>
          <p:cNvPr id="1036" name="Rectangle 7"/>
          <p:cNvSpPr>
            <a:spLocks noChangeArrowheads="1"/>
          </p:cNvSpPr>
          <p:nvPr/>
        </p:nvSpPr>
        <p:spPr bwMode="auto">
          <a:xfrm>
            <a:off x="5537200" y="3132138"/>
            <a:ext cx="9064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spcBef>
                <a:spcPct val="50000"/>
              </a:spcBef>
            </a:pPr>
            <a:r>
              <a:rPr lang="en-US" altLang="ja-JP" sz="900" b="1">
                <a:latin typeface="Constantia" pitchFamily="18" charset="0"/>
              </a:rPr>
              <a:t>Temporary Construction</a:t>
            </a:r>
            <a:endParaRPr lang="ja-JP" altLang="en-US" sz="900" b="1">
              <a:latin typeface="Constantia" pitchFamily="18" charset="0"/>
            </a:endParaRPr>
          </a:p>
        </p:txBody>
      </p:sp>
      <p:sp>
        <p:nvSpPr>
          <p:cNvPr id="13" name="Rectangle 7"/>
          <p:cNvSpPr>
            <a:spLocks noChangeArrowheads="1"/>
          </p:cNvSpPr>
          <p:nvPr/>
        </p:nvSpPr>
        <p:spPr bwMode="auto">
          <a:xfrm>
            <a:off x="5537200" y="3429000"/>
            <a:ext cx="1050925" cy="230188"/>
          </a:xfrm>
          <a:prstGeom prst="rect">
            <a:avLst/>
          </a:prstGeom>
          <a:solidFill>
            <a:schemeClr val="bg1"/>
          </a:solidFill>
          <a:ln>
            <a:noFill/>
          </a:ln>
          <a:extLst/>
        </p:spPr>
        <p:txBody>
          <a:bodyPr>
            <a:spAutoFit/>
          </a:bodyPr>
          <a:lstStyle/>
          <a:p>
            <a:pPr>
              <a:defRPr/>
            </a:pPr>
            <a:r>
              <a:rPr lang="en-US" altLang="ja-JP" sz="900" b="1" dirty="0">
                <a:latin typeface="+mn-lt"/>
                <a:ea typeface="ＭＳ Ｐゴシック" pitchFamily="50" charset="-128"/>
              </a:rPr>
              <a:t>Digging work</a:t>
            </a:r>
          </a:p>
        </p:txBody>
      </p:sp>
      <p:sp>
        <p:nvSpPr>
          <p:cNvPr id="14" name="Rectangle 7"/>
          <p:cNvSpPr>
            <a:spLocks noChangeArrowheads="1"/>
          </p:cNvSpPr>
          <p:nvPr/>
        </p:nvSpPr>
        <p:spPr bwMode="auto">
          <a:xfrm>
            <a:off x="5537200" y="3644900"/>
            <a:ext cx="1050925" cy="369888"/>
          </a:xfrm>
          <a:prstGeom prst="rect">
            <a:avLst/>
          </a:prstGeom>
          <a:solidFill>
            <a:schemeClr val="bg1"/>
          </a:solidFill>
          <a:ln>
            <a:noFill/>
          </a:ln>
          <a:extLst/>
        </p:spPr>
        <p:txBody>
          <a:bodyPr>
            <a:spAutoFit/>
          </a:bodyPr>
          <a:lstStyle/>
          <a:p>
            <a:pPr>
              <a:defRPr/>
            </a:pPr>
            <a:r>
              <a:rPr lang="en-US" altLang="ja-JP" sz="900" b="1" dirty="0">
                <a:latin typeface="+mn-lt"/>
                <a:ea typeface="ＭＳ Ｐゴシック" pitchFamily="50" charset="-128"/>
              </a:rPr>
              <a:t>Base concrete work</a:t>
            </a:r>
          </a:p>
        </p:txBody>
      </p:sp>
      <p:sp>
        <p:nvSpPr>
          <p:cNvPr id="15" name="Rectangle 7"/>
          <p:cNvSpPr>
            <a:spLocks noChangeArrowheads="1"/>
          </p:cNvSpPr>
          <p:nvPr/>
        </p:nvSpPr>
        <p:spPr bwMode="auto">
          <a:xfrm>
            <a:off x="5537200" y="4005263"/>
            <a:ext cx="979488" cy="230187"/>
          </a:xfrm>
          <a:prstGeom prst="rect">
            <a:avLst/>
          </a:prstGeom>
          <a:solidFill>
            <a:schemeClr val="bg1"/>
          </a:solidFill>
          <a:ln>
            <a:noFill/>
          </a:ln>
          <a:extLst/>
        </p:spPr>
        <p:txBody>
          <a:bodyPr>
            <a:spAutoFit/>
          </a:bodyPr>
          <a:lstStyle/>
          <a:p>
            <a:pPr>
              <a:defRPr/>
            </a:pPr>
            <a:r>
              <a:rPr lang="en-US" altLang="ja-JP" sz="900" b="1" dirty="0">
                <a:latin typeface="+mn-lt"/>
                <a:ea typeface="ＭＳ Ｐゴシック" pitchFamily="50" charset="-128"/>
              </a:rPr>
              <a:t>Set up work</a:t>
            </a:r>
          </a:p>
        </p:txBody>
      </p:sp>
      <p:sp>
        <p:nvSpPr>
          <p:cNvPr id="16" name="Rectangle 7"/>
          <p:cNvSpPr>
            <a:spLocks noChangeArrowheads="1"/>
          </p:cNvSpPr>
          <p:nvPr/>
        </p:nvSpPr>
        <p:spPr bwMode="auto">
          <a:xfrm>
            <a:off x="5537200" y="4221163"/>
            <a:ext cx="979488" cy="230187"/>
          </a:xfrm>
          <a:prstGeom prst="rect">
            <a:avLst/>
          </a:prstGeom>
          <a:solidFill>
            <a:schemeClr val="bg1"/>
          </a:solidFill>
          <a:ln>
            <a:noFill/>
          </a:ln>
          <a:extLst/>
        </p:spPr>
        <p:txBody>
          <a:bodyPr>
            <a:spAutoFit/>
          </a:bodyPr>
          <a:lstStyle/>
          <a:p>
            <a:pPr>
              <a:defRPr/>
            </a:pPr>
            <a:r>
              <a:rPr lang="en-US" altLang="ja-JP" sz="900" b="1" dirty="0">
                <a:latin typeface="+mn-lt"/>
                <a:ea typeface="ＭＳ Ｐゴシック" pitchFamily="50" charset="-128"/>
              </a:rPr>
              <a:t>Piping work</a:t>
            </a:r>
          </a:p>
        </p:txBody>
      </p:sp>
      <p:sp>
        <p:nvSpPr>
          <p:cNvPr id="17" name="Rectangle 7"/>
          <p:cNvSpPr>
            <a:spLocks noChangeArrowheads="1"/>
          </p:cNvSpPr>
          <p:nvPr/>
        </p:nvSpPr>
        <p:spPr bwMode="auto">
          <a:xfrm>
            <a:off x="5537200" y="4437063"/>
            <a:ext cx="979488" cy="369887"/>
          </a:xfrm>
          <a:prstGeom prst="rect">
            <a:avLst/>
          </a:prstGeom>
          <a:solidFill>
            <a:schemeClr val="bg1"/>
          </a:solidFill>
          <a:ln>
            <a:noFill/>
          </a:ln>
          <a:extLst/>
        </p:spPr>
        <p:txBody>
          <a:bodyPr>
            <a:spAutoFit/>
          </a:bodyPr>
          <a:lstStyle/>
          <a:p>
            <a:pPr>
              <a:defRPr/>
            </a:pPr>
            <a:r>
              <a:rPr lang="en-US" altLang="ja-JP" sz="900" b="1" dirty="0">
                <a:latin typeface="+mn-lt"/>
                <a:ea typeface="ＭＳ Ｐゴシック" pitchFamily="50" charset="-128"/>
              </a:rPr>
              <a:t>Installing Equipment</a:t>
            </a:r>
          </a:p>
        </p:txBody>
      </p:sp>
      <p:sp>
        <p:nvSpPr>
          <p:cNvPr id="18" name="Rectangle 7"/>
          <p:cNvSpPr>
            <a:spLocks noChangeArrowheads="1"/>
          </p:cNvSpPr>
          <p:nvPr/>
        </p:nvSpPr>
        <p:spPr bwMode="auto">
          <a:xfrm>
            <a:off x="69850" y="3141663"/>
            <a:ext cx="792163" cy="461962"/>
          </a:xfrm>
          <a:prstGeom prst="rect">
            <a:avLst/>
          </a:prstGeom>
          <a:solidFill>
            <a:schemeClr val="bg1"/>
          </a:solidFill>
          <a:ln>
            <a:noFill/>
          </a:ln>
          <a:extLst/>
        </p:spPr>
        <p:txBody>
          <a:bodyPr>
            <a:spAutoFit/>
          </a:bodyPr>
          <a:lstStyle/>
          <a:p>
            <a:pPr>
              <a:defRPr/>
            </a:pPr>
            <a:r>
              <a:rPr lang="en-US" altLang="ja-JP" sz="1200" b="1" dirty="0">
                <a:latin typeface="+mn-lt"/>
                <a:ea typeface="ＭＳ Ｐゴシック" pitchFamily="50" charset="-128"/>
              </a:rPr>
              <a:t>Made by FRP</a:t>
            </a:r>
          </a:p>
        </p:txBody>
      </p:sp>
      <p:sp>
        <p:nvSpPr>
          <p:cNvPr id="19" name="Rectangle 7"/>
          <p:cNvSpPr>
            <a:spLocks noChangeArrowheads="1"/>
          </p:cNvSpPr>
          <p:nvPr/>
        </p:nvSpPr>
        <p:spPr bwMode="auto">
          <a:xfrm>
            <a:off x="73025" y="3933825"/>
            <a:ext cx="827088" cy="461963"/>
          </a:xfrm>
          <a:prstGeom prst="rect">
            <a:avLst/>
          </a:prstGeom>
          <a:solidFill>
            <a:schemeClr val="bg1"/>
          </a:solidFill>
          <a:ln>
            <a:noFill/>
          </a:ln>
          <a:extLst/>
        </p:spPr>
        <p:txBody>
          <a:bodyPr>
            <a:spAutoFit/>
          </a:bodyPr>
          <a:lstStyle/>
          <a:p>
            <a:pPr>
              <a:defRPr/>
            </a:pPr>
            <a:r>
              <a:rPr lang="en-US" altLang="ja-JP" sz="1200" b="1" dirty="0">
                <a:latin typeface="+mn-lt"/>
                <a:ea typeface="ＭＳ Ｐゴシック" pitchFamily="50" charset="-128"/>
              </a:rPr>
              <a:t>Made by RC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eaLnBrk="1" hangingPunct="1"/>
            <a:fld id="{E314AC93-4763-4D31-A10C-B8E2F3EEE276}" type="slidenum">
              <a:rPr kumimoji="0" lang="ja-JP" altLang="en-US" sz="1200" smtClean="0">
                <a:solidFill>
                  <a:srgbClr val="045C75"/>
                </a:solidFill>
              </a:rPr>
              <a:pPr eaLnBrk="1" hangingPunct="1"/>
              <a:t>9</a:t>
            </a:fld>
            <a:endParaRPr kumimoji="0" lang="ja-JP" altLang="en-US" sz="1200" smtClean="0">
              <a:solidFill>
                <a:srgbClr val="045C75"/>
              </a:solidFill>
            </a:endParaRPr>
          </a:p>
        </p:txBody>
      </p:sp>
      <p:sp>
        <p:nvSpPr>
          <p:cNvPr id="131076" name="タイトル 1"/>
          <p:cNvSpPr>
            <a:spLocks/>
          </p:cNvSpPr>
          <p:nvPr/>
        </p:nvSpPr>
        <p:spPr bwMode="auto">
          <a:xfrm>
            <a:off x="-107950" y="333375"/>
            <a:ext cx="9144000" cy="790575"/>
          </a:xfrm>
          <a:prstGeom prst="rect">
            <a:avLst/>
          </a:prstGeom>
          <a:noFill/>
          <a:ln>
            <a:noFill/>
          </a:ln>
          <a:extLst/>
        </p:spPr>
        <p:txBody>
          <a:bodyPr lIns="0" rIns="0" bIns="0" anchor="b"/>
          <a:lstStyle/>
          <a:p>
            <a:pPr>
              <a:defRPr/>
            </a:pPr>
            <a:r>
              <a:rPr lang="ja-JP" altLang="en-US" dirty="0">
                <a:solidFill>
                  <a:schemeClr val="tx2"/>
                </a:solidFill>
                <a:effectLst>
                  <a:outerShdw blurRad="38100" dist="38100" dir="2700000" algn="tl">
                    <a:srgbClr val="C0C0C0"/>
                  </a:outerShdw>
                </a:effectLst>
                <a:latin typeface="MS PGothic" pitchFamily="34" charset="-128"/>
              </a:rPr>
              <a:t>　　</a:t>
            </a:r>
            <a:r>
              <a:rPr lang="en-US" altLang="ja-JP" sz="3600" b="1" dirty="0">
                <a:solidFill>
                  <a:schemeClr val="tx2"/>
                </a:solidFill>
                <a:latin typeface="Calibri" pitchFamily="34" charset="0"/>
              </a:rPr>
              <a:t>Features of the KUBOTA JOHKASOU</a:t>
            </a:r>
            <a:r>
              <a:rPr lang="ja-JP" altLang="en-US" sz="3600" b="1" dirty="0">
                <a:solidFill>
                  <a:schemeClr val="tx2"/>
                </a:solidFill>
                <a:latin typeface="Calibri" pitchFamily="34" charset="0"/>
              </a:rPr>
              <a:t> </a:t>
            </a:r>
            <a:r>
              <a:rPr lang="en-US" altLang="ja-JP" sz="3600" b="1" dirty="0">
                <a:solidFill>
                  <a:schemeClr val="tx2"/>
                </a:solidFill>
                <a:latin typeface="Calibri" pitchFamily="34" charset="0"/>
              </a:rPr>
              <a:t>2)</a:t>
            </a:r>
          </a:p>
        </p:txBody>
      </p:sp>
      <p:pic>
        <p:nvPicPr>
          <p:cNvPr id="17412" name="Picture 2"/>
          <p:cNvPicPr>
            <a:picLocks noGrp="1" noChangeAspect="1" noChangeArrowheads="1"/>
          </p:cNvPicPr>
          <p:nvPr>
            <p:ph sz="half" idx="1"/>
          </p:nvPr>
        </p:nvPicPr>
        <p:blipFill>
          <a:blip r:embed="rId3"/>
          <a:srcRect/>
          <a:stretch>
            <a:fillRect/>
          </a:stretch>
        </p:blipFill>
        <p:spPr>
          <a:xfrm>
            <a:off x="4916488" y="1900238"/>
            <a:ext cx="3786187" cy="2840037"/>
          </a:xfrm>
          <a:effectLst>
            <a:outerShdw dist="35921" dir="2700000" algn="ctr" rotWithShape="0">
              <a:srgbClr val="808080"/>
            </a:outerShdw>
          </a:effectLst>
        </p:spPr>
      </p:pic>
      <p:sp>
        <p:nvSpPr>
          <p:cNvPr id="579630" name="Text Box 46"/>
          <p:cNvSpPr txBox="1">
            <a:spLocks noChangeArrowheads="1"/>
          </p:cNvSpPr>
          <p:nvPr/>
        </p:nvSpPr>
        <p:spPr bwMode="auto">
          <a:xfrm>
            <a:off x="-252413" y="5445125"/>
            <a:ext cx="9336088" cy="1323975"/>
          </a:xfrm>
          <a:prstGeom prst="rect">
            <a:avLst/>
          </a:prstGeom>
          <a:noFill/>
          <a:ln>
            <a:noFill/>
          </a:ln>
          <a:effectLst/>
          <a:extLst/>
        </p:spPr>
        <p:txBody>
          <a:bodyPr wrap="none">
            <a:spAutoFit/>
          </a:bodyPr>
          <a:lstStyle/>
          <a:p>
            <a:pPr lvl="1">
              <a:defRPr/>
            </a:pPr>
            <a:r>
              <a:rPr kumimoji="0" lang="en-US" altLang="ja-JP" sz="2000" b="1">
                <a:latin typeface="Constantia" pitchFamily="18" charset="0"/>
                <a:ea typeface="SimHei" pitchFamily="2" charset="-122"/>
              </a:rPr>
              <a:t>Johkasou made by FRP is factory products and transport</a:t>
            </a:r>
          </a:p>
          <a:p>
            <a:pPr lvl="1">
              <a:defRPr/>
            </a:pPr>
            <a:r>
              <a:rPr kumimoji="0" lang="en-US" altLang="ja-JP" sz="2000" b="1">
                <a:latin typeface="Constantia" pitchFamily="18" charset="0"/>
                <a:ea typeface="SimHei" pitchFamily="2" charset="-122"/>
              </a:rPr>
              <a:t>to the construction site.</a:t>
            </a:r>
          </a:p>
          <a:p>
            <a:pPr lvl="1">
              <a:defRPr/>
            </a:pPr>
            <a:r>
              <a:rPr kumimoji="0" lang="en-US" altLang="ja-JP" sz="2000" b="1">
                <a:latin typeface="Constantia" pitchFamily="18" charset="0"/>
                <a:ea typeface="SimHei" pitchFamily="2" charset="-122"/>
              </a:rPr>
              <a:t>Therefore, we can supply the </a:t>
            </a:r>
            <a:r>
              <a:rPr lang="en-US" altLang="ja-JP" sz="2000" b="1">
                <a:latin typeface="Constantia" pitchFamily="18" charset="0"/>
              </a:rPr>
              <a:t>standardized high quality products </a:t>
            </a:r>
            <a:r>
              <a:rPr kumimoji="0" lang="en-US" altLang="ja-JP" sz="2000" b="1">
                <a:latin typeface="Constantia" pitchFamily="18" charset="0"/>
                <a:ea typeface="SimHei" pitchFamily="2" charset="-122"/>
              </a:rPr>
              <a:t>for you. </a:t>
            </a:r>
          </a:p>
          <a:p>
            <a:pPr lvl="1">
              <a:defRPr/>
            </a:pPr>
            <a:endParaRPr kumimoji="0" lang="ja-JP" altLang="en-US" sz="2000" b="1">
              <a:solidFill>
                <a:schemeClr val="tx2"/>
              </a:solidFill>
              <a:effectLst>
                <a:outerShdw blurRad="38100" dist="38100" dir="2700000" algn="tl">
                  <a:srgbClr val="C0C0C0"/>
                </a:outerShdw>
              </a:effectLst>
              <a:latin typeface="SimHei" pitchFamily="2" charset="-122"/>
              <a:ea typeface="SimHei" pitchFamily="2" charset="-122"/>
            </a:endParaRPr>
          </a:p>
        </p:txBody>
      </p:sp>
      <p:sp>
        <p:nvSpPr>
          <p:cNvPr id="349192" name="AutoShape 8"/>
          <p:cNvSpPr>
            <a:spLocks noChangeArrowheads="1"/>
          </p:cNvSpPr>
          <p:nvPr/>
        </p:nvSpPr>
        <p:spPr bwMode="auto">
          <a:xfrm>
            <a:off x="5965825" y="4892675"/>
            <a:ext cx="1908175" cy="395288"/>
          </a:xfrm>
          <a:prstGeom prst="roundRect">
            <a:avLst>
              <a:gd name="adj" fmla="val 31727"/>
            </a:avLst>
          </a:prstGeom>
          <a:solidFill>
            <a:srgbClr val="3366FF"/>
          </a:solidFill>
          <a:ln>
            <a:noFill/>
          </a:ln>
          <a:effectLst>
            <a:prstShdw prst="shdw17" dist="17961" dir="2700000">
              <a:srgbClr val="1F5C3D"/>
            </a:prstShdw>
          </a:effectLst>
          <a:extLst/>
        </p:spPr>
        <p:txBody>
          <a:bodyPr wrap="none" anchor="ctr"/>
          <a:lstStyle/>
          <a:p>
            <a:pPr algn="ctr">
              <a:defRPr/>
            </a:pPr>
            <a:r>
              <a:rPr kumimoji="0" lang="en-US" altLang="ja-JP" sz="1800" b="1">
                <a:solidFill>
                  <a:schemeClr val="bg1"/>
                </a:solidFill>
                <a:effectLst>
                  <a:outerShdw blurRad="38100" dist="38100" dir="2700000" algn="tl">
                    <a:srgbClr val="000000"/>
                  </a:outerShdw>
                </a:effectLst>
                <a:latin typeface="Constantia" pitchFamily="18" charset="0"/>
                <a:ea typeface="SimHei" pitchFamily="2" charset="-122"/>
              </a:rPr>
              <a:t>Made by FRP</a:t>
            </a:r>
            <a:endParaRPr kumimoji="0" lang="ja-JP" altLang="en-US" sz="1800" b="1">
              <a:solidFill>
                <a:schemeClr val="bg1"/>
              </a:solidFill>
              <a:effectLst>
                <a:outerShdw blurRad="38100" dist="38100" dir="2700000" algn="tl">
                  <a:srgbClr val="000000"/>
                </a:outerShdw>
              </a:effectLst>
              <a:latin typeface="Constantia" pitchFamily="18" charset="0"/>
              <a:ea typeface="SimHei" pitchFamily="2" charset="-122"/>
            </a:endParaRPr>
          </a:p>
        </p:txBody>
      </p:sp>
      <p:sp>
        <p:nvSpPr>
          <p:cNvPr id="18439" name="AutoShape 8"/>
          <p:cNvSpPr>
            <a:spLocks noChangeArrowheads="1"/>
          </p:cNvSpPr>
          <p:nvPr/>
        </p:nvSpPr>
        <p:spPr bwMode="auto">
          <a:xfrm>
            <a:off x="1287463" y="4900613"/>
            <a:ext cx="1908175" cy="395287"/>
          </a:xfrm>
          <a:prstGeom prst="roundRect">
            <a:avLst>
              <a:gd name="adj" fmla="val 31727"/>
            </a:avLst>
          </a:prstGeom>
          <a:solidFill>
            <a:srgbClr val="3366FF"/>
          </a:solidFill>
          <a:ln>
            <a:noFill/>
          </a:ln>
          <a:effectLst>
            <a:prstShdw prst="shdw17" dist="17961" dir="2700000">
              <a:srgbClr val="1F5C3D"/>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4400">
                <a:solidFill>
                  <a:schemeClr val="tx1"/>
                </a:solidFill>
                <a:latin typeface="Arial" charset="0"/>
                <a:ea typeface="MS PGothic" pitchFamily="34" charset="-128"/>
              </a:defRPr>
            </a:lvl1pPr>
            <a:lvl2pPr marL="742950" indent="-285750" eaLnBrk="0" hangingPunct="0">
              <a:defRPr kumimoji="1" sz="4400">
                <a:solidFill>
                  <a:schemeClr val="tx1"/>
                </a:solidFill>
                <a:latin typeface="Arial" charset="0"/>
                <a:ea typeface="MS PGothic" pitchFamily="34" charset="-128"/>
              </a:defRPr>
            </a:lvl2pPr>
            <a:lvl3pPr marL="1143000" indent="-228600" eaLnBrk="0" hangingPunct="0">
              <a:defRPr kumimoji="1" sz="4400">
                <a:solidFill>
                  <a:schemeClr val="tx1"/>
                </a:solidFill>
                <a:latin typeface="Arial" charset="0"/>
                <a:ea typeface="MS PGothic" pitchFamily="34" charset="-128"/>
              </a:defRPr>
            </a:lvl3pPr>
            <a:lvl4pPr marL="1600200" indent="-228600" eaLnBrk="0" hangingPunct="0">
              <a:defRPr kumimoji="1" sz="4400">
                <a:solidFill>
                  <a:schemeClr val="tx1"/>
                </a:solidFill>
                <a:latin typeface="Arial" charset="0"/>
                <a:ea typeface="MS PGothic" pitchFamily="34" charset="-128"/>
              </a:defRPr>
            </a:lvl4pPr>
            <a:lvl5pPr marL="2057400" indent="-228600" eaLnBrk="0" hangingPunct="0">
              <a:defRPr kumimoji="1" sz="4400">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sz="4400">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sz="4400">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sz="4400">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sz="4400">
                <a:solidFill>
                  <a:schemeClr val="tx1"/>
                </a:solidFill>
                <a:latin typeface="Arial" charset="0"/>
                <a:ea typeface="MS PGothic" pitchFamily="34" charset="-128"/>
              </a:defRPr>
            </a:lvl9pPr>
          </a:lstStyle>
          <a:p>
            <a:pPr algn="ctr" eaLnBrk="1" hangingPunct="1"/>
            <a:r>
              <a:rPr kumimoji="0" lang="en-US" altLang="ja-JP" sz="1800" b="1">
                <a:solidFill>
                  <a:schemeClr val="bg1"/>
                </a:solidFill>
                <a:latin typeface="Constantia" pitchFamily="18" charset="0"/>
                <a:ea typeface="SimHei" pitchFamily="2" charset="-122"/>
              </a:rPr>
              <a:t>Made by RC</a:t>
            </a:r>
            <a:endParaRPr kumimoji="0" lang="ja-JP" altLang="en-US" sz="1800" b="1">
              <a:solidFill>
                <a:schemeClr val="bg1"/>
              </a:solidFill>
              <a:latin typeface="Constantia" pitchFamily="18" charset="0"/>
              <a:ea typeface="SimHei" pitchFamily="2" charset="-122"/>
            </a:endParaRPr>
          </a:p>
        </p:txBody>
      </p:sp>
      <p:pic>
        <p:nvPicPr>
          <p:cNvPr id="18440" name="Picture 1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61950" y="1906588"/>
            <a:ext cx="3951288" cy="2917825"/>
          </a:xfrm>
          <a:noFill/>
        </p:spPr>
      </p:pic>
      <p:sp>
        <p:nvSpPr>
          <p:cNvPr id="9" name="タイトル 1"/>
          <p:cNvSpPr>
            <a:spLocks/>
          </p:cNvSpPr>
          <p:nvPr/>
        </p:nvSpPr>
        <p:spPr bwMode="auto">
          <a:xfrm>
            <a:off x="546100" y="1268413"/>
            <a:ext cx="2873375" cy="576262"/>
          </a:xfrm>
          <a:prstGeom prst="rect">
            <a:avLst/>
          </a:prstGeom>
          <a:noFill/>
          <a:ln>
            <a:noFill/>
          </a:ln>
          <a:extLst/>
        </p:spPr>
        <p:txBody>
          <a:bodyPr lIns="0" rIns="0" bIns="0"/>
          <a:lstStyle/>
          <a:p>
            <a:pPr marL="0" lvl="1">
              <a:defRPr/>
            </a:pPr>
            <a:r>
              <a:rPr kumimoji="0" lang="en-US" altLang="ja-JP" sz="2800" b="1" i="1" u="sng">
                <a:solidFill>
                  <a:schemeClr val="tx2"/>
                </a:solidFill>
                <a:latin typeface="Calibri" pitchFamily="34" charset="0"/>
                <a:ea typeface="SimHei" pitchFamily="2" charset="-122"/>
              </a:rPr>
              <a:t>High Quality</a:t>
            </a:r>
          </a:p>
          <a:p>
            <a:pPr>
              <a:defRPr/>
            </a:pPr>
            <a:endParaRPr lang="en-US" altLang="ja-JP" sz="3200" b="1">
              <a:solidFill>
                <a:schemeClr val="tx2"/>
              </a:solidFill>
              <a:effectLst>
                <a:outerShdw blurRad="38100" dist="38100" dir="2700000" algn="tl">
                  <a:srgbClr val="C0C0C0"/>
                </a:outerShdw>
              </a:effectLst>
              <a:latin typeface="SimHei" pitchFamily="2" charset="-122"/>
              <a:ea typeface="SimHei" pitchFamily="2" charset="-12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6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8205</TotalTime>
  <Words>1979</Words>
  <Application>Microsoft Office PowerPoint</Application>
  <PresentationFormat>On-screen Show (4:3)</PresentationFormat>
  <Paragraphs>204</Paragraphs>
  <Slides>13</Slides>
  <Notes>11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13</vt:i4>
      </vt:variant>
    </vt:vector>
  </HeadingPairs>
  <TitlesOfParts>
    <vt:vector size="26" baseType="lpstr">
      <vt:lpstr>Arial</vt:lpstr>
      <vt:lpstr>MS PGothic</vt:lpstr>
      <vt:lpstr>Calibri</vt:lpstr>
      <vt:lpstr>Constantia</vt:lpstr>
      <vt:lpstr>HGP明朝E</vt:lpstr>
      <vt:lpstr>Wingdings 2</vt:lpstr>
      <vt:lpstr>SimHei</vt:lpstr>
      <vt:lpstr>Times New Roman</vt:lpstr>
      <vt:lpstr>リゾート</vt:lpstr>
      <vt:lpstr>2_リゾート</vt:lpstr>
      <vt:lpstr>6_リゾート</vt:lpstr>
      <vt:lpstr>Microsoft Office Excel グラフ</vt:lpstr>
      <vt:lpstr>Microsoft Photo Editor 3.0 イメージ</vt:lpstr>
      <vt:lpstr>Ｊｏｈｋａｓｏｕ　Ｓｙｓｔｅｍ</vt:lpstr>
      <vt:lpstr>Risk of Septic Tank, Pit Latrine</vt:lpstr>
      <vt:lpstr>PowerPoint Presentation</vt:lpstr>
      <vt:lpstr> Johkasou system         (K-HC-T)</vt:lpstr>
      <vt:lpstr>Johkasou system     (K-HC-R)</vt:lpstr>
      <vt:lpstr>Johkasou system(KJ)</vt:lpstr>
      <vt:lpstr>Johkasou system(          )</vt:lpstr>
      <vt:lpstr>PowerPoint Presentation</vt:lpstr>
      <vt:lpstr>PowerPoint Presentation</vt:lpstr>
      <vt:lpstr>Features of the KUBOTA JOHKASOU 3)</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Yoshito Kitai</dc:creator>
  <cp:lastModifiedBy>Moe Moe Su</cp:lastModifiedBy>
  <cp:revision>387</cp:revision>
  <cp:lastPrinted>2013-05-26T18:27:01Z</cp:lastPrinted>
  <dcterms:created xsi:type="dcterms:W3CDTF">2008-07-21T05:15:31Z</dcterms:created>
  <dcterms:modified xsi:type="dcterms:W3CDTF">2015-02-10T05:22:13Z</dcterms:modified>
</cp:coreProperties>
</file>