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9" r:id="rId3"/>
    <p:sldId id="260" r:id="rId4"/>
    <p:sldId id="257" r:id="rId5"/>
    <p:sldId id="258" r:id="rId6"/>
    <p:sldId id="262" r:id="rId7"/>
    <p:sldId id="263" r:id="rId8"/>
    <p:sldId id="261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D8DAF-4336-42D9-A5F0-DA4B7C9B7FB9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AD1E-4454-4832-B2DB-8387634A0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8C1DEDC-B932-471D-85F5-A30141AD0580}" type="datetimeFigureOut">
              <a:rPr lang="en-US" smtClean="0"/>
              <a:pPr/>
              <a:t>1/23/2012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57CD883-D684-44A9-BAA0-91A0910D02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ETWG Newsletter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ETWG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Translations from Myanmar to English are preferred to be done from the agencies themselves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YOU!!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Objectives : Why the newsletter?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boost coordination among the agencies working in Education and with other sectors.</a:t>
            </a:r>
          </a:p>
          <a:p>
            <a:r>
              <a:rPr lang="en-US" dirty="0" smtClean="0"/>
              <a:t>To enrich transparency.</a:t>
            </a:r>
          </a:p>
          <a:p>
            <a:r>
              <a:rPr lang="en-US" dirty="0" smtClean="0"/>
              <a:t>To be on track with updated information about the education sector as a whole.</a:t>
            </a:r>
          </a:p>
          <a:p>
            <a:r>
              <a:rPr lang="en-US" dirty="0" smtClean="0"/>
              <a:t>To be used as a lead up for ETWG website.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Character : What it will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detailed and brief articles</a:t>
            </a:r>
          </a:p>
          <a:p>
            <a:r>
              <a:rPr lang="en-US" dirty="0" smtClean="0"/>
              <a:t>Bring a different contexts to compliment the minutes</a:t>
            </a:r>
          </a:p>
          <a:p>
            <a:r>
              <a:rPr lang="en-US" dirty="0" smtClean="0"/>
              <a:t>Demonstrate education </a:t>
            </a:r>
            <a:r>
              <a:rPr lang="en-US" dirty="0" err="1" smtClean="0"/>
              <a:t>programme</a:t>
            </a:r>
            <a:r>
              <a:rPr lang="en-US" dirty="0" smtClean="0"/>
              <a:t> data in various formats (e.g. map, charts, tables)</a:t>
            </a:r>
          </a:p>
          <a:p>
            <a:r>
              <a:rPr lang="en-US" dirty="0" smtClean="0"/>
              <a:t>Provide news and updates from across the sector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5867400"/>
            <a:ext cx="2895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ANY FEEDBACK?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Contents : What should be in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ETWG Updates</a:t>
            </a:r>
          </a:p>
          <a:p>
            <a:r>
              <a:rPr lang="en-US" dirty="0" smtClean="0"/>
              <a:t>Sub Sectors Updates</a:t>
            </a:r>
          </a:p>
          <a:p>
            <a:r>
              <a:rPr lang="en-US" dirty="0" smtClean="0"/>
              <a:t>Emergency Updates</a:t>
            </a:r>
          </a:p>
          <a:p>
            <a:r>
              <a:rPr lang="en-US" dirty="0" smtClean="0"/>
              <a:t>Geographical Coverage Map</a:t>
            </a:r>
          </a:p>
          <a:p>
            <a:r>
              <a:rPr lang="en-US" dirty="0" smtClean="0"/>
              <a:t>Agencies vs. Sub Sectors Table</a:t>
            </a:r>
          </a:p>
          <a:p>
            <a:r>
              <a:rPr lang="en-US" dirty="0" smtClean="0"/>
              <a:t>Summarized case studies/articles from agencies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5867400"/>
            <a:ext cx="2895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ANY FEEDBACK?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: How frequent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Quarterly</a:t>
            </a:r>
          </a:p>
          <a:p>
            <a:r>
              <a:rPr lang="en-US" dirty="0" smtClean="0"/>
              <a:t>Two months</a:t>
            </a:r>
          </a:p>
          <a:p>
            <a:r>
              <a:rPr lang="en-US" dirty="0" smtClean="0"/>
              <a:t>After/Before ETWG meetings</a:t>
            </a:r>
          </a:p>
          <a:p>
            <a:r>
              <a:rPr lang="en-US" dirty="0" smtClean="0"/>
              <a:t>Parallel to ETWG meetings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5867400"/>
            <a:ext cx="2895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ANY FEEDBACK?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 Sectors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Agencies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 Townships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 Villages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 sectors indication</a:t>
            </a:r>
          </a:p>
          <a:p>
            <a:r>
              <a:rPr lang="en-US" dirty="0" smtClean="0"/>
              <a:t>Color indication by sub sectors</a:t>
            </a:r>
          </a:p>
          <a:p>
            <a:r>
              <a:rPr lang="en-US" dirty="0" smtClean="0"/>
              <a:t>Duplicates can be indicated with a bar chart / pie chart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5867400"/>
            <a:ext cx="28956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ANY FEEDBACK?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protocol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3352800"/>
            <a:ext cx="1828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ETWG Meeting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14800" y="3352800"/>
            <a:ext cx="1828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ETWG Meeting Minutes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14800" y="1905000"/>
            <a:ext cx="1828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14800" y="4724400"/>
            <a:ext cx="1828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News collection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2438400" y="3581400"/>
            <a:ext cx="14478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riped Right Arrow 10"/>
          <p:cNvSpPr/>
          <p:nvPr/>
        </p:nvSpPr>
        <p:spPr>
          <a:xfrm>
            <a:off x="6248400" y="3505200"/>
            <a:ext cx="1981200" cy="7620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362200" y="24384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Sent off to all the members of ETWG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24600" y="24384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Sent off to OCHA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map</a:t>
            </a:r>
            <a:endParaRPr lang="en-US" dirty="0"/>
          </a:p>
        </p:txBody>
      </p:sp>
      <p:pic>
        <p:nvPicPr>
          <p:cNvPr id="4" name="Content Placeholder 3" descr="Test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533400"/>
            <a:ext cx="4114800" cy="58198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2334</TotalTime>
  <Words>228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Foundry</vt:lpstr>
      <vt:lpstr>ETWG Newsletter</vt:lpstr>
      <vt:lpstr>Objectives : Why the newsletter?</vt:lpstr>
      <vt:lpstr>Character : What it will do</vt:lpstr>
      <vt:lpstr>Contents : What should be in it</vt:lpstr>
      <vt:lpstr>Frequency : How frequent ?</vt:lpstr>
      <vt:lpstr>Data collection</vt:lpstr>
      <vt:lpstr>Data Collection map</vt:lpstr>
      <vt:lpstr>Preliminary protocol</vt:lpstr>
      <vt:lpstr>The map</vt:lpstr>
      <vt:lpstr>Constraints</vt:lpstr>
      <vt:lpstr>Summary</vt:lpstr>
      <vt:lpstr>THANK YOU!!</vt:lpstr>
    </vt:vector>
  </TitlesOfParts>
  <Company>Save the Children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ETWG Newsletter</dc:title>
  <dc:creator>shein</dc:creator>
  <cp:lastModifiedBy>shein</cp:lastModifiedBy>
  <cp:revision>108</cp:revision>
  <dcterms:created xsi:type="dcterms:W3CDTF">2012-01-11T03:32:23Z</dcterms:created>
  <dcterms:modified xsi:type="dcterms:W3CDTF">2012-01-23T11:21:57Z</dcterms:modified>
</cp:coreProperties>
</file>