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34" y="-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E458B-9EBA-4A70-8E3D-3978F2E434B3}" type="datetimeFigureOut">
              <a:rPr lang="en-GB" smtClean="0"/>
              <a:t>24/01/2012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68358-C8C2-4AE1-B738-1FD705FFE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196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713C91-956F-4DE2-8124-4C8C27BAA07C}" type="datetimeFigureOut">
              <a:rPr lang="en-US" smtClean="0"/>
              <a:pPr/>
              <a:t>24-Jan-12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04DBA4-9EAA-408B-BB7D-34DDD5EDA2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657600"/>
            <a:ext cx="8458200" cy="1222375"/>
          </a:xfrm>
        </p:spPr>
        <p:txBody>
          <a:bodyPr/>
          <a:lstStyle/>
          <a:p>
            <a:r>
              <a:rPr lang="en-US" dirty="0" smtClean="0"/>
              <a:t>R</a:t>
            </a:r>
            <a:r>
              <a:rPr lang="en-US" cap="small" dirty="0" smtClean="0"/>
              <a:t>esults of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Appreciative Inquiry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"/>
            <a:ext cx="8610600" cy="21336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/>
              <a:t>Education Thematic Working Group</a:t>
            </a:r>
          </a:p>
          <a:p>
            <a:pPr algn="ctr"/>
            <a:r>
              <a:rPr lang="en-US" sz="2800" b="1" dirty="0" smtClean="0"/>
              <a:t>UNICEF Myanmar</a:t>
            </a:r>
          </a:p>
          <a:p>
            <a:pPr algn="ctr"/>
            <a:r>
              <a:rPr lang="en-US" sz="2800" b="1" dirty="0" smtClean="0"/>
              <a:t>24 January 2012</a:t>
            </a:r>
          </a:p>
          <a:p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4: deliver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Develop realistic and broader objectives</a:t>
            </a:r>
          </a:p>
          <a:p>
            <a:pPr lvl="0"/>
            <a:r>
              <a:rPr lang="en-US" dirty="0" smtClean="0"/>
              <a:t>Organize regional/national seminars</a:t>
            </a:r>
          </a:p>
          <a:p>
            <a:pPr lvl="0"/>
            <a:r>
              <a:rPr lang="en-US" dirty="0" smtClean="0"/>
              <a:t>Find more </a:t>
            </a:r>
            <a:r>
              <a:rPr lang="en-US" dirty="0" err="1" smtClean="0"/>
              <a:t>fundings</a:t>
            </a:r>
            <a:endParaRPr lang="en-US" dirty="0" smtClean="0"/>
          </a:p>
          <a:p>
            <a:pPr lvl="0"/>
            <a:r>
              <a:rPr lang="en-US" dirty="0" smtClean="0"/>
              <a:t>Share resources among </a:t>
            </a:r>
            <a:r>
              <a:rPr lang="en-US" smtClean="0"/>
              <a:t>donors, key </a:t>
            </a:r>
            <a:r>
              <a:rPr lang="en-US" dirty="0" smtClean="0"/>
              <a:t>actors and MOE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Strengthening our Vision –</a:t>
            </a:r>
            <a:r>
              <a:rPr lang="en-US" cap="none" dirty="0" smtClean="0"/>
              <a:t>Re-visiting our Dream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What do we want to achieve through ETWG?</a:t>
            </a:r>
          </a:p>
          <a:p>
            <a:r>
              <a:rPr lang="en-US" dirty="0" smtClean="0"/>
              <a:t>Government Perspective</a:t>
            </a:r>
          </a:p>
          <a:p>
            <a:r>
              <a:rPr lang="en-US" dirty="0" smtClean="0"/>
              <a:t>Development Partners’ Perspective</a:t>
            </a:r>
          </a:p>
          <a:p>
            <a:r>
              <a:rPr lang="en-US" dirty="0" smtClean="0"/>
              <a:t>INGO and NGO perspectives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614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1: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Question: What are the strength of Education Thematic Working Group?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1: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Actors involvement</a:t>
            </a:r>
          </a:p>
          <a:p>
            <a:pPr lvl="0"/>
            <a:r>
              <a:rPr lang="en-US" dirty="0" smtClean="0"/>
              <a:t>Strong coordination between NGO’s, CSO’s and Government</a:t>
            </a:r>
          </a:p>
          <a:p>
            <a:pPr lvl="1"/>
            <a:r>
              <a:rPr lang="en-US" dirty="0" smtClean="0"/>
              <a:t>On policies </a:t>
            </a:r>
          </a:p>
          <a:p>
            <a:pPr lvl="1"/>
            <a:r>
              <a:rPr lang="en-US" dirty="0" smtClean="0"/>
              <a:t>On best practices</a:t>
            </a:r>
          </a:p>
          <a:p>
            <a:pPr lvl="0"/>
            <a:r>
              <a:rPr lang="en-US" dirty="0" smtClean="0"/>
              <a:t>Inter-agency collaboration</a:t>
            </a:r>
          </a:p>
          <a:p>
            <a:pPr lvl="0"/>
            <a:r>
              <a:rPr lang="en-US" dirty="0" smtClean="0"/>
              <a:t>Networking</a:t>
            </a:r>
          </a:p>
          <a:p>
            <a:r>
              <a:rPr lang="en-US" dirty="0" smtClean="0"/>
              <a:t>Information sharing / Learning from each other</a:t>
            </a:r>
          </a:p>
          <a:p>
            <a:pPr lvl="0"/>
            <a:r>
              <a:rPr lang="en-US" dirty="0" smtClean="0"/>
              <a:t>Ground level Activities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1: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Examples</a:t>
            </a:r>
          </a:p>
          <a:p>
            <a:endParaRPr lang="en-US" dirty="0" smtClean="0"/>
          </a:p>
          <a:p>
            <a:r>
              <a:rPr lang="en-US" dirty="0" err="1" smtClean="0"/>
              <a:t>ActionAid</a:t>
            </a:r>
            <a:r>
              <a:rPr lang="en-US" dirty="0" smtClean="0"/>
              <a:t> could easily find out about education issues for use in their area.</a:t>
            </a:r>
          </a:p>
          <a:p>
            <a:r>
              <a:rPr lang="en-US" dirty="0" smtClean="0"/>
              <a:t>Use of mother’s circle : introduce at ETWG to be used by others.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2: Dream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Question: Where would we want to be/go?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2: dream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To increase coordination with government</a:t>
            </a:r>
          </a:p>
          <a:p>
            <a:pPr lvl="1"/>
            <a:r>
              <a:rPr lang="en-US" dirty="0" smtClean="0"/>
              <a:t>Concrete plan/proposal/policy option to put forward to them</a:t>
            </a:r>
          </a:p>
          <a:p>
            <a:pPr lvl="0"/>
            <a:r>
              <a:rPr lang="en-US" dirty="0" smtClean="0"/>
              <a:t>To have a scope for strong connections across sub sectors in order that they build on one another</a:t>
            </a:r>
          </a:p>
          <a:p>
            <a:pPr lvl="0"/>
            <a:r>
              <a:rPr lang="en-US" dirty="0" smtClean="0"/>
              <a:t>To produce Influential policy dialogues</a:t>
            </a:r>
          </a:p>
          <a:p>
            <a:pPr lvl="0"/>
            <a:r>
              <a:rPr lang="en-US" dirty="0" smtClean="0"/>
              <a:t>To share evidence-based practice with great involvements of donors and other key players</a:t>
            </a:r>
          </a:p>
          <a:p>
            <a:pPr lvl="0"/>
            <a:r>
              <a:rPr lang="en-US" dirty="0" smtClean="0"/>
              <a:t>To pass the leading role onto MOE</a:t>
            </a:r>
          </a:p>
          <a:p>
            <a:r>
              <a:rPr lang="en-US" dirty="0" smtClean="0"/>
              <a:t>To become trustworthy group for the Government and  Donors</a:t>
            </a:r>
          </a:p>
          <a:p>
            <a:r>
              <a:rPr lang="en-US" dirty="0" smtClean="0"/>
              <a:t>To support Government Education Programs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3: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Question: How can we get there?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3: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Workshops and seminars held at National Level</a:t>
            </a:r>
          </a:p>
          <a:p>
            <a:pPr lvl="0"/>
            <a:r>
              <a:rPr lang="en-US" dirty="0" smtClean="0"/>
              <a:t>Strong participatory process</a:t>
            </a:r>
          </a:p>
          <a:p>
            <a:pPr lvl="0"/>
            <a:r>
              <a:rPr lang="en-US" dirty="0" smtClean="0"/>
              <a:t>Trust building</a:t>
            </a:r>
          </a:p>
          <a:p>
            <a:pPr lvl="0"/>
            <a:r>
              <a:rPr lang="en-US" dirty="0" smtClean="0"/>
              <a:t>Clear identification of Roles and responsibilities</a:t>
            </a:r>
          </a:p>
          <a:p>
            <a:r>
              <a:rPr lang="en-US" dirty="0" smtClean="0"/>
              <a:t>Evidence based advocacy (as collective work)</a:t>
            </a:r>
          </a:p>
          <a:p>
            <a:r>
              <a:rPr lang="en-US" dirty="0" smtClean="0"/>
              <a:t>Data collection/survey/study</a:t>
            </a:r>
          </a:p>
          <a:p>
            <a:r>
              <a:rPr lang="en-US" dirty="0" smtClean="0"/>
              <a:t>Higher level Representation from Government and member organizations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4: DELIVER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Question: How do we do it?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150</TotalTime>
  <Words>294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Results of the  Appreciative Inquiry process</vt:lpstr>
      <vt:lpstr>Question 1: Discovery</vt:lpstr>
      <vt:lpstr>Question 1: Discovery</vt:lpstr>
      <vt:lpstr>Question 1: Discovery</vt:lpstr>
      <vt:lpstr>Question 2: Dream</vt:lpstr>
      <vt:lpstr>Question 2: dream</vt:lpstr>
      <vt:lpstr>Question 3: DESIGN</vt:lpstr>
      <vt:lpstr>Question 3: DESIGN</vt:lpstr>
      <vt:lpstr>Question 4: DELIVER</vt:lpstr>
      <vt:lpstr>Question 4: deliver</vt:lpstr>
      <vt:lpstr>Strengthening our Vision –Re-visiting our Dream</vt:lpstr>
    </vt:vector>
  </TitlesOfParts>
  <Company>Save the Children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Appreciative Inquiry process</dc:title>
  <dc:creator>shein</dc:creator>
  <cp:lastModifiedBy>UNICEF</cp:lastModifiedBy>
  <cp:revision>15</cp:revision>
  <cp:lastPrinted>2012-01-18T10:48:39Z</cp:lastPrinted>
  <dcterms:created xsi:type="dcterms:W3CDTF">2012-01-11T04:15:35Z</dcterms:created>
  <dcterms:modified xsi:type="dcterms:W3CDTF">2012-01-24T03:16:58Z</dcterms:modified>
</cp:coreProperties>
</file>