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xlsx" ContentType="application/vnd.openxmlformats-officedocument.spreadsheetml.sheet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59" r:id="rId4"/>
    <p:sldId id="258" r:id="rId5"/>
    <p:sldId id="261" r:id="rId6"/>
    <p:sldId id="260" r:id="rId7"/>
    <p:sldId id="266" r:id="rId8"/>
    <p:sldId id="268" r:id="rId9"/>
    <p:sldId id="265" r:id="rId10"/>
    <p:sldId id="264" r:id="rId11"/>
    <p:sldId id="271" r:id="rId12"/>
    <p:sldId id="269" r:id="rId13"/>
    <p:sldId id="270" r:id="rId14"/>
    <p:sldId id="273" r:id="rId15"/>
    <p:sldId id="267" r:id="rId16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048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hz_Snow\Documents\Book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712718147073721"/>
          <c:y val="0.118486570335025"/>
          <c:w val="0.810672744854262"/>
          <c:h val="0.791577669493668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C000"/>
              </a:solidFill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dPt>
            <c:idx val="2"/>
            <c:bubble3D val="0"/>
            <c:spPr>
              <a:solidFill>
                <a:srgbClr val="002060"/>
              </a:solidFill>
            </c:spPr>
          </c:dPt>
          <c:dLbls>
            <c:dLbl>
              <c:idx val="2"/>
              <c:layout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FF00"/>
                        </a:solidFill>
                      </a:defRPr>
                    </a:pPr>
                    <a:r>
                      <a:rPr lang="en-US" dirty="0" smtClean="0"/>
                      <a:t>KED</a:t>
                    </a:r>
                    <a:r>
                      <a:rPr lang="en-US" dirty="0"/>
                      <a:t>
31%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Sheet1!$A$3:$A$7</c:f>
              <c:strCache>
                <c:ptCount val="5"/>
                <c:pt idx="0">
                  <c:v>KSED</c:v>
                </c:pt>
                <c:pt idx="1">
                  <c:v>Mixed</c:v>
                </c:pt>
                <c:pt idx="2">
                  <c:v>NSA</c:v>
                </c:pt>
                <c:pt idx="3">
                  <c:v>Other</c:v>
                </c:pt>
                <c:pt idx="4">
                  <c:v>Refugee</c:v>
                </c:pt>
              </c:strCache>
            </c:strRef>
          </c:cat>
          <c:val>
            <c:numRef>
              <c:f>Sheet1!$B$3:$B$7</c:f>
              <c:numCache>
                <c:formatCode>General</c:formatCode>
                <c:ptCount val="5"/>
                <c:pt idx="0">
                  <c:v>1403.0</c:v>
                </c:pt>
                <c:pt idx="1">
                  <c:v>342.0</c:v>
                </c:pt>
                <c:pt idx="2">
                  <c:v>837.0</c:v>
                </c:pt>
                <c:pt idx="3">
                  <c:v>85.0</c:v>
                </c:pt>
                <c:pt idx="4">
                  <c:v>82.0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02060"/>
              </a:solidFill>
            </c:spPr>
          </c:dPt>
          <c:dPt>
            <c:idx val="1"/>
            <c:bubble3D val="0"/>
            <c:spPr>
              <a:solidFill>
                <a:srgbClr val="FFC000"/>
              </a:solidFill>
            </c:spPr>
          </c:dPt>
          <c:dPt>
            <c:idx val="2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1100" b="1">
                      <a:solidFill>
                        <a:srgbClr val="FFFF00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100" b="1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(Sheet1!$A$2,Sheet1!$A$3,Sheet1!$A$7)</c:f>
              <c:strCache>
                <c:ptCount val="3"/>
                <c:pt idx="0">
                  <c:v>KED</c:v>
                </c:pt>
                <c:pt idx="1">
                  <c:v>KSED</c:v>
                </c:pt>
                <c:pt idx="2">
                  <c:v>Refugee</c:v>
                </c:pt>
              </c:strCache>
            </c:strRef>
          </c:cat>
          <c:val>
            <c:numRef>
              <c:f>(Sheet1!$C$2,Sheet1!$C$3,Sheet1!$C$7)</c:f>
              <c:numCache>
                <c:formatCode>General</c:formatCode>
                <c:ptCount val="3"/>
                <c:pt idx="0">
                  <c:v>5579.0</c:v>
                </c:pt>
                <c:pt idx="1">
                  <c:v>7711.0</c:v>
                </c:pt>
                <c:pt idx="2">
                  <c:v>1650.0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02060"/>
              </a:solidFill>
            </c:spPr>
          </c:dPt>
          <c:dPt>
            <c:idx val="1"/>
            <c:bubble3D val="0"/>
            <c:spPr>
              <a:solidFill>
                <a:srgbClr val="FFC000"/>
              </a:solidFill>
            </c:spPr>
          </c:dPt>
          <c:dPt>
            <c:idx val="2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1100" b="1">
                      <a:solidFill>
                        <a:srgbClr val="FFFF00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100" b="1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(Sheet1!$A$2,Sheet1!$A$3,Sheet1!$A$7)</c:f>
              <c:strCache>
                <c:ptCount val="3"/>
                <c:pt idx="0">
                  <c:v>KED</c:v>
                </c:pt>
                <c:pt idx="1">
                  <c:v>KSED</c:v>
                </c:pt>
                <c:pt idx="2">
                  <c:v>Refugee</c:v>
                </c:pt>
              </c:strCache>
            </c:strRef>
          </c:cat>
          <c:val>
            <c:numRef>
              <c:f>(Sheet1!$D$2,Sheet1!$D$3,Sheet1!$D$7)</c:f>
              <c:numCache>
                <c:formatCode>General</c:formatCode>
                <c:ptCount val="3"/>
                <c:pt idx="0">
                  <c:v>125253.0</c:v>
                </c:pt>
                <c:pt idx="1">
                  <c:v>246016.0</c:v>
                </c:pt>
                <c:pt idx="2">
                  <c:v>31567.0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A9657-6BFC-48E5-A891-23EEFFE09B5E}" type="datetimeFigureOut">
              <a:rPr lang="th-TH" smtClean="0"/>
              <a:t>9/18/14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BF65D7-D025-46CC-BEAA-6612822BBD3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28050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BF65D7-D025-46CC-BEAA-6612822BBD3C}" type="slidenum">
              <a:rPr lang="th-TH" smtClean="0"/>
              <a:t>10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31486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7364E-4C2D-4D5F-BD8D-7D4452718AD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653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5FAAAB-1114-4A89-B6ED-2F42AC9180FC}" type="datetimeFigureOut">
              <a:rPr lang="th-TH" smtClean="0"/>
              <a:t>9/18/14</a:t>
            </a:fld>
            <a:endParaRPr lang="th-TH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th-TH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ABF9BB9-9E2C-40D4-BF4A-FC9445A832B4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FAAAB-1114-4A89-B6ED-2F42AC9180FC}" type="datetimeFigureOut">
              <a:rPr lang="th-TH" smtClean="0"/>
              <a:t>9/18/14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BF9BB9-9E2C-40D4-BF4A-FC9445A832B4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FAAAB-1114-4A89-B6ED-2F42AC9180FC}" type="datetimeFigureOut">
              <a:rPr lang="th-TH" smtClean="0"/>
              <a:t>9/18/14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BF9BB9-9E2C-40D4-BF4A-FC9445A832B4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FAAAB-1114-4A89-B6ED-2F42AC9180FC}" type="datetimeFigureOut">
              <a:rPr lang="th-TH" smtClean="0"/>
              <a:t>9/18/14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BF9BB9-9E2C-40D4-BF4A-FC9445A832B4}" type="slidenum">
              <a:rPr lang="th-TH" smtClean="0"/>
              <a:t>‹#›</a:t>
            </a:fld>
            <a:endParaRPr lang="th-TH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FAAAB-1114-4A89-B6ED-2F42AC9180FC}" type="datetimeFigureOut">
              <a:rPr lang="th-TH" smtClean="0"/>
              <a:t>9/18/14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BF9BB9-9E2C-40D4-BF4A-FC9445A832B4}" type="slidenum">
              <a:rPr lang="th-TH" smtClean="0"/>
              <a:t>‹#›</a:t>
            </a:fld>
            <a:endParaRPr lang="th-TH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FAAAB-1114-4A89-B6ED-2F42AC9180FC}" type="datetimeFigureOut">
              <a:rPr lang="th-TH" smtClean="0"/>
              <a:t>9/18/14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BF9BB9-9E2C-40D4-BF4A-FC9445A832B4}" type="slidenum">
              <a:rPr lang="th-TH" smtClean="0"/>
              <a:t>‹#›</a:t>
            </a:fld>
            <a:endParaRPr lang="th-TH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FAAAB-1114-4A89-B6ED-2F42AC9180FC}" type="datetimeFigureOut">
              <a:rPr lang="th-TH" smtClean="0"/>
              <a:t>9/18/14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BF9BB9-9E2C-40D4-BF4A-FC9445A832B4}" type="slidenum">
              <a:rPr lang="th-TH" smtClean="0"/>
              <a:t>‹#›</a:t>
            </a:fld>
            <a:endParaRPr lang="th-T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FAAAB-1114-4A89-B6ED-2F42AC9180FC}" type="datetimeFigureOut">
              <a:rPr lang="th-TH" smtClean="0"/>
              <a:t>9/18/14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BF9BB9-9E2C-40D4-BF4A-FC9445A832B4}" type="slidenum">
              <a:rPr lang="th-TH" smtClean="0"/>
              <a:t>‹#›</a:t>
            </a:fld>
            <a:endParaRPr lang="th-TH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FAAAB-1114-4A89-B6ED-2F42AC9180FC}" type="datetimeFigureOut">
              <a:rPr lang="th-TH" smtClean="0"/>
              <a:t>9/18/14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BF9BB9-9E2C-40D4-BF4A-FC9445A832B4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55FAAAB-1114-4A89-B6ED-2F42AC9180FC}" type="datetimeFigureOut">
              <a:rPr lang="th-TH" smtClean="0"/>
              <a:t>9/18/14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BF9BB9-9E2C-40D4-BF4A-FC9445A832B4}" type="slidenum">
              <a:rPr lang="th-TH" smtClean="0"/>
              <a:t>‹#›</a:t>
            </a:fld>
            <a:endParaRPr lang="th-T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5FAAAB-1114-4A89-B6ED-2F42AC9180FC}" type="datetimeFigureOut">
              <a:rPr lang="th-TH" smtClean="0"/>
              <a:t>9/18/14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ABF9BB9-9E2C-40D4-BF4A-FC9445A832B4}" type="slidenum">
              <a:rPr lang="th-TH" smtClean="0"/>
              <a:t>‹#›</a:t>
            </a:fld>
            <a:endParaRPr lang="th-T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55FAAAB-1114-4A89-B6ED-2F42AC9180FC}" type="datetimeFigureOut">
              <a:rPr lang="th-TH" smtClean="0"/>
              <a:t>9/18/14</a:t>
            </a:fld>
            <a:endParaRPr lang="th-TH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th-TH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ABF9BB9-9E2C-40D4-BF4A-FC9445A832B4}" type="slidenum">
              <a:rPr lang="th-TH" smtClean="0"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LOon_IMG_697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85" b="8785"/>
          <a:stretch>
            <a:fillRect/>
          </a:stretch>
        </p:blipFill>
        <p:spPr>
          <a:xfrm>
            <a:off x="124070" y="1828800"/>
            <a:ext cx="8867530" cy="4876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334"/>
            <a:ext cx="7772400" cy="1829761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Language, Education and Social Cohesion </a:t>
            </a:r>
            <a:endParaRPr lang="th-T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70735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Convergence Goals</a:t>
            </a:r>
            <a:endParaRPr lang="th-TH" dirty="0"/>
          </a:p>
        </p:txBody>
      </p:sp>
      <p:sp>
        <p:nvSpPr>
          <p:cNvPr id="4" name="Rounded Rectangle 3"/>
          <p:cNvSpPr/>
          <p:nvPr/>
        </p:nvSpPr>
        <p:spPr>
          <a:xfrm>
            <a:off x="228600" y="1219200"/>
            <a:ext cx="8686800" cy="5518786"/>
          </a:xfrm>
          <a:prstGeom prst="round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400" b="1" dirty="0" smtClean="0">
                <a:effectLst/>
                <a:latin typeface="Calibri"/>
                <a:ea typeface="ＭＳ 明朝"/>
                <a:cs typeface="Arial"/>
              </a:rPr>
              <a:t>Goal </a:t>
            </a:r>
            <a:r>
              <a:rPr lang="en-US" sz="1400" b="1" dirty="0">
                <a:effectLst/>
                <a:latin typeface="Calibri"/>
                <a:ea typeface="ＭＳ 明朝"/>
                <a:cs typeface="Arial"/>
              </a:rPr>
              <a:t>1: Recognition and/or Accreditation of Refugee Teachers skills, experience and qualifications</a:t>
            </a:r>
            <a:endParaRPr lang="en-GB" sz="1400" dirty="0">
              <a:effectLst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US" sz="1400" dirty="0">
                <a:effectLst/>
                <a:latin typeface="Calibri"/>
                <a:ea typeface="ＭＳ 明朝"/>
                <a:cs typeface="Arial"/>
              </a:rPr>
              <a:t>Enable teachers to continue teaching in Myanmar/Burma by achieving recognition and/or accreditation of their experience, skills and qualifications</a:t>
            </a:r>
            <a:endParaRPr lang="en-GB" sz="1400" dirty="0">
              <a:effectLst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US" sz="1400" b="1" dirty="0">
                <a:effectLst/>
                <a:latin typeface="Calibri"/>
                <a:ea typeface="ＭＳ 明朝"/>
                <a:cs typeface="Arial"/>
              </a:rPr>
              <a:t> </a:t>
            </a:r>
            <a:endParaRPr lang="en-GB" sz="1400" dirty="0">
              <a:effectLst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US" sz="1400" b="1" dirty="0">
                <a:effectLst/>
                <a:latin typeface="Calibri"/>
                <a:ea typeface="ＭＳ 明朝"/>
                <a:cs typeface="Arial"/>
              </a:rPr>
              <a:t>Goal 2: Recognition of refugee student learning</a:t>
            </a:r>
            <a:endParaRPr lang="en-GB" sz="1400" dirty="0">
              <a:effectLst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US" sz="1400" dirty="0">
                <a:effectLst/>
                <a:latin typeface="Calibri"/>
                <a:ea typeface="ＭＳ 明朝"/>
                <a:cs typeface="Arial"/>
              </a:rPr>
              <a:t>Refugee students have opportunities to access and complete a relevant and accredited quality education</a:t>
            </a:r>
            <a:endParaRPr lang="en-GB" sz="1400" dirty="0">
              <a:effectLst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US" sz="1400" dirty="0">
                <a:effectLst/>
                <a:latin typeface="Calibri"/>
                <a:ea typeface="ＭＳ 明朝"/>
                <a:cs typeface="Arial"/>
              </a:rPr>
              <a:t> </a:t>
            </a:r>
            <a:endParaRPr lang="en-GB" sz="1400" dirty="0">
              <a:effectLst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US" sz="1400" b="1" dirty="0">
                <a:effectLst/>
                <a:latin typeface="Calibri"/>
                <a:ea typeface="ＭＳ 明朝"/>
                <a:cs typeface="Arial"/>
              </a:rPr>
              <a:t>Goal 3: Support for local curriculum development</a:t>
            </a:r>
            <a:endParaRPr lang="en-GB" sz="1400" dirty="0">
              <a:effectLst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US" sz="1400" dirty="0">
                <a:effectLst/>
                <a:latin typeface="Calibri"/>
                <a:ea typeface="ＭＳ 明朝"/>
                <a:cs typeface="Arial"/>
              </a:rPr>
              <a:t>A quality and culturally relevant basic education </a:t>
            </a:r>
            <a:r>
              <a:rPr lang="en-US" sz="1400" dirty="0" smtClean="0">
                <a:effectLst/>
                <a:latin typeface="Calibri"/>
                <a:ea typeface="ＭＳ 明朝"/>
                <a:cs typeface="Arial"/>
              </a:rPr>
              <a:t>curriculum that promotes peace and unity, </a:t>
            </a:r>
            <a:r>
              <a:rPr lang="en-US" sz="1400" dirty="0">
                <a:effectLst/>
                <a:latin typeface="Calibri"/>
                <a:ea typeface="ＭＳ 明朝"/>
                <a:cs typeface="Arial"/>
              </a:rPr>
              <a:t>which is recognized and accredited by the </a:t>
            </a:r>
            <a:r>
              <a:rPr lang="en-US" sz="1400" dirty="0" err="1">
                <a:effectLst/>
                <a:latin typeface="Calibri"/>
                <a:ea typeface="ＭＳ 明朝"/>
                <a:cs typeface="Arial"/>
              </a:rPr>
              <a:t>GoUM</a:t>
            </a:r>
            <a:r>
              <a:rPr lang="en-US" sz="1400" dirty="0">
                <a:effectLst/>
                <a:latin typeface="Calibri"/>
                <a:ea typeface="ＭＳ 明朝"/>
                <a:cs typeface="Arial"/>
              </a:rPr>
              <a:t>, is available </a:t>
            </a:r>
            <a:endParaRPr lang="en-GB" sz="1400" dirty="0">
              <a:effectLst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US" sz="1400" dirty="0">
                <a:effectLst/>
                <a:latin typeface="Calibri"/>
                <a:ea typeface="ＭＳ 明朝"/>
                <a:cs typeface="Arial"/>
              </a:rPr>
              <a:t> </a:t>
            </a:r>
            <a:endParaRPr lang="en-GB" sz="1400" dirty="0">
              <a:effectLst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US" sz="1400" b="1" dirty="0">
                <a:effectLst/>
                <a:latin typeface="Calibri"/>
                <a:ea typeface="ＭＳ 明朝"/>
                <a:cs typeface="Arial"/>
              </a:rPr>
              <a:t>Goal 4: Support for Mother-Tongue Based Multilingual Education (MTB-MLE)</a:t>
            </a:r>
            <a:endParaRPr lang="en-GB" sz="1400" dirty="0">
              <a:effectLst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US" sz="1400" dirty="0">
                <a:effectLst/>
                <a:latin typeface="Calibri"/>
                <a:ea typeface="ＭＳ 明朝"/>
                <a:cs typeface="Arial"/>
              </a:rPr>
              <a:t>Children return to communities that support children’s access to quality learning through officially recognized month-tongue instruction</a:t>
            </a:r>
            <a:endParaRPr lang="en-GB" sz="1400" dirty="0">
              <a:effectLst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US" sz="1400" dirty="0">
                <a:effectLst/>
                <a:latin typeface="Calibri"/>
                <a:ea typeface="ＭＳ 明朝"/>
                <a:cs typeface="Arial"/>
              </a:rPr>
              <a:t> </a:t>
            </a:r>
            <a:endParaRPr lang="en-GB" sz="1400" dirty="0">
              <a:effectLst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US" sz="1400" b="1" dirty="0">
                <a:effectLst/>
                <a:latin typeface="Calibri"/>
                <a:ea typeface="ＭＳ 明朝"/>
                <a:cs typeface="Arial"/>
              </a:rPr>
              <a:t>Goal 5: Policy engagement</a:t>
            </a:r>
            <a:endParaRPr lang="en-GB" sz="1400" dirty="0">
              <a:effectLst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US" sz="1400" dirty="0">
                <a:effectLst/>
                <a:latin typeface="Calibri"/>
                <a:ea typeface="ＭＳ 明朝"/>
                <a:cs typeface="Arial"/>
              </a:rPr>
              <a:t>The needs of refugee students and teachers are addressed in repatriation agreements and refugee education stakeholders engage in and contribute to </a:t>
            </a:r>
            <a:r>
              <a:rPr lang="en-US" sz="1400" dirty="0" err="1">
                <a:effectLst/>
                <a:latin typeface="Calibri"/>
                <a:ea typeface="ＭＳ 明朝"/>
                <a:cs typeface="Arial"/>
              </a:rPr>
              <a:t>GoUM</a:t>
            </a:r>
            <a:r>
              <a:rPr lang="en-US" sz="1400" dirty="0">
                <a:effectLst/>
                <a:latin typeface="Calibri"/>
                <a:ea typeface="ＭＳ 明朝"/>
                <a:cs typeface="Arial"/>
              </a:rPr>
              <a:t> and ethnic national education reform processes</a:t>
            </a:r>
            <a:endParaRPr lang="en-GB" sz="1400" dirty="0">
              <a:effectLst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US" sz="1100" dirty="0">
                <a:effectLst/>
                <a:latin typeface="Calibri"/>
                <a:ea typeface="ＭＳ 明朝"/>
                <a:cs typeface="Times New Roman"/>
              </a:rPr>
              <a:t> </a:t>
            </a:r>
            <a:endParaRPr lang="en-GB" sz="1200" dirty="0">
              <a:effectLst/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57519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1" y="1219200"/>
            <a:ext cx="8519395" cy="4787900"/>
          </a:xfrm>
        </p:spPr>
      </p:pic>
    </p:spTree>
    <p:extLst>
      <p:ext uri="{BB962C8B-B14F-4D97-AF65-F5344CB8AC3E}">
        <p14:creationId xmlns:p14="http://schemas.microsoft.com/office/powerpoint/2010/main" val="30334561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5" r="6162"/>
          <a:stretch/>
        </p:blipFill>
        <p:spPr>
          <a:xfrm>
            <a:off x="859808" y="1066800"/>
            <a:ext cx="7315201" cy="409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2694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1" y="1371601"/>
            <a:ext cx="8412562" cy="472786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33816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105260" y="3344613"/>
            <a:ext cx="1137012" cy="2281584"/>
            <a:chOff x="4392486" y="3859553"/>
            <a:chExt cx="1216563" cy="2372953"/>
          </a:xfrm>
          <a:noFill/>
        </p:grpSpPr>
        <p:sp>
          <p:nvSpPr>
            <p:cNvPr id="12" name="Freeform 11"/>
            <p:cNvSpPr/>
            <p:nvPr/>
          </p:nvSpPr>
          <p:spPr>
            <a:xfrm>
              <a:off x="4398096" y="3859553"/>
              <a:ext cx="1210953" cy="2322464"/>
            </a:xfrm>
            <a:custGeom>
              <a:avLst/>
              <a:gdLst>
                <a:gd name="connsiteX0" fmla="*/ 0 w 1210953"/>
                <a:gd name="connsiteY0" fmla="*/ 0 h 2322464"/>
                <a:gd name="connsiteX1" fmla="*/ 0 w 1210953"/>
                <a:gd name="connsiteY1" fmla="*/ 0 h 2322464"/>
                <a:gd name="connsiteX2" fmla="*/ 56098 w 1210953"/>
                <a:gd name="connsiteY2" fmla="*/ 5610 h 2322464"/>
                <a:gd name="connsiteX3" fmla="*/ 72927 w 1210953"/>
                <a:gd name="connsiteY3" fmla="*/ 11220 h 2322464"/>
                <a:gd name="connsiteX4" fmla="*/ 100976 w 1210953"/>
                <a:gd name="connsiteY4" fmla="*/ 16830 h 2322464"/>
                <a:gd name="connsiteX5" fmla="*/ 134635 w 1210953"/>
                <a:gd name="connsiteY5" fmla="*/ 28049 h 2322464"/>
                <a:gd name="connsiteX6" fmla="*/ 151465 w 1210953"/>
                <a:gd name="connsiteY6" fmla="*/ 33659 h 2322464"/>
                <a:gd name="connsiteX7" fmla="*/ 162684 w 1210953"/>
                <a:gd name="connsiteY7" fmla="*/ 50489 h 2322464"/>
                <a:gd name="connsiteX8" fmla="*/ 173904 w 1210953"/>
                <a:gd name="connsiteY8" fmla="*/ 84148 h 2322464"/>
                <a:gd name="connsiteX9" fmla="*/ 179514 w 1210953"/>
                <a:gd name="connsiteY9" fmla="*/ 100977 h 2322464"/>
                <a:gd name="connsiteX10" fmla="*/ 185124 w 1210953"/>
                <a:gd name="connsiteY10" fmla="*/ 117807 h 2322464"/>
                <a:gd name="connsiteX11" fmla="*/ 218783 w 1210953"/>
                <a:gd name="connsiteY11" fmla="*/ 129026 h 2322464"/>
                <a:gd name="connsiteX12" fmla="*/ 230002 w 1210953"/>
                <a:gd name="connsiteY12" fmla="*/ 162685 h 2322464"/>
                <a:gd name="connsiteX13" fmla="*/ 235612 w 1210953"/>
                <a:gd name="connsiteY13" fmla="*/ 179514 h 2322464"/>
                <a:gd name="connsiteX14" fmla="*/ 246832 w 1210953"/>
                <a:gd name="connsiteY14" fmla="*/ 196344 h 2322464"/>
                <a:gd name="connsiteX15" fmla="*/ 269271 w 1210953"/>
                <a:gd name="connsiteY15" fmla="*/ 235613 h 2322464"/>
                <a:gd name="connsiteX16" fmla="*/ 274881 w 1210953"/>
                <a:gd name="connsiteY16" fmla="*/ 252442 h 2322464"/>
                <a:gd name="connsiteX17" fmla="*/ 359028 w 1210953"/>
                <a:gd name="connsiteY17" fmla="*/ 280491 h 2322464"/>
                <a:gd name="connsiteX18" fmla="*/ 375857 w 1210953"/>
                <a:gd name="connsiteY18" fmla="*/ 291711 h 2322464"/>
                <a:gd name="connsiteX19" fmla="*/ 398297 w 1210953"/>
                <a:gd name="connsiteY19" fmla="*/ 325370 h 2322464"/>
                <a:gd name="connsiteX20" fmla="*/ 415126 w 1210953"/>
                <a:gd name="connsiteY20" fmla="*/ 336589 h 2322464"/>
                <a:gd name="connsiteX21" fmla="*/ 420736 w 1210953"/>
                <a:gd name="connsiteY21" fmla="*/ 353419 h 2322464"/>
                <a:gd name="connsiteX22" fmla="*/ 437565 w 1210953"/>
                <a:gd name="connsiteY22" fmla="*/ 364638 h 2322464"/>
                <a:gd name="connsiteX23" fmla="*/ 465614 w 1210953"/>
                <a:gd name="connsiteY23" fmla="*/ 403907 h 2322464"/>
                <a:gd name="connsiteX24" fmla="*/ 499273 w 1210953"/>
                <a:gd name="connsiteY24" fmla="*/ 431956 h 2322464"/>
                <a:gd name="connsiteX25" fmla="*/ 532932 w 1210953"/>
                <a:gd name="connsiteY25" fmla="*/ 443176 h 2322464"/>
                <a:gd name="connsiteX26" fmla="*/ 544152 w 1210953"/>
                <a:gd name="connsiteY26" fmla="*/ 493664 h 2322464"/>
                <a:gd name="connsiteX27" fmla="*/ 555371 w 1210953"/>
                <a:gd name="connsiteY27" fmla="*/ 510494 h 2322464"/>
                <a:gd name="connsiteX28" fmla="*/ 560981 w 1210953"/>
                <a:gd name="connsiteY28" fmla="*/ 549762 h 2322464"/>
                <a:gd name="connsiteX29" fmla="*/ 572201 w 1210953"/>
                <a:gd name="connsiteY29" fmla="*/ 583421 h 2322464"/>
                <a:gd name="connsiteX30" fmla="*/ 600250 w 1210953"/>
                <a:gd name="connsiteY30" fmla="*/ 645129 h 2322464"/>
                <a:gd name="connsiteX31" fmla="*/ 617079 w 1210953"/>
                <a:gd name="connsiteY31" fmla="*/ 650739 h 2322464"/>
                <a:gd name="connsiteX32" fmla="*/ 628299 w 1210953"/>
                <a:gd name="connsiteY32" fmla="*/ 667568 h 2322464"/>
                <a:gd name="connsiteX33" fmla="*/ 661958 w 1210953"/>
                <a:gd name="connsiteY33" fmla="*/ 695618 h 2322464"/>
                <a:gd name="connsiteX34" fmla="*/ 673178 w 1210953"/>
                <a:gd name="connsiteY34" fmla="*/ 712447 h 2322464"/>
                <a:gd name="connsiteX35" fmla="*/ 690007 w 1210953"/>
                <a:gd name="connsiteY35" fmla="*/ 729276 h 2322464"/>
                <a:gd name="connsiteX36" fmla="*/ 701227 w 1210953"/>
                <a:gd name="connsiteY36" fmla="*/ 746106 h 2322464"/>
                <a:gd name="connsiteX37" fmla="*/ 734886 w 1210953"/>
                <a:gd name="connsiteY37" fmla="*/ 768545 h 2322464"/>
                <a:gd name="connsiteX38" fmla="*/ 751715 w 1210953"/>
                <a:gd name="connsiteY38" fmla="*/ 779765 h 2322464"/>
                <a:gd name="connsiteX39" fmla="*/ 762935 w 1210953"/>
                <a:gd name="connsiteY39" fmla="*/ 796594 h 2322464"/>
                <a:gd name="connsiteX40" fmla="*/ 802203 w 1210953"/>
                <a:gd name="connsiteY40" fmla="*/ 807814 h 2322464"/>
                <a:gd name="connsiteX41" fmla="*/ 813423 w 1210953"/>
                <a:gd name="connsiteY41" fmla="*/ 824643 h 2322464"/>
                <a:gd name="connsiteX42" fmla="*/ 819033 w 1210953"/>
                <a:gd name="connsiteY42" fmla="*/ 841473 h 2322464"/>
                <a:gd name="connsiteX43" fmla="*/ 835862 w 1210953"/>
                <a:gd name="connsiteY43" fmla="*/ 852692 h 2322464"/>
                <a:gd name="connsiteX44" fmla="*/ 858302 w 1210953"/>
                <a:gd name="connsiteY44" fmla="*/ 869522 h 2322464"/>
                <a:gd name="connsiteX45" fmla="*/ 869521 w 1210953"/>
                <a:gd name="connsiteY45" fmla="*/ 886351 h 2322464"/>
                <a:gd name="connsiteX46" fmla="*/ 886351 w 1210953"/>
                <a:gd name="connsiteY46" fmla="*/ 897571 h 2322464"/>
                <a:gd name="connsiteX47" fmla="*/ 891960 w 1210953"/>
                <a:gd name="connsiteY47" fmla="*/ 920010 h 2322464"/>
                <a:gd name="connsiteX48" fmla="*/ 903180 w 1210953"/>
                <a:gd name="connsiteY48" fmla="*/ 953669 h 2322464"/>
                <a:gd name="connsiteX49" fmla="*/ 908790 w 1210953"/>
                <a:gd name="connsiteY49" fmla="*/ 970499 h 2322464"/>
                <a:gd name="connsiteX50" fmla="*/ 908790 w 1210953"/>
                <a:gd name="connsiteY50" fmla="*/ 1015377 h 2322464"/>
                <a:gd name="connsiteX51" fmla="*/ 925619 w 1210953"/>
                <a:gd name="connsiteY51" fmla="*/ 1026597 h 2322464"/>
                <a:gd name="connsiteX52" fmla="*/ 948059 w 1210953"/>
                <a:gd name="connsiteY52" fmla="*/ 1054646 h 2322464"/>
                <a:gd name="connsiteX53" fmla="*/ 953668 w 1210953"/>
                <a:gd name="connsiteY53" fmla="*/ 1071475 h 2322464"/>
                <a:gd name="connsiteX54" fmla="*/ 976108 w 1210953"/>
                <a:gd name="connsiteY54" fmla="*/ 1105134 h 2322464"/>
                <a:gd name="connsiteX55" fmla="*/ 987327 w 1210953"/>
                <a:gd name="connsiteY55" fmla="*/ 1121964 h 2322464"/>
                <a:gd name="connsiteX56" fmla="*/ 1004157 w 1210953"/>
                <a:gd name="connsiteY56" fmla="*/ 1133183 h 2322464"/>
                <a:gd name="connsiteX57" fmla="*/ 1020986 w 1210953"/>
                <a:gd name="connsiteY57" fmla="*/ 1127573 h 2322464"/>
                <a:gd name="connsiteX58" fmla="*/ 1032206 w 1210953"/>
                <a:gd name="connsiteY58" fmla="*/ 1110744 h 2322464"/>
                <a:gd name="connsiteX59" fmla="*/ 1065865 w 1210953"/>
                <a:gd name="connsiteY59" fmla="*/ 1099524 h 2322464"/>
                <a:gd name="connsiteX60" fmla="*/ 1082694 w 1210953"/>
                <a:gd name="connsiteY60" fmla="*/ 1105134 h 2322464"/>
                <a:gd name="connsiteX61" fmla="*/ 1071475 w 1210953"/>
                <a:gd name="connsiteY61" fmla="*/ 1166842 h 2322464"/>
                <a:gd name="connsiteX62" fmla="*/ 1049035 w 1210953"/>
                <a:gd name="connsiteY62" fmla="*/ 1200501 h 2322464"/>
                <a:gd name="connsiteX63" fmla="*/ 1015376 w 1210953"/>
                <a:gd name="connsiteY63" fmla="*/ 1211721 h 2322464"/>
                <a:gd name="connsiteX64" fmla="*/ 987327 w 1210953"/>
                <a:gd name="connsiteY64" fmla="*/ 1217330 h 2322464"/>
                <a:gd name="connsiteX65" fmla="*/ 953668 w 1210953"/>
                <a:gd name="connsiteY65" fmla="*/ 1228550 h 2322464"/>
                <a:gd name="connsiteX66" fmla="*/ 936839 w 1210953"/>
                <a:gd name="connsiteY66" fmla="*/ 1234160 h 2322464"/>
                <a:gd name="connsiteX67" fmla="*/ 936839 w 1210953"/>
                <a:gd name="connsiteY67" fmla="*/ 1273429 h 2322464"/>
                <a:gd name="connsiteX68" fmla="*/ 931229 w 1210953"/>
                <a:gd name="connsiteY68" fmla="*/ 1329527 h 2322464"/>
                <a:gd name="connsiteX69" fmla="*/ 920010 w 1210953"/>
                <a:gd name="connsiteY69" fmla="*/ 1363186 h 2322464"/>
                <a:gd name="connsiteX70" fmla="*/ 925619 w 1210953"/>
                <a:gd name="connsiteY70" fmla="*/ 1408064 h 2322464"/>
                <a:gd name="connsiteX71" fmla="*/ 936839 w 1210953"/>
                <a:gd name="connsiteY71" fmla="*/ 1424894 h 2322464"/>
                <a:gd name="connsiteX72" fmla="*/ 942449 w 1210953"/>
                <a:gd name="connsiteY72" fmla="*/ 1441723 h 2322464"/>
                <a:gd name="connsiteX73" fmla="*/ 936839 w 1210953"/>
                <a:gd name="connsiteY73" fmla="*/ 1503431 h 2322464"/>
                <a:gd name="connsiteX74" fmla="*/ 903180 w 1210953"/>
                <a:gd name="connsiteY74" fmla="*/ 1492211 h 2322464"/>
                <a:gd name="connsiteX75" fmla="*/ 863911 w 1210953"/>
                <a:gd name="connsiteY75" fmla="*/ 1531480 h 2322464"/>
                <a:gd name="connsiteX76" fmla="*/ 824643 w 1210953"/>
                <a:gd name="connsiteY76" fmla="*/ 1537090 h 2322464"/>
                <a:gd name="connsiteX77" fmla="*/ 796594 w 1210953"/>
                <a:gd name="connsiteY77" fmla="*/ 1581968 h 2322464"/>
                <a:gd name="connsiteX78" fmla="*/ 785374 w 1210953"/>
                <a:gd name="connsiteY78" fmla="*/ 1615627 h 2322464"/>
                <a:gd name="connsiteX79" fmla="*/ 796594 w 1210953"/>
                <a:gd name="connsiteY79" fmla="*/ 1682945 h 2322464"/>
                <a:gd name="connsiteX80" fmla="*/ 824643 w 1210953"/>
                <a:gd name="connsiteY80" fmla="*/ 1716604 h 2322464"/>
                <a:gd name="connsiteX81" fmla="*/ 852692 w 1210953"/>
                <a:gd name="connsiteY81" fmla="*/ 1739043 h 2322464"/>
                <a:gd name="connsiteX82" fmla="*/ 875131 w 1210953"/>
                <a:gd name="connsiteY82" fmla="*/ 1772702 h 2322464"/>
                <a:gd name="connsiteX83" fmla="*/ 886351 w 1210953"/>
                <a:gd name="connsiteY83" fmla="*/ 1789532 h 2322464"/>
                <a:gd name="connsiteX84" fmla="*/ 897570 w 1210953"/>
                <a:gd name="connsiteY84" fmla="*/ 1828800 h 2322464"/>
                <a:gd name="connsiteX85" fmla="*/ 920010 w 1210953"/>
                <a:gd name="connsiteY85" fmla="*/ 1862459 h 2322464"/>
                <a:gd name="connsiteX86" fmla="*/ 953668 w 1210953"/>
                <a:gd name="connsiteY86" fmla="*/ 1873679 h 2322464"/>
                <a:gd name="connsiteX87" fmla="*/ 987327 w 1210953"/>
                <a:gd name="connsiteY87" fmla="*/ 1901728 h 2322464"/>
                <a:gd name="connsiteX88" fmla="*/ 1004157 w 1210953"/>
                <a:gd name="connsiteY88" fmla="*/ 1918557 h 2322464"/>
                <a:gd name="connsiteX89" fmla="*/ 1037816 w 1210953"/>
                <a:gd name="connsiteY89" fmla="*/ 1935387 h 2322464"/>
                <a:gd name="connsiteX90" fmla="*/ 1071475 w 1210953"/>
                <a:gd name="connsiteY90" fmla="*/ 1963436 h 2322464"/>
                <a:gd name="connsiteX91" fmla="*/ 1093914 w 1210953"/>
                <a:gd name="connsiteY91" fmla="*/ 1997095 h 2322464"/>
                <a:gd name="connsiteX92" fmla="*/ 1105133 w 1210953"/>
                <a:gd name="connsiteY92" fmla="*/ 2013924 h 2322464"/>
                <a:gd name="connsiteX93" fmla="*/ 1121963 w 1210953"/>
                <a:gd name="connsiteY93" fmla="*/ 2025144 h 2322464"/>
                <a:gd name="connsiteX94" fmla="*/ 1144402 w 1210953"/>
                <a:gd name="connsiteY94" fmla="*/ 2058803 h 2322464"/>
                <a:gd name="connsiteX95" fmla="*/ 1166841 w 1210953"/>
                <a:gd name="connsiteY95" fmla="*/ 2092462 h 2322464"/>
                <a:gd name="connsiteX96" fmla="*/ 1172451 w 1210953"/>
                <a:gd name="connsiteY96" fmla="*/ 2103681 h 2322464"/>
                <a:gd name="connsiteX97" fmla="*/ 1194891 w 1210953"/>
                <a:gd name="connsiteY97" fmla="*/ 2159780 h 2322464"/>
                <a:gd name="connsiteX98" fmla="*/ 1194891 w 1210953"/>
                <a:gd name="connsiteY98" fmla="*/ 2148560 h 2322464"/>
                <a:gd name="connsiteX99" fmla="*/ 1200500 w 1210953"/>
                <a:gd name="connsiteY99" fmla="*/ 2204658 h 2322464"/>
                <a:gd name="connsiteX100" fmla="*/ 1206110 w 1210953"/>
                <a:gd name="connsiteY100" fmla="*/ 2221487 h 2322464"/>
                <a:gd name="connsiteX101" fmla="*/ 1194891 w 1210953"/>
                <a:gd name="connsiteY101" fmla="*/ 2322464 h 2322464"/>
                <a:gd name="connsiteX102" fmla="*/ 1194891 w 1210953"/>
                <a:gd name="connsiteY102" fmla="*/ 2322464 h 232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1210953" h="2322464">
                  <a:moveTo>
                    <a:pt x="0" y="0"/>
                  </a:moveTo>
                  <a:lnTo>
                    <a:pt x="0" y="0"/>
                  </a:lnTo>
                  <a:cubicBezTo>
                    <a:pt x="18699" y="1870"/>
                    <a:pt x="37524" y="2752"/>
                    <a:pt x="56098" y="5610"/>
                  </a:cubicBezTo>
                  <a:cubicBezTo>
                    <a:pt x="61942" y="6509"/>
                    <a:pt x="67190" y="9786"/>
                    <a:pt x="72927" y="11220"/>
                  </a:cubicBezTo>
                  <a:cubicBezTo>
                    <a:pt x="82177" y="13533"/>
                    <a:pt x="91777" y="14321"/>
                    <a:pt x="100976" y="16830"/>
                  </a:cubicBezTo>
                  <a:cubicBezTo>
                    <a:pt x="112386" y="19942"/>
                    <a:pt x="123415" y="24309"/>
                    <a:pt x="134635" y="28049"/>
                  </a:cubicBezTo>
                  <a:lnTo>
                    <a:pt x="151465" y="33659"/>
                  </a:lnTo>
                  <a:cubicBezTo>
                    <a:pt x="155205" y="39269"/>
                    <a:pt x="159946" y="44328"/>
                    <a:pt x="162684" y="50489"/>
                  </a:cubicBezTo>
                  <a:cubicBezTo>
                    <a:pt x="167487" y="61296"/>
                    <a:pt x="170164" y="72928"/>
                    <a:pt x="173904" y="84148"/>
                  </a:cubicBezTo>
                  <a:lnTo>
                    <a:pt x="179514" y="100977"/>
                  </a:lnTo>
                  <a:cubicBezTo>
                    <a:pt x="181384" y="106587"/>
                    <a:pt x="179514" y="115937"/>
                    <a:pt x="185124" y="117807"/>
                  </a:cubicBezTo>
                  <a:lnTo>
                    <a:pt x="218783" y="129026"/>
                  </a:lnTo>
                  <a:lnTo>
                    <a:pt x="230002" y="162685"/>
                  </a:lnTo>
                  <a:cubicBezTo>
                    <a:pt x="231872" y="168295"/>
                    <a:pt x="232332" y="174594"/>
                    <a:pt x="235612" y="179514"/>
                  </a:cubicBezTo>
                  <a:lnTo>
                    <a:pt x="246832" y="196344"/>
                  </a:lnTo>
                  <a:cubicBezTo>
                    <a:pt x="260495" y="278334"/>
                    <a:pt x="237968" y="204312"/>
                    <a:pt x="269271" y="235613"/>
                  </a:cubicBezTo>
                  <a:cubicBezTo>
                    <a:pt x="273452" y="239794"/>
                    <a:pt x="270700" y="248261"/>
                    <a:pt x="274881" y="252442"/>
                  </a:cubicBezTo>
                  <a:cubicBezTo>
                    <a:pt x="304724" y="282284"/>
                    <a:pt x="317623" y="275890"/>
                    <a:pt x="359028" y="280491"/>
                  </a:cubicBezTo>
                  <a:cubicBezTo>
                    <a:pt x="364638" y="284231"/>
                    <a:pt x="371417" y="286637"/>
                    <a:pt x="375857" y="291711"/>
                  </a:cubicBezTo>
                  <a:cubicBezTo>
                    <a:pt x="384737" y="301859"/>
                    <a:pt x="387077" y="317890"/>
                    <a:pt x="398297" y="325370"/>
                  </a:cubicBezTo>
                  <a:lnTo>
                    <a:pt x="415126" y="336589"/>
                  </a:lnTo>
                  <a:cubicBezTo>
                    <a:pt x="416996" y="342199"/>
                    <a:pt x="417042" y="348801"/>
                    <a:pt x="420736" y="353419"/>
                  </a:cubicBezTo>
                  <a:cubicBezTo>
                    <a:pt x="424948" y="358684"/>
                    <a:pt x="433992" y="358921"/>
                    <a:pt x="437565" y="364638"/>
                  </a:cubicBezTo>
                  <a:cubicBezTo>
                    <a:pt x="465122" y="408729"/>
                    <a:pt x="430332" y="392146"/>
                    <a:pt x="465614" y="403907"/>
                  </a:cubicBezTo>
                  <a:cubicBezTo>
                    <a:pt x="476183" y="414476"/>
                    <a:pt x="485214" y="425708"/>
                    <a:pt x="499273" y="431956"/>
                  </a:cubicBezTo>
                  <a:cubicBezTo>
                    <a:pt x="510080" y="436759"/>
                    <a:pt x="532932" y="443176"/>
                    <a:pt x="532932" y="443176"/>
                  </a:cubicBezTo>
                  <a:cubicBezTo>
                    <a:pt x="535087" y="456107"/>
                    <a:pt x="537246" y="479852"/>
                    <a:pt x="544152" y="493664"/>
                  </a:cubicBezTo>
                  <a:cubicBezTo>
                    <a:pt x="547167" y="499694"/>
                    <a:pt x="551631" y="504884"/>
                    <a:pt x="555371" y="510494"/>
                  </a:cubicBezTo>
                  <a:cubicBezTo>
                    <a:pt x="557241" y="523583"/>
                    <a:pt x="558008" y="536878"/>
                    <a:pt x="560981" y="549762"/>
                  </a:cubicBezTo>
                  <a:cubicBezTo>
                    <a:pt x="563640" y="561286"/>
                    <a:pt x="569882" y="571824"/>
                    <a:pt x="572201" y="583421"/>
                  </a:cubicBezTo>
                  <a:cubicBezTo>
                    <a:pt x="575554" y="600184"/>
                    <a:pt x="579454" y="638197"/>
                    <a:pt x="600250" y="645129"/>
                  </a:cubicBezTo>
                  <a:lnTo>
                    <a:pt x="617079" y="650739"/>
                  </a:lnTo>
                  <a:cubicBezTo>
                    <a:pt x="620819" y="656349"/>
                    <a:pt x="623532" y="662801"/>
                    <a:pt x="628299" y="667568"/>
                  </a:cubicBezTo>
                  <a:cubicBezTo>
                    <a:pt x="672424" y="711691"/>
                    <a:pt x="616012" y="640482"/>
                    <a:pt x="661958" y="695618"/>
                  </a:cubicBezTo>
                  <a:cubicBezTo>
                    <a:pt x="666274" y="700797"/>
                    <a:pt x="668862" y="707268"/>
                    <a:pt x="673178" y="712447"/>
                  </a:cubicBezTo>
                  <a:cubicBezTo>
                    <a:pt x="678257" y="718541"/>
                    <a:pt x="684928" y="723181"/>
                    <a:pt x="690007" y="729276"/>
                  </a:cubicBezTo>
                  <a:cubicBezTo>
                    <a:pt x="694323" y="734456"/>
                    <a:pt x="696153" y="741666"/>
                    <a:pt x="701227" y="746106"/>
                  </a:cubicBezTo>
                  <a:cubicBezTo>
                    <a:pt x="711375" y="754985"/>
                    <a:pt x="723666" y="761065"/>
                    <a:pt x="734886" y="768545"/>
                  </a:cubicBezTo>
                  <a:lnTo>
                    <a:pt x="751715" y="779765"/>
                  </a:lnTo>
                  <a:cubicBezTo>
                    <a:pt x="755455" y="785375"/>
                    <a:pt x="757670" y="792382"/>
                    <a:pt x="762935" y="796594"/>
                  </a:cubicBezTo>
                  <a:cubicBezTo>
                    <a:pt x="766594" y="799521"/>
                    <a:pt x="800736" y="807447"/>
                    <a:pt x="802203" y="807814"/>
                  </a:cubicBezTo>
                  <a:cubicBezTo>
                    <a:pt x="805943" y="813424"/>
                    <a:pt x="810408" y="818613"/>
                    <a:pt x="813423" y="824643"/>
                  </a:cubicBezTo>
                  <a:cubicBezTo>
                    <a:pt x="816068" y="829932"/>
                    <a:pt x="815339" y="836855"/>
                    <a:pt x="819033" y="841473"/>
                  </a:cubicBezTo>
                  <a:cubicBezTo>
                    <a:pt x="823245" y="846738"/>
                    <a:pt x="830376" y="848773"/>
                    <a:pt x="835862" y="852692"/>
                  </a:cubicBezTo>
                  <a:cubicBezTo>
                    <a:pt x="843470" y="858127"/>
                    <a:pt x="850822" y="863912"/>
                    <a:pt x="858302" y="869522"/>
                  </a:cubicBezTo>
                  <a:cubicBezTo>
                    <a:pt x="862042" y="875132"/>
                    <a:pt x="864754" y="881584"/>
                    <a:pt x="869521" y="886351"/>
                  </a:cubicBezTo>
                  <a:cubicBezTo>
                    <a:pt x="874289" y="891119"/>
                    <a:pt x="882611" y="891961"/>
                    <a:pt x="886351" y="897571"/>
                  </a:cubicBezTo>
                  <a:cubicBezTo>
                    <a:pt x="890628" y="903986"/>
                    <a:pt x="889745" y="912625"/>
                    <a:pt x="891960" y="920010"/>
                  </a:cubicBezTo>
                  <a:cubicBezTo>
                    <a:pt x="895358" y="931338"/>
                    <a:pt x="899440" y="942449"/>
                    <a:pt x="903180" y="953669"/>
                  </a:cubicBezTo>
                  <a:lnTo>
                    <a:pt x="908790" y="970499"/>
                  </a:lnTo>
                  <a:cubicBezTo>
                    <a:pt x="904710" y="986819"/>
                    <a:pt x="897910" y="999057"/>
                    <a:pt x="908790" y="1015377"/>
                  </a:cubicBezTo>
                  <a:cubicBezTo>
                    <a:pt x="912530" y="1020987"/>
                    <a:pt x="920009" y="1022857"/>
                    <a:pt x="925619" y="1026597"/>
                  </a:cubicBezTo>
                  <a:cubicBezTo>
                    <a:pt x="939720" y="1068899"/>
                    <a:pt x="919058" y="1018394"/>
                    <a:pt x="948059" y="1054646"/>
                  </a:cubicBezTo>
                  <a:cubicBezTo>
                    <a:pt x="951753" y="1059263"/>
                    <a:pt x="950796" y="1066306"/>
                    <a:pt x="953668" y="1071475"/>
                  </a:cubicBezTo>
                  <a:cubicBezTo>
                    <a:pt x="960217" y="1083263"/>
                    <a:pt x="968628" y="1093914"/>
                    <a:pt x="976108" y="1105134"/>
                  </a:cubicBezTo>
                  <a:cubicBezTo>
                    <a:pt x="979848" y="1110744"/>
                    <a:pt x="981717" y="1118224"/>
                    <a:pt x="987327" y="1121964"/>
                  </a:cubicBezTo>
                  <a:lnTo>
                    <a:pt x="1004157" y="1133183"/>
                  </a:lnTo>
                  <a:cubicBezTo>
                    <a:pt x="1009767" y="1131313"/>
                    <a:pt x="1016369" y="1131267"/>
                    <a:pt x="1020986" y="1127573"/>
                  </a:cubicBezTo>
                  <a:cubicBezTo>
                    <a:pt x="1026251" y="1123361"/>
                    <a:pt x="1026489" y="1114317"/>
                    <a:pt x="1032206" y="1110744"/>
                  </a:cubicBezTo>
                  <a:cubicBezTo>
                    <a:pt x="1042235" y="1104476"/>
                    <a:pt x="1065865" y="1099524"/>
                    <a:pt x="1065865" y="1099524"/>
                  </a:cubicBezTo>
                  <a:cubicBezTo>
                    <a:pt x="1071475" y="1101394"/>
                    <a:pt x="1081411" y="1099362"/>
                    <a:pt x="1082694" y="1105134"/>
                  </a:cubicBezTo>
                  <a:cubicBezTo>
                    <a:pt x="1083896" y="1110543"/>
                    <a:pt x="1078892" y="1153492"/>
                    <a:pt x="1071475" y="1166842"/>
                  </a:cubicBezTo>
                  <a:cubicBezTo>
                    <a:pt x="1064926" y="1178630"/>
                    <a:pt x="1061827" y="1196237"/>
                    <a:pt x="1049035" y="1200501"/>
                  </a:cubicBezTo>
                  <a:cubicBezTo>
                    <a:pt x="1037815" y="1204241"/>
                    <a:pt x="1026973" y="1209402"/>
                    <a:pt x="1015376" y="1211721"/>
                  </a:cubicBezTo>
                  <a:cubicBezTo>
                    <a:pt x="1006026" y="1213591"/>
                    <a:pt x="996526" y="1214821"/>
                    <a:pt x="987327" y="1217330"/>
                  </a:cubicBezTo>
                  <a:cubicBezTo>
                    <a:pt x="975917" y="1220442"/>
                    <a:pt x="964888" y="1224810"/>
                    <a:pt x="953668" y="1228550"/>
                  </a:cubicBezTo>
                  <a:lnTo>
                    <a:pt x="936839" y="1234160"/>
                  </a:lnTo>
                  <a:cubicBezTo>
                    <a:pt x="923388" y="1274510"/>
                    <a:pt x="936839" y="1224121"/>
                    <a:pt x="936839" y="1273429"/>
                  </a:cubicBezTo>
                  <a:cubicBezTo>
                    <a:pt x="936839" y="1292222"/>
                    <a:pt x="934692" y="1311056"/>
                    <a:pt x="931229" y="1329527"/>
                  </a:cubicBezTo>
                  <a:cubicBezTo>
                    <a:pt x="929050" y="1341151"/>
                    <a:pt x="920010" y="1363186"/>
                    <a:pt x="920010" y="1363186"/>
                  </a:cubicBezTo>
                  <a:cubicBezTo>
                    <a:pt x="921880" y="1378145"/>
                    <a:pt x="921652" y="1393519"/>
                    <a:pt x="925619" y="1408064"/>
                  </a:cubicBezTo>
                  <a:cubicBezTo>
                    <a:pt x="927393" y="1414569"/>
                    <a:pt x="933824" y="1418863"/>
                    <a:pt x="936839" y="1424894"/>
                  </a:cubicBezTo>
                  <a:cubicBezTo>
                    <a:pt x="939484" y="1430183"/>
                    <a:pt x="940579" y="1436113"/>
                    <a:pt x="942449" y="1441723"/>
                  </a:cubicBezTo>
                  <a:cubicBezTo>
                    <a:pt x="940579" y="1462292"/>
                    <a:pt x="949520" y="1487128"/>
                    <a:pt x="936839" y="1503431"/>
                  </a:cubicBezTo>
                  <a:cubicBezTo>
                    <a:pt x="929578" y="1512766"/>
                    <a:pt x="903180" y="1492211"/>
                    <a:pt x="903180" y="1492211"/>
                  </a:cubicBezTo>
                  <a:cubicBezTo>
                    <a:pt x="884388" y="1520399"/>
                    <a:pt x="890495" y="1526163"/>
                    <a:pt x="863911" y="1531480"/>
                  </a:cubicBezTo>
                  <a:cubicBezTo>
                    <a:pt x="850946" y="1534073"/>
                    <a:pt x="837732" y="1535220"/>
                    <a:pt x="824643" y="1537090"/>
                  </a:cubicBezTo>
                  <a:cubicBezTo>
                    <a:pt x="811291" y="1577145"/>
                    <a:pt x="823263" y="1564189"/>
                    <a:pt x="796594" y="1581968"/>
                  </a:cubicBezTo>
                  <a:cubicBezTo>
                    <a:pt x="792854" y="1593188"/>
                    <a:pt x="783907" y="1603892"/>
                    <a:pt x="785374" y="1615627"/>
                  </a:cubicBezTo>
                  <a:cubicBezTo>
                    <a:pt x="786611" y="1625526"/>
                    <a:pt x="790053" y="1667681"/>
                    <a:pt x="796594" y="1682945"/>
                  </a:cubicBezTo>
                  <a:cubicBezTo>
                    <a:pt x="803970" y="1700156"/>
                    <a:pt x="812745" y="1702327"/>
                    <a:pt x="824643" y="1716604"/>
                  </a:cubicBezTo>
                  <a:cubicBezTo>
                    <a:pt x="844163" y="1740028"/>
                    <a:pt x="825062" y="1729835"/>
                    <a:pt x="852692" y="1739043"/>
                  </a:cubicBezTo>
                  <a:lnTo>
                    <a:pt x="875131" y="1772702"/>
                  </a:lnTo>
                  <a:lnTo>
                    <a:pt x="886351" y="1789532"/>
                  </a:lnTo>
                  <a:cubicBezTo>
                    <a:pt x="887672" y="1794818"/>
                    <a:pt x="893910" y="1822213"/>
                    <a:pt x="897570" y="1828800"/>
                  </a:cubicBezTo>
                  <a:cubicBezTo>
                    <a:pt x="904119" y="1840587"/>
                    <a:pt x="907218" y="1858195"/>
                    <a:pt x="920010" y="1862459"/>
                  </a:cubicBezTo>
                  <a:lnTo>
                    <a:pt x="953668" y="1873679"/>
                  </a:lnTo>
                  <a:cubicBezTo>
                    <a:pt x="975786" y="1906855"/>
                    <a:pt x="951094" y="1875847"/>
                    <a:pt x="987327" y="1901728"/>
                  </a:cubicBezTo>
                  <a:cubicBezTo>
                    <a:pt x="993783" y="1906339"/>
                    <a:pt x="998062" y="1913478"/>
                    <a:pt x="1004157" y="1918557"/>
                  </a:cubicBezTo>
                  <a:cubicBezTo>
                    <a:pt x="1018658" y="1930641"/>
                    <a:pt x="1020947" y="1929764"/>
                    <a:pt x="1037816" y="1935387"/>
                  </a:cubicBezTo>
                  <a:cubicBezTo>
                    <a:pt x="1052773" y="1945359"/>
                    <a:pt x="1059848" y="1948487"/>
                    <a:pt x="1071475" y="1963436"/>
                  </a:cubicBezTo>
                  <a:cubicBezTo>
                    <a:pt x="1079754" y="1974080"/>
                    <a:pt x="1086434" y="1985875"/>
                    <a:pt x="1093914" y="1997095"/>
                  </a:cubicBezTo>
                  <a:cubicBezTo>
                    <a:pt x="1097654" y="2002705"/>
                    <a:pt x="1099523" y="2010184"/>
                    <a:pt x="1105133" y="2013924"/>
                  </a:cubicBezTo>
                  <a:lnTo>
                    <a:pt x="1121963" y="2025144"/>
                  </a:lnTo>
                  <a:lnTo>
                    <a:pt x="1144402" y="2058803"/>
                  </a:lnTo>
                  <a:lnTo>
                    <a:pt x="1166841" y="2092462"/>
                  </a:lnTo>
                  <a:lnTo>
                    <a:pt x="1172451" y="2103681"/>
                  </a:lnTo>
                  <a:lnTo>
                    <a:pt x="1194891" y="2159780"/>
                  </a:lnTo>
                  <a:lnTo>
                    <a:pt x="1194891" y="2148560"/>
                  </a:lnTo>
                  <a:cubicBezTo>
                    <a:pt x="1196761" y="2167259"/>
                    <a:pt x="1197643" y="2186084"/>
                    <a:pt x="1200500" y="2204658"/>
                  </a:cubicBezTo>
                  <a:cubicBezTo>
                    <a:pt x="1201399" y="2210502"/>
                    <a:pt x="1206110" y="2215574"/>
                    <a:pt x="1206110" y="2221487"/>
                  </a:cubicBezTo>
                  <a:cubicBezTo>
                    <a:pt x="1206110" y="2313727"/>
                    <a:pt x="1222536" y="2294814"/>
                    <a:pt x="1194891" y="2322464"/>
                  </a:cubicBezTo>
                  <a:lnTo>
                    <a:pt x="1194891" y="2322464"/>
                  </a:lnTo>
                </a:path>
              </a:pathLst>
            </a:custGeom>
            <a:grp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4893285" y="4796393"/>
              <a:ext cx="684397" cy="1436113"/>
            </a:xfrm>
            <a:custGeom>
              <a:avLst/>
              <a:gdLst>
                <a:gd name="connsiteX0" fmla="*/ 684397 w 684397"/>
                <a:gd name="connsiteY0" fmla="*/ 1368795 h 1436113"/>
                <a:gd name="connsiteX1" fmla="*/ 684397 w 684397"/>
                <a:gd name="connsiteY1" fmla="*/ 1368795 h 1436113"/>
                <a:gd name="connsiteX2" fmla="*/ 639519 w 684397"/>
                <a:gd name="connsiteY2" fmla="*/ 1408063 h 1436113"/>
                <a:gd name="connsiteX3" fmla="*/ 622689 w 684397"/>
                <a:gd name="connsiteY3" fmla="*/ 1419283 h 1436113"/>
                <a:gd name="connsiteX4" fmla="*/ 594640 w 684397"/>
                <a:gd name="connsiteY4" fmla="*/ 1424893 h 1436113"/>
                <a:gd name="connsiteX5" fmla="*/ 555371 w 684397"/>
                <a:gd name="connsiteY5" fmla="*/ 1436113 h 1436113"/>
                <a:gd name="connsiteX6" fmla="*/ 527322 w 684397"/>
                <a:gd name="connsiteY6" fmla="*/ 1430503 h 1436113"/>
                <a:gd name="connsiteX7" fmla="*/ 476834 w 684397"/>
                <a:gd name="connsiteY7" fmla="*/ 1424893 h 1436113"/>
                <a:gd name="connsiteX8" fmla="*/ 443175 w 684397"/>
                <a:gd name="connsiteY8" fmla="*/ 1396844 h 1436113"/>
                <a:gd name="connsiteX9" fmla="*/ 420736 w 684397"/>
                <a:gd name="connsiteY9" fmla="*/ 1368795 h 1436113"/>
                <a:gd name="connsiteX10" fmla="*/ 403906 w 684397"/>
                <a:gd name="connsiteY10" fmla="*/ 1335136 h 1436113"/>
                <a:gd name="connsiteX11" fmla="*/ 392687 w 684397"/>
                <a:gd name="connsiteY11" fmla="*/ 1273428 h 1436113"/>
                <a:gd name="connsiteX12" fmla="*/ 381467 w 684397"/>
                <a:gd name="connsiteY12" fmla="*/ 1256598 h 1436113"/>
                <a:gd name="connsiteX13" fmla="*/ 364638 w 684397"/>
                <a:gd name="connsiteY13" fmla="*/ 1250989 h 1436113"/>
                <a:gd name="connsiteX14" fmla="*/ 347808 w 684397"/>
                <a:gd name="connsiteY14" fmla="*/ 1200500 h 1436113"/>
                <a:gd name="connsiteX15" fmla="*/ 342198 w 684397"/>
                <a:gd name="connsiteY15" fmla="*/ 1183671 h 1436113"/>
                <a:gd name="connsiteX16" fmla="*/ 330979 w 684397"/>
                <a:gd name="connsiteY16" fmla="*/ 1166841 h 1436113"/>
                <a:gd name="connsiteX17" fmla="*/ 325369 w 684397"/>
                <a:gd name="connsiteY17" fmla="*/ 1144402 h 1436113"/>
                <a:gd name="connsiteX18" fmla="*/ 319759 w 684397"/>
                <a:gd name="connsiteY18" fmla="*/ 1127573 h 1436113"/>
                <a:gd name="connsiteX19" fmla="*/ 297320 w 684397"/>
                <a:gd name="connsiteY19" fmla="*/ 1043425 h 1436113"/>
                <a:gd name="connsiteX20" fmla="*/ 269271 w 684397"/>
                <a:gd name="connsiteY20" fmla="*/ 1020986 h 1436113"/>
                <a:gd name="connsiteX21" fmla="*/ 235612 w 684397"/>
                <a:gd name="connsiteY21" fmla="*/ 998547 h 1436113"/>
                <a:gd name="connsiteX22" fmla="*/ 230002 w 684397"/>
                <a:gd name="connsiteY22" fmla="*/ 981717 h 1436113"/>
                <a:gd name="connsiteX23" fmla="*/ 218782 w 684397"/>
                <a:gd name="connsiteY23" fmla="*/ 964888 h 1436113"/>
                <a:gd name="connsiteX24" fmla="*/ 196343 w 684397"/>
                <a:gd name="connsiteY24" fmla="*/ 914400 h 1436113"/>
                <a:gd name="connsiteX25" fmla="*/ 190733 w 684397"/>
                <a:gd name="connsiteY25" fmla="*/ 869521 h 1436113"/>
                <a:gd name="connsiteX26" fmla="*/ 213173 w 684397"/>
                <a:gd name="connsiteY26" fmla="*/ 835862 h 1436113"/>
                <a:gd name="connsiteX27" fmla="*/ 218782 w 684397"/>
                <a:gd name="connsiteY27" fmla="*/ 819033 h 1436113"/>
                <a:gd name="connsiteX28" fmla="*/ 201953 w 684397"/>
                <a:gd name="connsiteY28" fmla="*/ 785374 h 1436113"/>
                <a:gd name="connsiteX29" fmla="*/ 190733 w 684397"/>
                <a:gd name="connsiteY29" fmla="*/ 751715 h 1436113"/>
                <a:gd name="connsiteX30" fmla="*/ 185123 w 684397"/>
                <a:gd name="connsiteY30" fmla="*/ 734886 h 1436113"/>
                <a:gd name="connsiteX31" fmla="*/ 252441 w 684397"/>
                <a:gd name="connsiteY31" fmla="*/ 729276 h 1436113"/>
                <a:gd name="connsiteX32" fmla="*/ 263661 w 684397"/>
                <a:gd name="connsiteY32" fmla="*/ 712446 h 1436113"/>
                <a:gd name="connsiteX33" fmla="*/ 280490 w 684397"/>
                <a:gd name="connsiteY33" fmla="*/ 656348 h 1436113"/>
                <a:gd name="connsiteX34" fmla="*/ 286100 w 684397"/>
                <a:gd name="connsiteY34" fmla="*/ 639519 h 1436113"/>
                <a:gd name="connsiteX35" fmla="*/ 280490 w 684397"/>
                <a:gd name="connsiteY35" fmla="*/ 600250 h 1436113"/>
                <a:gd name="connsiteX36" fmla="*/ 263661 w 684397"/>
                <a:gd name="connsiteY36" fmla="*/ 589030 h 1436113"/>
                <a:gd name="connsiteX37" fmla="*/ 252441 w 684397"/>
                <a:gd name="connsiteY37" fmla="*/ 555371 h 1436113"/>
                <a:gd name="connsiteX38" fmla="*/ 246831 w 684397"/>
                <a:gd name="connsiteY38" fmla="*/ 538542 h 1436113"/>
                <a:gd name="connsiteX39" fmla="*/ 207563 w 684397"/>
                <a:gd name="connsiteY39" fmla="*/ 488054 h 1436113"/>
                <a:gd name="connsiteX40" fmla="*/ 196343 w 684397"/>
                <a:gd name="connsiteY40" fmla="*/ 471224 h 1436113"/>
                <a:gd name="connsiteX41" fmla="*/ 179514 w 684397"/>
                <a:gd name="connsiteY41" fmla="*/ 465614 h 1436113"/>
                <a:gd name="connsiteX42" fmla="*/ 151465 w 684397"/>
                <a:gd name="connsiteY42" fmla="*/ 443175 h 1436113"/>
                <a:gd name="connsiteX43" fmla="*/ 140245 w 684397"/>
                <a:gd name="connsiteY43" fmla="*/ 426346 h 1436113"/>
                <a:gd name="connsiteX44" fmla="*/ 123415 w 684397"/>
                <a:gd name="connsiteY44" fmla="*/ 375857 h 1436113"/>
                <a:gd name="connsiteX45" fmla="*/ 117806 w 684397"/>
                <a:gd name="connsiteY45" fmla="*/ 359028 h 1436113"/>
                <a:gd name="connsiteX46" fmla="*/ 123415 w 684397"/>
                <a:gd name="connsiteY46" fmla="*/ 302930 h 1436113"/>
                <a:gd name="connsiteX47" fmla="*/ 196343 w 684397"/>
                <a:gd name="connsiteY47" fmla="*/ 297320 h 1436113"/>
                <a:gd name="connsiteX48" fmla="*/ 213173 w 684397"/>
                <a:gd name="connsiteY48" fmla="*/ 286100 h 1436113"/>
                <a:gd name="connsiteX49" fmla="*/ 213173 w 684397"/>
                <a:gd name="connsiteY49" fmla="*/ 230002 h 1436113"/>
                <a:gd name="connsiteX50" fmla="*/ 196343 w 684397"/>
                <a:gd name="connsiteY50" fmla="*/ 218782 h 1436113"/>
                <a:gd name="connsiteX51" fmla="*/ 185123 w 684397"/>
                <a:gd name="connsiteY51" fmla="*/ 185124 h 1436113"/>
                <a:gd name="connsiteX52" fmla="*/ 179514 w 684397"/>
                <a:gd name="connsiteY52" fmla="*/ 168294 h 1436113"/>
                <a:gd name="connsiteX53" fmla="*/ 162684 w 684397"/>
                <a:gd name="connsiteY53" fmla="*/ 157074 h 1436113"/>
                <a:gd name="connsiteX54" fmla="*/ 145855 w 684397"/>
                <a:gd name="connsiteY54" fmla="*/ 123416 h 1436113"/>
                <a:gd name="connsiteX55" fmla="*/ 140245 w 684397"/>
                <a:gd name="connsiteY55" fmla="*/ 106586 h 1436113"/>
                <a:gd name="connsiteX56" fmla="*/ 123415 w 684397"/>
                <a:gd name="connsiteY56" fmla="*/ 95367 h 1436113"/>
                <a:gd name="connsiteX57" fmla="*/ 106586 w 684397"/>
                <a:gd name="connsiteY57" fmla="*/ 106586 h 1436113"/>
                <a:gd name="connsiteX58" fmla="*/ 95366 w 684397"/>
                <a:gd name="connsiteY58" fmla="*/ 123416 h 1436113"/>
                <a:gd name="connsiteX59" fmla="*/ 84147 w 684397"/>
                <a:gd name="connsiteY59" fmla="*/ 106586 h 1436113"/>
                <a:gd name="connsiteX60" fmla="*/ 50488 w 684397"/>
                <a:gd name="connsiteY60" fmla="*/ 95367 h 1436113"/>
                <a:gd name="connsiteX61" fmla="*/ 39268 w 684397"/>
                <a:gd name="connsiteY61" fmla="*/ 78537 h 1436113"/>
                <a:gd name="connsiteX62" fmla="*/ 28049 w 684397"/>
                <a:gd name="connsiteY62" fmla="*/ 44878 h 1436113"/>
                <a:gd name="connsiteX63" fmla="*/ 0 w 684397"/>
                <a:gd name="connsiteY63" fmla="*/ 0 h 1436113"/>
                <a:gd name="connsiteX64" fmla="*/ 11219 w 684397"/>
                <a:gd name="connsiteY64" fmla="*/ 11219 h 1436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84397" h="1436113">
                  <a:moveTo>
                    <a:pt x="684397" y="1368795"/>
                  </a:moveTo>
                  <a:lnTo>
                    <a:pt x="684397" y="1368795"/>
                  </a:lnTo>
                  <a:cubicBezTo>
                    <a:pt x="669438" y="1381884"/>
                    <a:pt x="654903" y="1395476"/>
                    <a:pt x="639519" y="1408063"/>
                  </a:cubicBezTo>
                  <a:cubicBezTo>
                    <a:pt x="634301" y="1412333"/>
                    <a:pt x="629002" y="1416916"/>
                    <a:pt x="622689" y="1419283"/>
                  </a:cubicBezTo>
                  <a:cubicBezTo>
                    <a:pt x="613761" y="1422631"/>
                    <a:pt x="603948" y="1422825"/>
                    <a:pt x="594640" y="1424893"/>
                  </a:cubicBezTo>
                  <a:cubicBezTo>
                    <a:pt x="573509" y="1429589"/>
                    <a:pt x="574112" y="1429866"/>
                    <a:pt x="555371" y="1436113"/>
                  </a:cubicBezTo>
                  <a:cubicBezTo>
                    <a:pt x="546021" y="1434243"/>
                    <a:pt x="536761" y="1431851"/>
                    <a:pt x="527322" y="1430503"/>
                  </a:cubicBezTo>
                  <a:cubicBezTo>
                    <a:pt x="510559" y="1428108"/>
                    <a:pt x="493261" y="1429000"/>
                    <a:pt x="476834" y="1424893"/>
                  </a:cubicBezTo>
                  <a:cubicBezTo>
                    <a:pt x="466420" y="1422289"/>
                    <a:pt x="449455" y="1403124"/>
                    <a:pt x="443175" y="1396844"/>
                  </a:cubicBezTo>
                  <a:cubicBezTo>
                    <a:pt x="432253" y="1364079"/>
                    <a:pt x="446110" y="1394169"/>
                    <a:pt x="420736" y="1368795"/>
                  </a:cubicBezTo>
                  <a:cubicBezTo>
                    <a:pt x="409861" y="1357920"/>
                    <a:pt x="408469" y="1348824"/>
                    <a:pt x="403906" y="1335136"/>
                  </a:cubicBezTo>
                  <a:cubicBezTo>
                    <a:pt x="402607" y="1326043"/>
                    <a:pt x="398353" y="1286649"/>
                    <a:pt x="392687" y="1273428"/>
                  </a:cubicBezTo>
                  <a:cubicBezTo>
                    <a:pt x="390031" y="1267231"/>
                    <a:pt x="386732" y="1260810"/>
                    <a:pt x="381467" y="1256598"/>
                  </a:cubicBezTo>
                  <a:cubicBezTo>
                    <a:pt x="376850" y="1252904"/>
                    <a:pt x="370248" y="1252859"/>
                    <a:pt x="364638" y="1250989"/>
                  </a:cubicBezTo>
                  <a:lnTo>
                    <a:pt x="347808" y="1200500"/>
                  </a:lnTo>
                  <a:cubicBezTo>
                    <a:pt x="345938" y="1194890"/>
                    <a:pt x="345478" y="1188591"/>
                    <a:pt x="342198" y="1183671"/>
                  </a:cubicBezTo>
                  <a:lnTo>
                    <a:pt x="330979" y="1166841"/>
                  </a:lnTo>
                  <a:cubicBezTo>
                    <a:pt x="329109" y="1159361"/>
                    <a:pt x="327487" y="1151815"/>
                    <a:pt x="325369" y="1144402"/>
                  </a:cubicBezTo>
                  <a:cubicBezTo>
                    <a:pt x="323744" y="1138716"/>
                    <a:pt x="320492" y="1133440"/>
                    <a:pt x="319759" y="1127573"/>
                  </a:cubicBezTo>
                  <a:cubicBezTo>
                    <a:pt x="309454" y="1045137"/>
                    <a:pt x="335590" y="1068940"/>
                    <a:pt x="297320" y="1043425"/>
                  </a:cubicBezTo>
                  <a:cubicBezTo>
                    <a:pt x="276589" y="1012330"/>
                    <a:pt x="297961" y="1036925"/>
                    <a:pt x="269271" y="1020986"/>
                  </a:cubicBezTo>
                  <a:cubicBezTo>
                    <a:pt x="257484" y="1014437"/>
                    <a:pt x="235612" y="998547"/>
                    <a:pt x="235612" y="998547"/>
                  </a:cubicBezTo>
                  <a:cubicBezTo>
                    <a:pt x="233742" y="992937"/>
                    <a:pt x="232647" y="987006"/>
                    <a:pt x="230002" y="981717"/>
                  </a:cubicBezTo>
                  <a:cubicBezTo>
                    <a:pt x="226987" y="975687"/>
                    <a:pt x="221520" y="971049"/>
                    <a:pt x="218782" y="964888"/>
                  </a:cubicBezTo>
                  <a:cubicBezTo>
                    <a:pt x="192079" y="904806"/>
                    <a:pt x="221735" y="952486"/>
                    <a:pt x="196343" y="914400"/>
                  </a:cubicBezTo>
                  <a:cubicBezTo>
                    <a:pt x="194473" y="899440"/>
                    <a:pt x="187574" y="884262"/>
                    <a:pt x="190733" y="869521"/>
                  </a:cubicBezTo>
                  <a:cubicBezTo>
                    <a:pt x="193558" y="856336"/>
                    <a:pt x="213173" y="835862"/>
                    <a:pt x="213173" y="835862"/>
                  </a:cubicBezTo>
                  <a:cubicBezTo>
                    <a:pt x="215043" y="830252"/>
                    <a:pt x="218782" y="824946"/>
                    <a:pt x="218782" y="819033"/>
                  </a:cubicBezTo>
                  <a:cubicBezTo>
                    <a:pt x="218782" y="807417"/>
                    <a:pt x="207628" y="793886"/>
                    <a:pt x="201953" y="785374"/>
                  </a:cubicBezTo>
                  <a:lnTo>
                    <a:pt x="190733" y="751715"/>
                  </a:lnTo>
                  <a:lnTo>
                    <a:pt x="185123" y="734886"/>
                  </a:lnTo>
                  <a:cubicBezTo>
                    <a:pt x="207562" y="733016"/>
                    <a:pt x="230790" y="735462"/>
                    <a:pt x="252441" y="729276"/>
                  </a:cubicBezTo>
                  <a:cubicBezTo>
                    <a:pt x="258924" y="727424"/>
                    <a:pt x="260923" y="718607"/>
                    <a:pt x="263661" y="712446"/>
                  </a:cubicBezTo>
                  <a:cubicBezTo>
                    <a:pt x="274324" y="688454"/>
                    <a:pt x="273963" y="679190"/>
                    <a:pt x="280490" y="656348"/>
                  </a:cubicBezTo>
                  <a:cubicBezTo>
                    <a:pt x="282115" y="650662"/>
                    <a:pt x="284230" y="645129"/>
                    <a:pt x="286100" y="639519"/>
                  </a:cubicBezTo>
                  <a:cubicBezTo>
                    <a:pt x="284230" y="626429"/>
                    <a:pt x="285860" y="612333"/>
                    <a:pt x="280490" y="600250"/>
                  </a:cubicBezTo>
                  <a:cubicBezTo>
                    <a:pt x="277752" y="594089"/>
                    <a:pt x="267234" y="594747"/>
                    <a:pt x="263661" y="589030"/>
                  </a:cubicBezTo>
                  <a:cubicBezTo>
                    <a:pt x="257393" y="579001"/>
                    <a:pt x="256181" y="566591"/>
                    <a:pt x="252441" y="555371"/>
                  </a:cubicBezTo>
                  <a:cubicBezTo>
                    <a:pt x="250571" y="549761"/>
                    <a:pt x="251012" y="542723"/>
                    <a:pt x="246831" y="538542"/>
                  </a:cubicBezTo>
                  <a:cubicBezTo>
                    <a:pt x="220467" y="512178"/>
                    <a:pt x="234403" y="528314"/>
                    <a:pt x="207563" y="488054"/>
                  </a:cubicBezTo>
                  <a:cubicBezTo>
                    <a:pt x="203823" y="482444"/>
                    <a:pt x="202739" y="473356"/>
                    <a:pt x="196343" y="471224"/>
                  </a:cubicBezTo>
                  <a:lnTo>
                    <a:pt x="179514" y="465614"/>
                  </a:lnTo>
                  <a:cubicBezTo>
                    <a:pt x="147359" y="417384"/>
                    <a:pt x="190174" y="474142"/>
                    <a:pt x="151465" y="443175"/>
                  </a:cubicBezTo>
                  <a:cubicBezTo>
                    <a:pt x="146200" y="438963"/>
                    <a:pt x="143985" y="431956"/>
                    <a:pt x="140245" y="426346"/>
                  </a:cubicBezTo>
                  <a:lnTo>
                    <a:pt x="123415" y="375857"/>
                  </a:lnTo>
                  <a:lnTo>
                    <a:pt x="117806" y="359028"/>
                  </a:lnTo>
                  <a:cubicBezTo>
                    <a:pt x="119676" y="340329"/>
                    <a:pt x="108638" y="314540"/>
                    <a:pt x="123415" y="302930"/>
                  </a:cubicBezTo>
                  <a:cubicBezTo>
                    <a:pt x="142586" y="287867"/>
                    <a:pt x="172379" y="301813"/>
                    <a:pt x="196343" y="297320"/>
                  </a:cubicBezTo>
                  <a:cubicBezTo>
                    <a:pt x="202970" y="296077"/>
                    <a:pt x="207563" y="289840"/>
                    <a:pt x="213173" y="286100"/>
                  </a:cubicBezTo>
                  <a:cubicBezTo>
                    <a:pt x="220355" y="264552"/>
                    <a:pt x="225450" y="257626"/>
                    <a:pt x="213173" y="230002"/>
                  </a:cubicBezTo>
                  <a:cubicBezTo>
                    <a:pt x="210435" y="223841"/>
                    <a:pt x="201953" y="222522"/>
                    <a:pt x="196343" y="218782"/>
                  </a:cubicBezTo>
                  <a:lnTo>
                    <a:pt x="185123" y="185124"/>
                  </a:lnTo>
                  <a:cubicBezTo>
                    <a:pt x="183253" y="179514"/>
                    <a:pt x="184434" y="171574"/>
                    <a:pt x="179514" y="168294"/>
                  </a:cubicBezTo>
                  <a:lnTo>
                    <a:pt x="162684" y="157074"/>
                  </a:lnTo>
                  <a:cubicBezTo>
                    <a:pt x="148582" y="114770"/>
                    <a:pt x="167605" y="166918"/>
                    <a:pt x="145855" y="123416"/>
                  </a:cubicBezTo>
                  <a:cubicBezTo>
                    <a:pt x="143210" y="118127"/>
                    <a:pt x="143939" y="111204"/>
                    <a:pt x="140245" y="106586"/>
                  </a:cubicBezTo>
                  <a:cubicBezTo>
                    <a:pt x="136033" y="101321"/>
                    <a:pt x="129025" y="99107"/>
                    <a:pt x="123415" y="95367"/>
                  </a:cubicBezTo>
                  <a:cubicBezTo>
                    <a:pt x="117805" y="99107"/>
                    <a:pt x="111353" y="101819"/>
                    <a:pt x="106586" y="106586"/>
                  </a:cubicBezTo>
                  <a:cubicBezTo>
                    <a:pt x="101818" y="111354"/>
                    <a:pt x="102108" y="123416"/>
                    <a:pt x="95366" y="123416"/>
                  </a:cubicBezTo>
                  <a:cubicBezTo>
                    <a:pt x="88624" y="123416"/>
                    <a:pt x="89864" y="110159"/>
                    <a:pt x="84147" y="106586"/>
                  </a:cubicBezTo>
                  <a:cubicBezTo>
                    <a:pt x="74118" y="100318"/>
                    <a:pt x="50488" y="95367"/>
                    <a:pt x="50488" y="95367"/>
                  </a:cubicBezTo>
                  <a:cubicBezTo>
                    <a:pt x="46748" y="89757"/>
                    <a:pt x="42006" y="84698"/>
                    <a:pt x="39268" y="78537"/>
                  </a:cubicBezTo>
                  <a:cubicBezTo>
                    <a:pt x="34465" y="67730"/>
                    <a:pt x="34609" y="54718"/>
                    <a:pt x="28049" y="44878"/>
                  </a:cubicBezTo>
                  <a:cubicBezTo>
                    <a:pt x="3290" y="7740"/>
                    <a:pt x="11639" y="23280"/>
                    <a:pt x="0" y="0"/>
                  </a:cubicBezTo>
                  <a:lnTo>
                    <a:pt x="11219" y="11219"/>
                  </a:lnTo>
                </a:path>
              </a:pathLst>
            </a:custGeom>
            <a:grp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4392486" y="3870773"/>
              <a:ext cx="504883" cy="931229"/>
            </a:xfrm>
            <a:custGeom>
              <a:avLst/>
              <a:gdLst>
                <a:gd name="connsiteX0" fmla="*/ 504883 w 504883"/>
                <a:gd name="connsiteY0" fmla="*/ 931229 h 931229"/>
                <a:gd name="connsiteX1" fmla="*/ 504883 w 504883"/>
                <a:gd name="connsiteY1" fmla="*/ 931229 h 931229"/>
                <a:gd name="connsiteX2" fmla="*/ 465615 w 504883"/>
                <a:gd name="connsiteY2" fmla="*/ 903180 h 931229"/>
                <a:gd name="connsiteX3" fmla="*/ 465615 w 504883"/>
                <a:gd name="connsiteY3" fmla="*/ 847082 h 931229"/>
                <a:gd name="connsiteX4" fmla="*/ 460005 w 504883"/>
                <a:gd name="connsiteY4" fmla="*/ 757325 h 931229"/>
                <a:gd name="connsiteX5" fmla="*/ 454395 w 504883"/>
                <a:gd name="connsiteY5" fmla="*/ 734886 h 931229"/>
                <a:gd name="connsiteX6" fmla="*/ 443175 w 504883"/>
                <a:gd name="connsiteY6" fmla="*/ 684398 h 931229"/>
                <a:gd name="connsiteX7" fmla="*/ 437566 w 504883"/>
                <a:gd name="connsiteY7" fmla="*/ 639519 h 931229"/>
                <a:gd name="connsiteX8" fmla="*/ 420736 w 504883"/>
                <a:gd name="connsiteY8" fmla="*/ 628299 h 931229"/>
                <a:gd name="connsiteX9" fmla="*/ 387077 w 504883"/>
                <a:gd name="connsiteY9" fmla="*/ 617080 h 931229"/>
                <a:gd name="connsiteX10" fmla="*/ 370248 w 504883"/>
                <a:gd name="connsiteY10" fmla="*/ 622690 h 931229"/>
                <a:gd name="connsiteX11" fmla="*/ 347808 w 504883"/>
                <a:gd name="connsiteY11" fmla="*/ 656348 h 931229"/>
                <a:gd name="connsiteX12" fmla="*/ 330979 w 504883"/>
                <a:gd name="connsiteY12" fmla="*/ 605860 h 931229"/>
                <a:gd name="connsiteX13" fmla="*/ 319759 w 504883"/>
                <a:gd name="connsiteY13" fmla="*/ 572201 h 931229"/>
                <a:gd name="connsiteX14" fmla="*/ 308540 w 504883"/>
                <a:gd name="connsiteY14" fmla="*/ 532933 h 931229"/>
                <a:gd name="connsiteX15" fmla="*/ 297320 w 504883"/>
                <a:gd name="connsiteY15" fmla="*/ 516103 h 931229"/>
                <a:gd name="connsiteX16" fmla="*/ 280491 w 504883"/>
                <a:gd name="connsiteY16" fmla="*/ 443175 h 931229"/>
                <a:gd name="connsiteX17" fmla="*/ 274881 w 504883"/>
                <a:gd name="connsiteY17" fmla="*/ 426346 h 931229"/>
                <a:gd name="connsiteX18" fmla="*/ 263661 w 504883"/>
                <a:gd name="connsiteY18" fmla="*/ 370248 h 931229"/>
                <a:gd name="connsiteX19" fmla="*/ 252442 w 504883"/>
                <a:gd name="connsiteY19" fmla="*/ 353418 h 931229"/>
                <a:gd name="connsiteX20" fmla="*/ 246832 w 504883"/>
                <a:gd name="connsiteY20" fmla="*/ 336589 h 931229"/>
                <a:gd name="connsiteX21" fmla="*/ 235612 w 504883"/>
                <a:gd name="connsiteY21" fmla="*/ 308540 h 931229"/>
                <a:gd name="connsiteX22" fmla="*/ 207563 w 504883"/>
                <a:gd name="connsiteY22" fmla="*/ 269271 h 931229"/>
                <a:gd name="connsiteX23" fmla="*/ 190734 w 504883"/>
                <a:gd name="connsiteY23" fmla="*/ 263661 h 931229"/>
                <a:gd name="connsiteX24" fmla="*/ 157075 w 504883"/>
                <a:gd name="connsiteY24" fmla="*/ 274881 h 931229"/>
                <a:gd name="connsiteX25" fmla="*/ 140245 w 504883"/>
                <a:gd name="connsiteY25" fmla="*/ 280491 h 931229"/>
                <a:gd name="connsiteX26" fmla="*/ 78537 w 504883"/>
                <a:gd name="connsiteY26" fmla="*/ 274881 h 931229"/>
                <a:gd name="connsiteX27" fmla="*/ 67318 w 504883"/>
                <a:gd name="connsiteY27" fmla="*/ 258052 h 931229"/>
                <a:gd name="connsiteX28" fmla="*/ 56098 w 504883"/>
                <a:gd name="connsiteY28" fmla="*/ 213173 h 931229"/>
                <a:gd name="connsiteX29" fmla="*/ 50488 w 504883"/>
                <a:gd name="connsiteY29" fmla="*/ 196344 h 931229"/>
                <a:gd name="connsiteX30" fmla="*/ 33659 w 504883"/>
                <a:gd name="connsiteY30" fmla="*/ 190734 h 931229"/>
                <a:gd name="connsiteX31" fmla="*/ 22439 w 504883"/>
                <a:gd name="connsiteY31" fmla="*/ 173904 h 931229"/>
                <a:gd name="connsiteX32" fmla="*/ 11220 w 504883"/>
                <a:gd name="connsiteY32" fmla="*/ 89757 h 931229"/>
                <a:gd name="connsiteX33" fmla="*/ 0 w 504883"/>
                <a:gd name="connsiteY33" fmla="*/ 50488 h 931229"/>
                <a:gd name="connsiteX34" fmla="*/ 5610 w 504883"/>
                <a:gd name="connsiteY34" fmla="*/ 0 h 93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04883" h="931229">
                  <a:moveTo>
                    <a:pt x="504883" y="931229"/>
                  </a:moveTo>
                  <a:lnTo>
                    <a:pt x="504883" y="931229"/>
                  </a:lnTo>
                  <a:cubicBezTo>
                    <a:pt x="491794" y="921879"/>
                    <a:pt x="476989" y="914554"/>
                    <a:pt x="465615" y="903180"/>
                  </a:cubicBezTo>
                  <a:cubicBezTo>
                    <a:pt x="453376" y="890941"/>
                    <a:pt x="464642" y="853892"/>
                    <a:pt x="465615" y="847082"/>
                  </a:cubicBezTo>
                  <a:cubicBezTo>
                    <a:pt x="463745" y="817163"/>
                    <a:pt x="462988" y="787154"/>
                    <a:pt x="460005" y="757325"/>
                  </a:cubicBezTo>
                  <a:cubicBezTo>
                    <a:pt x="459238" y="749653"/>
                    <a:pt x="456068" y="742412"/>
                    <a:pt x="454395" y="734886"/>
                  </a:cubicBezTo>
                  <a:cubicBezTo>
                    <a:pt x="440151" y="670790"/>
                    <a:pt x="456857" y="739122"/>
                    <a:pt x="443175" y="684398"/>
                  </a:cubicBezTo>
                  <a:cubicBezTo>
                    <a:pt x="441305" y="669438"/>
                    <a:pt x="443165" y="653517"/>
                    <a:pt x="437566" y="639519"/>
                  </a:cubicBezTo>
                  <a:cubicBezTo>
                    <a:pt x="435062" y="633259"/>
                    <a:pt x="426897" y="631037"/>
                    <a:pt x="420736" y="628299"/>
                  </a:cubicBezTo>
                  <a:cubicBezTo>
                    <a:pt x="409929" y="623496"/>
                    <a:pt x="387077" y="617080"/>
                    <a:pt x="387077" y="617080"/>
                  </a:cubicBezTo>
                  <a:cubicBezTo>
                    <a:pt x="381467" y="618950"/>
                    <a:pt x="374429" y="618509"/>
                    <a:pt x="370248" y="622690"/>
                  </a:cubicBezTo>
                  <a:cubicBezTo>
                    <a:pt x="360713" y="632225"/>
                    <a:pt x="347808" y="656348"/>
                    <a:pt x="347808" y="656348"/>
                  </a:cubicBezTo>
                  <a:lnTo>
                    <a:pt x="330979" y="605860"/>
                  </a:lnTo>
                  <a:lnTo>
                    <a:pt x="319759" y="572201"/>
                  </a:lnTo>
                  <a:cubicBezTo>
                    <a:pt x="317961" y="565007"/>
                    <a:pt x="312566" y="540984"/>
                    <a:pt x="308540" y="532933"/>
                  </a:cubicBezTo>
                  <a:cubicBezTo>
                    <a:pt x="305525" y="526902"/>
                    <a:pt x="301060" y="521713"/>
                    <a:pt x="297320" y="516103"/>
                  </a:cubicBezTo>
                  <a:cubicBezTo>
                    <a:pt x="290038" y="465130"/>
                    <a:pt x="295891" y="489375"/>
                    <a:pt x="280491" y="443175"/>
                  </a:cubicBezTo>
                  <a:lnTo>
                    <a:pt x="274881" y="426346"/>
                  </a:lnTo>
                  <a:cubicBezTo>
                    <a:pt x="272813" y="411870"/>
                    <a:pt x="271495" y="385916"/>
                    <a:pt x="263661" y="370248"/>
                  </a:cubicBezTo>
                  <a:cubicBezTo>
                    <a:pt x="260646" y="364218"/>
                    <a:pt x="255457" y="359448"/>
                    <a:pt x="252442" y="353418"/>
                  </a:cubicBezTo>
                  <a:cubicBezTo>
                    <a:pt x="249798" y="348129"/>
                    <a:pt x="248908" y="342126"/>
                    <a:pt x="246832" y="336589"/>
                  </a:cubicBezTo>
                  <a:cubicBezTo>
                    <a:pt x="243296" y="327160"/>
                    <a:pt x="239702" y="317742"/>
                    <a:pt x="235612" y="308540"/>
                  </a:cubicBezTo>
                  <a:cubicBezTo>
                    <a:pt x="228222" y="291913"/>
                    <a:pt x="223307" y="279767"/>
                    <a:pt x="207563" y="269271"/>
                  </a:cubicBezTo>
                  <a:cubicBezTo>
                    <a:pt x="202643" y="265991"/>
                    <a:pt x="196344" y="265531"/>
                    <a:pt x="190734" y="263661"/>
                  </a:cubicBezTo>
                  <a:lnTo>
                    <a:pt x="157075" y="274881"/>
                  </a:lnTo>
                  <a:lnTo>
                    <a:pt x="140245" y="280491"/>
                  </a:lnTo>
                  <a:cubicBezTo>
                    <a:pt x="119676" y="278621"/>
                    <a:pt x="98278" y="280955"/>
                    <a:pt x="78537" y="274881"/>
                  </a:cubicBezTo>
                  <a:cubicBezTo>
                    <a:pt x="72093" y="272898"/>
                    <a:pt x="69622" y="264388"/>
                    <a:pt x="67318" y="258052"/>
                  </a:cubicBezTo>
                  <a:cubicBezTo>
                    <a:pt x="62048" y="243560"/>
                    <a:pt x="60975" y="227802"/>
                    <a:pt x="56098" y="213173"/>
                  </a:cubicBezTo>
                  <a:cubicBezTo>
                    <a:pt x="54228" y="207563"/>
                    <a:pt x="54669" y="200525"/>
                    <a:pt x="50488" y="196344"/>
                  </a:cubicBezTo>
                  <a:cubicBezTo>
                    <a:pt x="46307" y="192163"/>
                    <a:pt x="39269" y="192604"/>
                    <a:pt x="33659" y="190734"/>
                  </a:cubicBezTo>
                  <a:cubicBezTo>
                    <a:pt x="29919" y="185124"/>
                    <a:pt x="25454" y="179935"/>
                    <a:pt x="22439" y="173904"/>
                  </a:cubicBezTo>
                  <a:cubicBezTo>
                    <a:pt x="10761" y="150549"/>
                    <a:pt x="13309" y="106474"/>
                    <a:pt x="11220" y="89757"/>
                  </a:cubicBezTo>
                  <a:cubicBezTo>
                    <a:pt x="9812" y="78489"/>
                    <a:pt x="3725" y="61664"/>
                    <a:pt x="0" y="50488"/>
                  </a:cubicBezTo>
                  <a:lnTo>
                    <a:pt x="5610" y="0"/>
                  </a:lnTo>
                </a:path>
              </a:pathLst>
            </a:custGeom>
            <a:grp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707" y="-27246"/>
            <a:ext cx="3845731" cy="6899747"/>
          </a:xfrm>
          <a:prstGeom prst="rect">
            <a:avLst/>
          </a:prstGeom>
          <a:gradFill>
            <a:gsLst>
              <a:gs pos="64150">
                <a:srgbClr val="CBD8EF"/>
              </a:gs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/>
        </p:spPr>
      </p:pic>
      <p:sp>
        <p:nvSpPr>
          <p:cNvPr id="4" name="Freeform 3"/>
          <p:cNvSpPr/>
          <p:nvPr/>
        </p:nvSpPr>
        <p:spPr>
          <a:xfrm>
            <a:off x="4020194" y="2997531"/>
            <a:ext cx="832491" cy="1957157"/>
          </a:xfrm>
          <a:custGeom>
            <a:avLst/>
            <a:gdLst>
              <a:gd name="connsiteX0" fmla="*/ 16093 w 890737"/>
              <a:gd name="connsiteY0" fmla="*/ 0 h 2035534"/>
              <a:gd name="connsiteX1" fmla="*/ 16093 w 890737"/>
              <a:gd name="connsiteY1" fmla="*/ 0 h 2035534"/>
              <a:gd name="connsiteX2" fmla="*/ 8142 w 890737"/>
              <a:gd name="connsiteY2" fmla="*/ 135172 h 2035534"/>
              <a:gd name="connsiteX3" fmla="*/ 16093 w 890737"/>
              <a:gd name="connsiteY3" fmla="*/ 159026 h 2035534"/>
              <a:gd name="connsiteX4" fmla="*/ 63801 w 890737"/>
              <a:gd name="connsiteY4" fmla="*/ 182880 h 2035534"/>
              <a:gd name="connsiteX5" fmla="*/ 87655 w 890737"/>
              <a:gd name="connsiteY5" fmla="*/ 198783 h 2035534"/>
              <a:gd name="connsiteX6" fmla="*/ 127412 w 890737"/>
              <a:gd name="connsiteY6" fmla="*/ 238539 h 2035534"/>
              <a:gd name="connsiteX7" fmla="*/ 167168 w 890737"/>
              <a:gd name="connsiteY7" fmla="*/ 302149 h 2035534"/>
              <a:gd name="connsiteX8" fmla="*/ 183071 w 890737"/>
              <a:gd name="connsiteY8" fmla="*/ 326003 h 2035534"/>
              <a:gd name="connsiteX9" fmla="*/ 238730 w 890737"/>
              <a:gd name="connsiteY9" fmla="*/ 381663 h 2035534"/>
              <a:gd name="connsiteX10" fmla="*/ 278486 w 890737"/>
              <a:gd name="connsiteY10" fmla="*/ 429370 h 2035534"/>
              <a:gd name="connsiteX11" fmla="*/ 326194 w 890737"/>
              <a:gd name="connsiteY11" fmla="*/ 469127 h 2035534"/>
              <a:gd name="connsiteX12" fmla="*/ 342097 w 890737"/>
              <a:gd name="connsiteY12" fmla="*/ 532737 h 2035534"/>
              <a:gd name="connsiteX13" fmla="*/ 357999 w 890737"/>
              <a:gd name="connsiteY13" fmla="*/ 580445 h 2035534"/>
              <a:gd name="connsiteX14" fmla="*/ 365951 w 890737"/>
              <a:gd name="connsiteY14" fmla="*/ 604299 h 2035534"/>
              <a:gd name="connsiteX15" fmla="*/ 373902 w 890737"/>
              <a:gd name="connsiteY15" fmla="*/ 652007 h 2035534"/>
              <a:gd name="connsiteX16" fmla="*/ 389805 w 890737"/>
              <a:gd name="connsiteY16" fmla="*/ 699715 h 2035534"/>
              <a:gd name="connsiteX17" fmla="*/ 413658 w 890737"/>
              <a:gd name="connsiteY17" fmla="*/ 667909 h 2035534"/>
              <a:gd name="connsiteX18" fmla="*/ 437512 w 890737"/>
              <a:gd name="connsiteY18" fmla="*/ 620202 h 2035534"/>
              <a:gd name="connsiteX19" fmla="*/ 469318 w 890737"/>
              <a:gd name="connsiteY19" fmla="*/ 612250 h 2035534"/>
              <a:gd name="connsiteX20" fmla="*/ 477269 w 890737"/>
              <a:gd name="connsiteY20" fmla="*/ 747423 h 2035534"/>
              <a:gd name="connsiteX21" fmla="*/ 501123 w 890737"/>
              <a:gd name="connsiteY21" fmla="*/ 763325 h 2035534"/>
              <a:gd name="connsiteX22" fmla="*/ 517025 w 890737"/>
              <a:gd name="connsiteY22" fmla="*/ 811033 h 2035534"/>
              <a:gd name="connsiteX23" fmla="*/ 524977 w 890737"/>
              <a:gd name="connsiteY23" fmla="*/ 834887 h 2035534"/>
              <a:gd name="connsiteX24" fmla="*/ 532928 w 890737"/>
              <a:gd name="connsiteY24" fmla="*/ 858741 h 2035534"/>
              <a:gd name="connsiteX25" fmla="*/ 540879 w 890737"/>
              <a:gd name="connsiteY25" fmla="*/ 922351 h 2035534"/>
              <a:gd name="connsiteX26" fmla="*/ 564733 w 890737"/>
              <a:gd name="connsiteY26" fmla="*/ 993913 h 2035534"/>
              <a:gd name="connsiteX27" fmla="*/ 596538 w 890737"/>
              <a:gd name="connsiteY27" fmla="*/ 1009816 h 2035534"/>
              <a:gd name="connsiteX28" fmla="*/ 644246 w 890737"/>
              <a:gd name="connsiteY28" fmla="*/ 1041621 h 2035534"/>
              <a:gd name="connsiteX29" fmla="*/ 684003 w 890737"/>
              <a:gd name="connsiteY29" fmla="*/ 1081377 h 2035534"/>
              <a:gd name="connsiteX30" fmla="*/ 707857 w 890737"/>
              <a:gd name="connsiteY30" fmla="*/ 1129085 h 2035534"/>
              <a:gd name="connsiteX31" fmla="*/ 747613 w 890737"/>
              <a:gd name="connsiteY31" fmla="*/ 1176793 h 2035534"/>
              <a:gd name="connsiteX32" fmla="*/ 771467 w 890737"/>
              <a:gd name="connsiteY32" fmla="*/ 1224501 h 2035534"/>
              <a:gd name="connsiteX33" fmla="*/ 739662 w 890737"/>
              <a:gd name="connsiteY33" fmla="*/ 1240403 h 2035534"/>
              <a:gd name="connsiteX34" fmla="*/ 723759 w 890737"/>
              <a:gd name="connsiteY34" fmla="*/ 1264257 h 2035534"/>
              <a:gd name="connsiteX35" fmla="*/ 747613 w 890737"/>
              <a:gd name="connsiteY35" fmla="*/ 1423283 h 2035534"/>
              <a:gd name="connsiteX36" fmla="*/ 795321 w 890737"/>
              <a:gd name="connsiteY36" fmla="*/ 1447137 h 2035534"/>
              <a:gd name="connsiteX37" fmla="*/ 811224 w 890737"/>
              <a:gd name="connsiteY37" fmla="*/ 1470991 h 2035534"/>
              <a:gd name="connsiteX38" fmla="*/ 827126 w 890737"/>
              <a:gd name="connsiteY38" fmla="*/ 1518699 h 2035534"/>
              <a:gd name="connsiteX39" fmla="*/ 843029 w 890737"/>
              <a:gd name="connsiteY39" fmla="*/ 1550504 h 2035534"/>
              <a:gd name="connsiteX40" fmla="*/ 850980 w 890737"/>
              <a:gd name="connsiteY40" fmla="*/ 1598212 h 2035534"/>
              <a:gd name="connsiteX41" fmla="*/ 866883 w 890737"/>
              <a:gd name="connsiteY41" fmla="*/ 1645920 h 2035534"/>
              <a:gd name="connsiteX42" fmla="*/ 843029 w 890737"/>
              <a:gd name="connsiteY42" fmla="*/ 1661823 h 2035534"/>
              <a:gd name="connsiteX43" fmla="*/ 747613 w 890737"/>
              <a:gd name="connsiteY43" fmla="*/ 1661823 h 2035534"/>
              <a:gd name="connsiteX44" fmla="*/ 723759 w 890737"/>
              <a:gd name="connsiteY44" fmla="*/ 1653871 h 2035534"/>
              <a:gd name="connsiteX45" fmla="*/ 715808 w 890737"/>
              <a:gd name="connsiteY45" fmla="*/ 1685676 h 2035534"/>
              <a:gd name="connsiteX46" fmla="*/ 739662 w 890737"/>
              <a:gd name="connsiteY46" fmla="*/ 1733384 h 2035534"/>
              <a:gd name="connsiteX47" fmla="*/ 763516 w 890737"/>
              <a:gd name="connsiteY47" fmla="*/ 1789043 h 2035534"/>
              <a:gd name="connsiteX48" fmla="*/ 771467 w 890737"/>
              <a:gd name="connsiteY48" fmla="*/ 1812897 h 2035534"/>
              <a:gd name="connsiteX49" fmla="*/ 803272 w 890737"/>
              <a:gd name="connsiteY49" fmla="*/ 1876508 h 2035534"/>
              <a:gd name="connsiteX50" fmla="*/ 819175 w 890737"/>
              <a:gd name="connsiteY50" fmla="*/ 1908313 h 2035534"/>
              <a:gd name="connsiteX51" fmla="*/ 827126 w 890737"/>
              <a:gd name="connsiteY51" fmla="*/ 1940118 h 2035534"/>
              <a:gd name="connsiteX52" fmla="*/ 858932 w 890737"/>
              <a:gd name="connsiteY52" fmla="*/ 1987826 h 2035534"/>
              <a:gd name="connsiteX53" fmla="*/ 874834 w 890737"/>
              <a:gd name="connsiteY53" fmla="*/ 2011680 h 2035534"/>
              <a:gd name="connsiteX54" fmla="*/ 874834 w 890737"/>
              <a:gd name="connsiteY54" fmla="*/ 2035534 h 2035534"/>
              <a:gd name="connsiteX55" fmla="*/ 890737 w 890737"/>
              <a:gd name="connsiteY55" fmla="*/ 2003729 h 2035534"/>
              <a:gd name="connsiteX0" fmla="*/ 16093 w 890737"/>
              <a:gd name="connsiteY0" fmla="*/ 0 h 2035534"/>
              <a:gd name="connsiteX1" fmla="*/ 16093 w 890737"/>
              <a:gd name="connsiteY1" fmla="*/ 0 h 2035534"/>
              <a:gd name="connsiteX2" fmla="*/ 8142 w 890737"/>
              <a:gd name="connsiteY2" fmla="*/ 135172 h 2035534"/>
              <a:gd name="connsiteX3" fmla="*/ 16093 w 890737"/>
              <a:gd name="connsiteY3" fmla="*/ 159026 h 2035534"/>
              <a:gd name="connsiteX4" fmla="*/ 63801 w 890737"/>
              <a:gd name="connsiteY4" fmla="*/ 182880 h 2035534"/>
              <a:gd name="connsiteX5" fmla="*/ 87655 w 890737"/>
              <a:gd name="connsiteY5" fmla="*/ 198783 h 2035534"/>
              <a:gd name="connsiteX6" fmla="*/ 127412 w 890737"/>
              <a:gd name="connsiteY6" fmla="*/ 238539 h 2035534"/>
              <a:gd name="connsiteX7" fmla="*/ 167168 w 890737"/>
              <a:gd name="connsiteY7" fmla="*/ 302149 h 2035534"/>
              <a:gd name="connsiteX8" fmla="*/ 183071 w 890737"/>
              <a:gd name="connsiteY8" fmla="*/ 326003 h 2035534"/>
              <a:gd name="connsiteX9" fmla="*/ 238730 w 890737"/>
              <a:gd name="connsiteY9" fmla="*/ 381663 h 2035534"/>
              <a:gd name="connsiteX10" fmla="*/ 278486 w 890737"/>
              <a:gd name="connsiteY10" fmla="*/ 429370 h 2035534"/>
              <a:gd name="connsiteX11" fmla="*/ 326194 w 890737"/>
              <a:gd name="connsiteY11" fmla="*/ 469127 h 2035534"/>
              <a:gd name="connsiteX12" fmla="*/ 342097 w 890737"/>
              <a:gd name="connsiteY12" fmla="*/ 532737 h 2035534"/>
              <a:gd name="connsiteX13" fmla="*/ 357999 w 890737"/>
              <a:gd name="connsiteY13" fmla="*/ 580445 h 2035534"/>
              <a:gd name="connsiteX14" fmla="*/ 365951 w 890737"/>
              <a:gd name="connsiteY14" fmla="*/ 604299 h 2035534"/>
              <a:gd name="connsiteX15" fmla="*/ 373902 w 890737"/>
              <a:gd name="connsiteY15" fmla="*/ 652007 h 2035534"/>
              <a:gd name="connsiteX16" fmla="*/ 389805 w 890737"/>
              <a:gd name="connsiteY16" fmla="*/ 699715 h 2035534"/>
              <a:gd name="connsiteX17" fmla="*/ 413658 w 890737"/>
              <a:gd name="connsiteY17" fmla="*/ 667909 h 2035534"/>
              <a:gd name="connsiteX18" fmla="*/ 437512 w 890737"/>
              <a:gd name="connsiteY18" fmla="*/ 620202 h 2035534"/>
              <a:gd name="connsiteX19" fmla="*/ 469318 w 890737"/>
              <a:gd name="connsiteY19" fmla="*/ 612250 h 2035534"/>
              <a:gd name="connsiteX20" fmla="*/ 496319 w 890737"/>
              <a:gd name="connsiteY20" fmla="*/ 713133 h 2035534"/>
              <a:gd name="connsiteX21" fmla="*/ 501123 w 890737"/>
              <a:gd name="connsiteY21" fmla="*/ 763325 h 2035534"/>
              <a:gd name="connsiteX22" fmla="*/ 517025 w 890737"/>
              <a:gd name="connsiteY22" fmla="*/ 811033 h 2035534"/>
              <a:gd name="connsiteX23" fmla="*/ 524977 w 890737"/>
              <a:gd name="connsiteY23" fmla="*/ 834887 h 2035534"/>
              <a:gd name="connsiteX24" fmla="*/ 532928 w 890737"/>
              <a:gd name="connsiteY24" fmla="*/ 858741 h 2035534"/>
              <a:gd name="connsiteX25" fmla="*/ 540879 w 890737"/>
              <a:gd name="connsiteY25" fmla="*/ 922351 h 2035534"/>
              <a:gd name="connsiteX26" fmla="*/ 564733 w 890737"/>
              <a:gd name="connsiteY26" fmla="*/ 993913 h 2035534"/>
              <a:gd name="connsiteX27" fmla="*/ 596538 w 890737"/>
              <a:gd name="connsiteY27" fmla="*/ 1009816 h 2035534"/>
              <a:gd name="connsiteX28" fmla="*/ 644246 w 890737"/>
              <a:gd name="connsiteY28" fmla="*/ 1041621 h 2035534"/>
              <a:gd name="connsiteX29" fmla="*/ 684003 w 890737"/>
              <a:gd name="connsiteY29" fmla="*/ 1081377 h 2035534"/>
              <a:gd name="connsiteX30" fmla="*/ 707857 w 890737"/>
              <a:gd name="connsiteY30" fmla="*/ 1129085 h 2035534"/>
              <a:gd name="connsiteX31" fmla="*/ 747613 w 890737"/>
              <a:gd name="connsiteY31" fmla="*/ 1176793 h 2035534"/>
              <a:gd name="connsiteX32" fmla="*/ 771467 w 890737"/>
              <a:gd name="connsiteY32" fmla="*/ 1224501 h 2035534"/>
              <a:gd name="connsiteX33" fmla="*/ 739662 w 890737"/>
              <a:gd name="connsiteY33" fmla="*/ 1240403 h 2035534"/>
              <a:gd name="connsiteX34" fmla="*/ 723759 w 890737"/>
              <a:gd name="connsiteY34" fmla="*/ 1264257 h 2035534"/>
              <a:gd name="connsiteX35" fmla="*/ 747613 w 890737"/>
              <a:gd name="connsiteY35" fmla="*/ 1423283 h 2035534"/>
              <a:gd name="connsiteX36" fmla="*/ 795321 w 890737"/>
              <a:gd name="connsiteY36" fmla="*/ 1447137 h 2035534"/>
              <a:gd name="connsiteX37" fmla="*/ 811224 w 890737"/>
              <a:gd name="connsiteY37" fmla="*/ 1470991 h 2035534"/>
              <a:gd name="connsiteX38" fmla="*/ 827126 w 890737"/>
              <a:gd name="connsiteY38" fmla="*/ 1518699 h 2035534"/>
              <a:gd name="connsiteX39" fmla="*/ 843029 w 890737"/>
              <a:gd name="connsiteY39" fmla="*/ 1550504 h 2035534"/>
              <a:gd name="connsiteX40" fmla="*/ 850980 w 890737"/>
              <a:gd name="connsiteY40" fmla="*/ 1598212 h 2035534"/>
              <a:gd name="connsiteX41" fmla="*/ 866883 w 890737"/>
              <a:gd name="connsiteY41" fmla="*/ 1645920 h 2035534"/>
              <a:gd name="connsiteX42" fmla="*/ 843029 w 890737"/>
              <a:gd name="connsiteY42" fmla="*/ 1661823 h 2035534"/>
              <a:gd name="connsiteX43" fmla="*/ 747613 w 890737"/>
              <a:gd name="connsiteY43" fmla="*/ 1661823 h 2035534"/>
              <a:gd name="connsiteX44" fmla="*/ 723759 w 890737"/>
              <a:gd name="connsiteY44" fmla="*/ 1653871 h 2035534"/>
              <a:gd name="connsiteX45" fmla="*/ 715808 w 890737"/>
              <a:gd name="connsiteY45" fmla="*/ 1685676 h 2035534"/>
              <a:gd name="connsiteX46" fmla="*/ 739662 w 890737"/>
              <a:gd name="connsiteY46" fmla="*/ 1733384 h 2035534"/>
              <a:gd name="connsiteX47" fmla="*/ 763516 w 890737"/>
              <a:gd name="connsiteY47" fmla="*/ 1789043 h 2035534"/>
              <a:gd name="connsiteX48" fmla="*/ 771467 w 890737"/>
              <a:gd name="connsiteY48" fmla="*/ 1812897 h 2035534"/>
              <a:gd name="connsiteX49" fmla="*/ 803272 w 890737"/>
              <a:gd name="connsiteY49" fmla="*/ 1876508 h 2035534"/>
              <a:gd name="connsiteX50" fmla="*/ 819175 w 890737"/>
              <a:gd name="connsiteY50" fmla="*/ 1908313 h 2035534"/>
              <a:gd name="connsiteX51" fmla="*/ 827126 w 890737"/>
              <a:gd name="connsiteY51" fmla="*/ 1940118 h 2035534"/>
              <a:gd name="connsiteX52" fmla="*/ 858932 w 890737"/>
              <a:gd name="connsiteY52" fmla="*/ 1987826 h 2035534"/>
              <a:gd name="connsiteX53" fmla="*/ 874834 w 890737"/>
              <a:gd name="connsiteY53" fmla="*/ 2011680 h 2035534"/>
              <a:gd name="connsiteX54" fmla="*/ 874834 w 890737"/>
              <a:gd name="connsiteY54" fmla="*/ 2035534 h 2035534"/>
              <a:gd name="connsiteX55" fmla="*/ 890737 w 890737"/>
              <a:gd name="connsiteY55" fmla="*/ 2003729 h 2035534"/>
              <a:gd name="connsiteX0" fmla="*/ 16093 w 890737"/>
              <a:gd name="connsiteY0" fmla="*/ 0 h 2035534"/>
              <a:gd name="connsiteX1" fmla="*/ 16093 w 890737"/>
              <a:gd name="connsiteY1" fmla="*/ 0 h 2035534"/>
              <a:gd name="connsiteX2" fmla="*/ 8142 w 890737"/>
              <a:gd name="connsiteY2" fmla="*/ 135172 h 2035534"/>
              <a:gd name="connsiteX3" fmla="*/ 16093 w 890737"/>
              <a:gd name="connsiteY3" fmla="*/ 159026 h 2035534"/>
              <a:gd name="connsiteX4" fmla="*/ 63801 w 890737"/>
              <a:gd name="connsiteY4" fmla="*/ 182880 h 2035534"/>
              <a:gd name="connsiteX5" fmla="*/ 87655 w 890737"/>
              <a:gd name="connsiteY5" fmla="*/ 198783 h 2035534"/>
              <a:gd name="connsiteX6" fmla="*/ 127412 w 890737"/>
              <a:gd name="connsiteY6" fmla="*/ 238539 h 2035534"/>
              <a:gd name="connsiteX7" fmla="*/ 167168 w 890737"/>
              <a:gd name="connsiteY7" fmla="*/ 302149 h 2035534"/>
              <a:gd name="connsiteX8" fmla="*/ 183071 w 890737"/>
              <a:gd name="connsiteY8" fmla="*/ 326003 h 2035534"/>
              <a:gd name="connsiteX9" fmla="*/ 238730 w 890737"/>
              <a:gd name="connsiteY9" fmla="*/ 381663 h 2035534"/>
              <a:gd name="connsiteX10" fmla="*/ 278486 w 890737"/>
              <a:gd name="connsiteY10" fmla="*/ 429370 h 2035534"/>
              <a:gd name="connsiteX11" fmla="*/ 326194 w 890737"/>
              <a:gd name="connsiteY11" fmla="*/ 469127 h 2035534"/>
              <a:gd name="connsiteX12" fmla="*/ 342097 w 890737"/>
              <a:gd name="connsiteY12" fmla="*/ 532737 h 2035534"/>
              <a:gd name="connsiteX13" fmla="*/ 357999 w 890737"/>
              <a:gd name="connsiteY13" fmla="*/ 580445 h 2035534"/>
              <a:gd name="connsiteX14" fmla="*/ 365951 w 890737"/>
              <a:gd name="connsiteY14" fmla="*/ 604299 h 2035534"/>
              <a:gd name="connsiteX15" fmla="*/ 373902 w 890737"/>
              <a:gd name="connsiteY15" fmla="*/ 652007 h 2035534"/>
              <a:gd name="connsiteX16" fmla="*/ 389805 w 890737"/>
              <a:gd name="connsiteY16" fmla="*/ 699715 h 2035534"/>
              <a:gd name="connsiteX17" fmla="*/ 413658 w 890737"/>
              <a:gd name="connsiteY17" fmla="*/ 667909 h 2035534"/>
              <a:gd name="connsiteX18" fmla="*/ 437512 w 890737"/>
              <a:gd name="connsiteY18" fmla="*/ 620202 h 2035534"/>
              <a:gd name="connsiteX19" fmla="*/ 469318 w 890737"/>
              <a:gd name="connsiteY19" fmla="*/ 612250 h 2035534"/>
              <a:gd name="connsiteX20" fmla="*/ 496319 w 890737"/>
              <a:gd name="connsiteY20" fmla="*/ 713133 h 2035534"/>
              <a:gd name="connsiteX21" fmla="*/ 512553 w 890737"/>
              <a:gd name="connsiteY21" fmla="*/ 744275 h 2035534"/>
              <a:gd name="connsiteX22" fmla="*/ 517025 w 890737"/>
              <a:gd name="connsiteY22" fmla="*/ 811033 h 2035534"/>
              <a:gd name="connsiteX23" fmla="*/ 524977 w 890737"/>
              <a:gd name="connsiteY23" fmla="*/ 834887 h 2035534"/>
              <a:gd name="connsiteX24" fmla="*/ 532928 w 890737"/>
              <a:gd name="connsiteY24" fmla="*/ 858741 h 2035534"/>
              <a:gd name="connsiteX25" fmla="*/ 540879 w 890737"/>
              <a:gd name="connsiteY25" fmla="*/ 922351 h 2035534"/>
              <a:gd name="connsiteX26" fmla="*/ 564733 w 890737"/>
              <a:gd name="connsiteY26" fmla="*/ 993913 h 2035534"/>
              <a:gd name="connsiteX27" fmla="*/ 596538 w 890737"/>
              <a:gd name="connsiteY27" fmla="*/ 1009816 h 2035534"/>
              <a:gd name="connsiteX28" fmla="*/ 644246 w 890737"/>
              <a:gd name="connsiteY28" fmla="*/ 1041621 h 2035534"/>
              <a:gd name="connsiteX29" fmla="*/ 684003 w 890737"/>
              <a:gd name="connsiteY29" fmla="*/ 1081377 h 2035534"/>
              <a:gd name="connsiteX30" fmla="*/ 707857 w 890737"/>
              <a:gd name="connsiteY30" fmla="*/ 1129085 h 2035534"/>
              <a:gd name="connsiteX31" fmla="*/ 747613 w 890737"/>
              <a:gd name="connsiteY31" fmla="*/ 1176793 h 2035534"/>
              <a:gd name="connsiteX32" fmla="*/ 771467 w 890737"/>
              <a:gd name="connsiteY32" fmla="*/ 1224501 h 2035534"/>
              <a:gd name="connsiteX33" fmla="*/ 739662 w 890737"/>
              <a:gd name="connsiteY33" fmla="*/ 1240403 h 2035534"/>
              <a:gd name="connsiteX34" fmla="*/ 723759 w 890737"/>
              <a:gd name="connsiteY34" fmla="*/ 1264257 h 2035534"/>
              <a:gd name="connsiteX35" fmla="*/ 747613 w 890737"/>
              <a:gd name="connsiteY35" fmla="*/ 1423283 h 2035534"/>
              <a:gd name="connsiteX36" fmla="*/ 795321 w 890737"/>
              <a:gd name="connsiteY36" fmla="*/ 1447137 h 2035534"/>
              <a:gd name="connsiteX37" fmla="*/ 811224 w 890737"/>
              <a:gd name="connsiteY37" fmla="*/ 1470991 h 2035534"/>
              <a:gd name="connsiteX38" fmla="*/ 827126 w 890737"/>
              <a:gd name="connsiteY38" fmla="*/ 1518699 h 2035534"/>
              <a:gd name="connsiteX39" fmla="*/ 843029 w 890737"/>
              <a:gd name="connsiteY39" fmla="*/ 1550504 h 2035534"/>
              <a:gd name="connsiteX40" fmla="*/ 850980 w 890737"/>
              <a:gd name="connsiteY40" fmla="*/ 1598212 h 2035534"/>
              <a:gd name="connsiteX41" fmla="*/ 866883 w 890737"/>
              <a:gd name="connsiteY41" fmla="*/ 1645920 h 2035534"/>
              <a:gd name="connsiteX42" fmla="*/ 843029 w 890737"/>
              <a:gd name="connsiteY42" fmla="*/ 1661823 h 2035534"/>
              <a:gd name="connsiteX43" fmla="*/ 747613 w 890737"/>
              <a:gd name="connsiteY43" fmla="*/ 1661823 h 2035534"/>
              <a:gd name="connsiteX44" fmla="*/ 723759 w 890737"/>
              <a:gd name="connsiteY44" fmla="*/ 1653871 h 2035534"/>
              <a:gd name="connsiteX45" fmla="*/ 715808 w 890737"/>
              <a:gd name="connsiteY45" fmla="*/ 1685676 h 2035534"/>
              <a:gd name="connsiteX46" fmla="*/ 739662 w 890737"/>
              <a:gd name="connsiteY46" fmla="*/ 1733384 h 2035534"/>
              <a:gd name="connsiteX47" fmla="*/ 763516 w 890737"/>
              <a:gd name="connsiteY47" fmla="*/ 1789043 h 2035534"/>
              <a:gd name="connsiteX48" fmla="*/ 771467 w 890737"/>
              <a:gd name="connsiteY48" fmla="*/ 1812897 h 2035534"/>
              <a:gd name="connsiteX49" fmla="*/ 803272 w 890737"/>
              <a:gd name="connsiteY49" fmla="*/ 1876508 h 2035534"/>
              <a:gd name="connsiteX50" fmla="*/ 819175 w 890737"/>
              <a:gd name="connsiteY50" fmla="*/ 1908313 h 2035534"/>
              <a:gd name="connsiteX51" fmla="*/ 827126 w 890737"/>
              <a:gd name="connsiteY51" fmla="*/ 1940118 h 2035534"/>
              <a:gd name="connsiteX52" fmla="*/ 858932 w 890737"/>
              <a:gd name="connsiteY52" fmla="*/ 1987826 h 2035534"/>
              <a:gd name="connsiteX53" fmla="*/ 874834 w 890737"/>
              <a:gd name="connsiteY53" fmla="*/ 2011680 h 2035534"/>
              <a:gd name="connsiteX54" fmla="*/ 874834 w 890737"/>
              <a:gd name="connsiteY54" fmla="*/ 2035534 h 2035534"/>
              <a:gd name="connsiteX55" fmla="*/ 890737 w 890737"/>
              <a:gd name="connsiteY55" fmla="*/ 2003729 h 2035534"/>
              <a:gd name="connsiteX0" fmla="*/ 16093 w 890737"/>
              <a:gd name="connsiteY0" fmla="*/ 0 h 2035534"/>
              <a:gd name="connsiteX1" fmla="*/ 16093 w 890737"/>
              <a:gd name="connsiteY1" fmla="*/ 0 h 2035534"/>
              <a:gd name="connsiteX2" fmla="*/ 8142 w 890737"/>
              <a:gd name="connsiteY2" fmla="*/ 135172 h 2035534"/>
              <a:gd name="connsiteX3" fmla="*/ 16093 w 890737"/>
              <a:gd name="connsiteY3" fmla="*/ 159026 h 2035534"/>
              <a:gd name="connsiteX4" fmla="*/ 63801 w 890737"/>
              <a:gd name="connsiteY4" fmla="*/ 182880 h 2035534"/>
              <a:gd name="connsiteX5" fmla="*/ 87655 w 890737"/>
              <a:gd name="connsiteY5" fmla="*/ 198783 h 2035534"/>
              <a:gd name="connsiteX6" fmla="*/ 127412 w 890737"/>
              <a:gd name="connsiteY6" fmla="*/ 238539 h 2035534"/>
              <a:gd name="connsiteX7" fmla="*/ 167168 w 890737"/>
              <a:gd name="connsiteY7" fmla="*/ 302149 h 2035534"/>
              <a:gd name="connsiteX8" fmla="*/ 183071 w 890737"/>
              <a:gd name="connsiteY8" fmla="*/ 326003 h 2035534"/>
              <a:gd name="connsiteX9" fmla="*/ 238730 w 890737"/>
              <a:gd name="connsiteY9" fmla="*/ 381663 h 2035534"/>
              <a:gd name="connsiteX10" fmla="*/ 278486 w 890737"/>
              <a:gd name="connsiteY10" fmla="*/ 429370 h 2035534"/>
              <a:gd name="connsiteX11" fmla="*/ 326194 w 890737"/>
              <a:gd name="connsiteY11" fmla="*/ 469127 h 2035534"/>
              <a:gd name="connsiteX12" fmla="*/ 342097 w 890737"/>
              <a:gd name="connsiteY12" fmla="*/ 532737 h 2035534"/>
              <a:gd name="connsiteX13" fmla="*/ 357999 w 890737"/>
              <a:gd name="connsiteY13" fmla="*/ 580445 h 2035534"/>
              <a:gd name="connsiteX14" fmla="*/ 365951 w 890737"/>
              <a:gd name="connsiteY14" fmla="*/ 604299 h 2035534"/>
              <a:gd name="connsiteX15" fmla="*/ 373902 w 890737"/>
              <a:gd name="connsiteY15" fmla="*/ 652007 h 2035534"/>
              <a:gd name="connsiteX16" fmla="*/ 389805 w 890737"/>
              <a:gd name="connsiteY16" fmla="*/ 699715 h 2035534"/>
              <a:gd name="connsiteX17" fmla="*/ 413658 w 890737"/>
              <a:gd name="connsiteY17" fmla="*/ 667909 h 2035534"/>
              <a:gd name="connsiteX18" fmla="*/ 437512 w 890737"/>
              <a:gd name="connsiteY18" fmla="*/ 620202 h 2035534"/>
              <a:gd name="connsiteX19" fmla="*/ 469318 w 890737"/>
              <a:gd name="connsiteY19" fmla="*/ 612250 h 2035534"/>
              <a:gd name="connsiteX20" fmla="*/ 496319 w 890737"/>
              <a:gd name="connsiteY20" fmla="*/ 713133 h 2035534"/>
              <a:gd name="connsiteX21" fmla="*/ 512553 w 890737"/>
              <a:gd name="connsiteY21" fmla="*/ 744275 h 2035534"/>
              <a:gd name="connsiteX22" fmla="*/ 517025 w 890737"/>
              <a:gd name="connsiteY22" fmla="*/ 811033 h 2035534"/>
              <a:gd name="connsiteX23" fmla="*/ 524977 w 890737"/>
              <a:gd name="connsiteY23" fmla="*/ 834887 h 2035534"/>
              <a:gd name="connsiteX24" fmla="*/ 532928 w 890737"/>
              <a:gd name="connsiteY24" fmla="*/ 858741 h 2035534"/>
              <a:gd name="connsiteX25" fmla="*/ 559929 w 890737"/>
              <a:gd name="connsiteY25" fmla="*/ 907111 h 2035534"/>
              <a:gd name="connsiteX26" fmla="*/ 564733 w 890737"/>
              <a:gd name="connsiteY26" fmla="*/ 993913 h 2035534"/>
              <a:gd name="connsiteX27" fmla="*/ 596538 w 890737"/>
              <a:gd name="connsiteY27" fmla="*/ 1009816 h 2035534"/>
              <a:gd name="connsiteX28" fmla="*/ 644246 w 890737"/>
              <a:gd name="connsiteY28" fmla="*/ 1041621 h 2035534"/>
              <a:gd name="connsiteX29" fmla="*/ 684003 w 890737"/>
              <a:gd name="connsiteY29" fmla="*/ 1081377 h 2035534"/>
              <a:gd name="connsiteX30" fmla="*/ 707857 w 890737"/>
              <a:gd name="connsiteY30" fmla="*/ 1129085 h 2035534"/>
              <a:gd name="connsiteX31" fmla="*/ 747613 w 890737"/>
              <a:gd name="connsiteY31" fmla="*/ 1176793 h 2035534"/>
              <a:gd name="connsiteX32" fmla="*/ 771467 w 890737"/>
              <a:gd name="connsiteY32" fmla="*/ 1224501 h 2035534"/>
              <a:gd name="connsiteX33" fmla="*/ 739662 w 890737"/>
              <a:gd name="connsiteY33" fmla="*/ 1240403 h 2035534"/>
              <a:gd name="connsiteX34" fmla="*/ 723759 w 890737"/>
              <a:gd name="connsiteY34" fmla="*/ 1264257 h 2035534"/>
              <a:gd name="connsiteX35" fmla="*/ 747613 w 890737"/>
              <a:gd name="connsiteY35" fmla="*/ 1423283 h 2035534"/>
              <a:gd name="connsiteX36" fmla="*/ 795321 w 890737"/>
              <a:gd name="connsiteY36" fmla="*/ 1447137 h 2035534"/>
              <a:gd name="connsiteX37" fmla="*/ 811224 w 890737"/>
              <a:gd name="connsiteY37" fmla="*/ 1470991 h 2035534"/>
              <a:gd name="connsiteX38" fmla="*/ 827126 w 890737"/>
              <a:gd name="connsiteY38" fmla="*/ 1518699 h 2035534"/>
              <a:gd name="connsiteX39" fmla="*/ 843029 w 890737"/>
              <a:gd name="connsiteY39" fmla="*/ 1550504 h 2035534"/>
              <a:gd name="connsiteX40" fmla="*/ 850980 w 890737"/>
              <a:gd name="connsiteY40" fmla="*/ 1598212 h 2035534"/>
              <a:gd name="connsiteX41" fmla="*/ 866883 w 890737"/>
              <a:gd name="connsiteY41" fmla="*/ 1645920 h 2035534"/>
              <a:gd name="connsiteX42" fmla="*/ 843029 w 890737"/>
              <a:gd name="connsiteY42" fmla="*/ 1661823 h 2035534"/>
              <a:gd name="connsiteX43" fmla="*/ 747613 w 890737"/>
              <a:gd name="connsiteY43" fmla="*/ 1661823 h 2035534"/>
              <a:gd name="connsiteX44" fmla="*/ 723759 w 890737"/>
              <a:gd name="connsiteY44" fmla="*/ 1653871 h 2035534"/>
              <a:gd name="connsiteX45" fmla="*/ 715808 w 890737"/>
              <a:gd name="connsiteY45" fmla="*/ 1685676 h 2035534"/>
              <a:gd name="connsiteX46" fmla="*/ 739662 w 890737"/>
              <a:gd name="connsiteY46" fmla="*/ 1733384 h 2035534"/>
              <a:gd name="connsiteX47" fmla="*/ 763516 w 890737"/>
              <a:gd name="connsiteY47" fmla="*/ 1789043 h 2035534"/>
              <a:gd name="connsiteX48" fmla="*/ 771467 w 890737"/>
              <a:gd name="connsiteY48" fmla="*/ 1812897 h 2035534"/>
              <a:gd name="connsiteX49" fmla="*/ 803272 w 890737"/>
              <a:gd name="connsiteY49" fmla="*/ 1876508 h 2035534"/>
              <a:gd name="connsiteX50" fmla="*/ 819175 w 890737"/>
              <a:gd name="connsiteY50" fmla="*/ 1908313 h 2035534"/>
              <a:gd name="connsiteX51" fmla="*/ 827126 w 890737"/>
              <a:gd name="connsiteY51" fmla="*/ 1940118 h 2035534"/>
              <a:gd name="connsiteX52" fmla="*/ 858932 w 890737"/>
              <a:gd name="connsiteY52" fmla="*/ 1987826 h 2035534"/>
              <a:gd name="connsiteX53" fmla="*/ 874834 w 890737"/>
              <a:gd name="connsiteY53" fmla="*/ 2011680 h 2035534"/>
              <a:gd name="connsiteX54" fmla="*/ 874834 w 890737"/>
              <a:gd name="connsiteY54" fmla="*/ 2035534 h 2035534"/>
              <a:gd name="connsiteX55" fmla="*/ 890737 w 890737"/>
              <a:gd name="connsiteY55" fmla="*/ 2003729 h 2035534"/>
              <a:gd name="connsiteX0" fmla="*/ 16093 w 890737"/>
              <a:gd name="connsiteY0" fmla="*/ 0 h 2035534"/>
              <a:gd name="connsiteX1" fmla="*/ 16093 w 890737"/>
              <a:gd name="connsiteY1" fmla="*/ 0 h 2035534"/>
              <a:gd name="connsiteX2" fmla="*/ 8142 w 890737"/>
              <a:gd name="connsiteY2" fmla="*/ 135172 h 2035534"/>
              <a:gd name="connsiteX3" fmla="*/ 16093 w 890737"/>
              <a:gd name="connsiteY3" fmla="*/ 159026 h 2035534"/>
              <a:gd name="connsiteX4" fmla="*/ 63801 w 890737"/>
              <a:gd name="connsiteY4" fmla="*/ 182880 h 2035534"/>
              <a:gd name="connsiteX5" fmla="*/ 87655 w 890737"/>
              <a:gd name="connsiteY5" fmla="*/ 198783 h 2035534"/>
              <a:gd name="connsiteX6" fmla="*/ 127412 w 890737"/>
              <a:gd name="connsiteY6" fmla="*/ 238539 h 2035534"/>
              <a:gd name="connsiteX7" fmla="*/ 167168 w 890737"/>
              <a:gd name="connsiteY7" fmla="*/ 302149 h 2035534"/>
              <a:gd name="connsiteX8" fmla="*/ 183071 w 890737"/>
              <a:gd name="connsiteY8" fmla="*/ 326003 h 2035534"/>
              <a:gd name="connsiteX9" fmla="*/ 238730 w 890737"/>
              <a:gd name="connsiteY9" fmla="*/ 381663 h 2035534"/>
              <a:gd name="connsiteX10" fmla="*/ 278486 w 890737"/>
              <a:gd name="connsiteY10" fmla="*/ 429370 h 2035534"/>
              <a:gd name="connsiteX11" fmla="*/ 326194 w 890737"/>
              <a:gd name="connsiteY11" fmla="*/ 469127 h 2035534"/>
              <a:gd name="connsiteX12" fmla="*/ 342097 w 890737"/>
              <a:gd name="connsiteY12" fmla="*/ 532737 h 2035534"/>
              <a:gd name="connsiteX13" fmla="*/ 357999 w 890737"/>
              <a:gd name="connsiteY13" fmla="*/ 580445 h 2035534"/>
              <a:gd name="connsiteX14" fmla="*/ 365951 w 890737"/>
              <a:gd name="connsiteY14" fmla="*/ 604299 h 2035534"/>
              <a:gd name="connsiteX15" fmla="*/ 373902 w 890737"/>
              <a:gd name="connsiteY15" fmla="*/ 652007 h 2035534"/>
              <a:gd name="connsiteX16" fmla="*/ 389805 w 890737"/>
              <a:gd name="connsiteY16" fmla="*/ 699715 h 2035534"/>
              <a:gd name="connsiteX17" fmla="*/ 413658 w 890737"/>
              <a:gd name="connsiteY17" fmla="*/ 667909 h 2035534"/>
              <a:gd name="connsiteX18" fmla="*/ 437512 w 890737"/>
              <a:gd name="connsiteY18" fmla="*/ 620202 h 2035534"/>
              <a:gd name="connsiteX19" fmla="*/ 469318 w 890737"/>
              <a:gd name="connsiteY19" fmla="*/ 612250 h 2035534"/>
              <a:gd name="connsiteX20" fmla="*/ 496319 w 890737"/>
              <a:gd name="connsiteY20" fmla="*/ 713133 h 2035534"/>
              <a:gd name="connsiteX21" fmla="*/ 512553 w 890737"/>
              <a:gd name="connsiteY21" fmla="*/ 744275 h 2035534"/>
              <a:gd name="connsiteX22" fmla="*/ 517025 w 890737"/>
              <a:gd name="connsiteY22" fmla="*/ 811033 h 2035534"/>
              <a:gd name="connsiteX23" fmla="*/ 524977 w 890737"/>
              <a:gd name="connsiteY23" fmla="*/ 834887 h 2035534"/>
              <a:gd name="connsiteX24" fmla="*/ 532928 w 890737"/>
              <a:gd name="connsiteY24" fmla="*/ 858741 h 2035534"/>
              <a:gd name="connsiteX25" fmla="*/ 559929 w 890737"/>
              <a:gd name="connsiteY25" fmla="*/ 907111 h 2035534"/>
              <a:gd name="connsiteX26" fmla="*/ 587593 w 890737"/>
              <a:gd name="connsiteY26" fmla="*/ 974863 h 2035534"/>
              <a:gd name="connsiteX27" fmla="*/ 596538 w 890737"/>
              <a:gd name="connsiteY27" fmla="*/ 1009816 h 2035534"/>
              <a:gd name="connsiteX28" fmla="*/ 644246 w 890737"/>
              <a:gd name="connsiteY28" fmla="*/ 1041621 h 2035534"/>
              <a:gd name="connsiteX29" fmla="*/ 684003 w 890737"/>
              <a:gd name="connsiteY29" fmla="*/ 1081377 h 2035534"/>
              <a:gd name="connsiteX30" fmla="*/ 707857 w 890737"/>
              <a:gd name="connsiteY30" fmla="*/ 1129085 h 2035534"/>
              <a:gd name="connsiteX31" fmla="*/ 747613 w 890737"/>
              <a:gd name="connsiteY31" fmla="*/ 1176793 h 2035534"/>
              <a:gd name="connsiteX32" fmla="*/ 771467 w 890737"/>
              <a:gd name="connsiteY32" fmla="*/ 1224501 h 2035534"/>
              <a:gd name="connsiteX33" fmla="*/ 739662 w 890737"/>
              <a:gd name="connsiteY33" fmla="*/ 1240403 h 2035534"/>
              <a:gd name="connsiteX34" fmla="*/ 723759 w 890737"/>
              <a:gd name="connsiteY34" fmla="*/ 1264257 h 2035534"/>
              <a:gd name="connsiteX35" fmla="*/ 747613 w 890737"/>
              <a:gd name="connsiteY35" fmla="*/ 1423283 h 2035534"/>
              <a:gd name="connsiteX36" fmla="*/ 795321 w 890737"/>
              <a:gd name="connsiteY36" fmla="*/ 1447137 h 2035534"/>
              <a:gd name="connsiteX37" fmla="*/ 811224 w 890737"/>
              <a:gd name="connsiteY37" fmla="*/ 1470991 h 2035534"/>
              <a:gd name="connsiteX38" fmla="*/ 827126 w 890737"/>
              <a:gd name="connsiteY38" fmla="*/ 1518699 h 2035534"/>
              <a:gd name="connsiteX39" fmla="*/ 843029 w 890737"/>
              <a:gd name="connsiteY39" fmla="*/ 1550504 h 2035534"/>
              <a:gd name="connsiteX40" fmla="*/ 850980 w 890737"/>
              <a:gd name="connsiteY40" fmla="*/ 1598212 h 2035534"/>
              <a:gd name="connsiteX41" fmla="*/ 866883 w 890737"/>
              <a:gd name="connsiteY41" fmla="*/ 1645920 h 2035534"/>
              <a:gd name="connsiteX42" fmla="*/ 843029 w 890737"/>
              <a:gd name="connsiteY42" fmla="*/ 1661823 h 2035534"/>
              <a:gd name="connsiteX43" fmla="*/ 747613 w 890737"/>
              <a:gd name="connsiteY43" fmla="*/ 1661823 h 2035534"/>
              <a:gd name="connsiteX44" fmla="*/ 723759 w 890737"/>
              <a:gd name="connsiteY44" fmla="*/ 1653871 h 2035534"/>
              <a:gd name="connsiteX45" fmla="*/ 715808 w 890737"/>
              <a:gd name="connsiteY45" fmla="*/ 1685676 h 2035534"/>
              <a:gd name="connsiteX46" fmla="*/ 739662 w 890737"/>
              <a:gd name="connsiteY46" fmla="*/ 1733384 h 2035534"/>
              <a:gd name="connsiteX47" fmla="*/ 763516 w 890737"/>
              <a:gd name="connsiteY47" fmla="*/ 1789043 h 2035534"/>
              <a:gd name="connsiteX48" fmla="*/ 771467 w 890737"/>
              <a:gd name="connsiteY48" fmla="*/ 1812897 h 2035534"/>
              <a:gd name="connsiteX49" fmla="*/ 803272 w 890737"/>
              <a:gd name="connsiteY49" fmla="*/ 1876508 h 2035534"/>
              <a:gd name="connsiteX50" fmla="*/ 819175 w 890737"/>
              <a:gd name="connsiteY50" fmla="*/ 1908313 h 2035534"/>
              <a:gd name="connsiteX51" fmla="*/ 827126 w 890737"/>
              <a:gd name="connsiteY51" fmla="*/ 1940118 h 2035534"/>
              <a:gd name="connsiteX52" fmla="*/ 858932 w 890737"/>
              <a:gd name="connsiteY52" fmla="*/ 1987826 h 2035534"/>
              <a:gd name="connsiteX53" fmla="*/ 874834 w 890737"/>
              <a:gd name="connsiteY53" fmla="*/ 2011680 h 2035534"/>
              <a:gd name="connsiteX54" fmla="*/ 874834 w 890737"/>
              <a:gd name="connsiteY54" fmla="*/ 2035534 h 2035534"/>
              <a:gd name="connsiteX55" fmla="*/ 890737 w 890737"/>
              <a:gd name="connsiteY55" fmla="*/ 2003729 h 2035534"/>
              <a:gd name="connsiteX0" fmla="*/ 16093 w 890737"/>
              <a:gd name="connsiteY0" fmla="*/ 0 h 2035534"/>
              <a:gd name="connsiteX1" fmla="*/ 16093 w 890737"/>
              <a:gd name="connsiteY1" fmla="*/ 0 h 2035534"/>
              <a:gd name="connsiteX2" fmla="*/ 8142 w 890737"/>
              <a:gd name="connsiteY2" fmla="*/ 135172 h 2035534"/>
              <a:gd name="connsiteX3" fmla="*/ 16093 w 890737"/>
              <a:gd name="connsiteY3" fmla="*/ 159026 h 2035534"/>
              <a:gd name="connsiteX4" fmla="*/ 63801 w 890737"/>
              <a:gd name="connsiteY4" fmla="*/ 182880 h 2035534"/>
              <a:gd name="connsiteX5" fmla="*/ 87655 w 890737"/>
              <a:gd name="connsiteY5" fmla="*/ 198783 h 2035534"/>
              <a:gd name="connsiteX6" fmla="*/ 127412 w 890737"/>
              <a:gd name="connsiteY6" fmla="*/ 238539 h 2035534"/>
              <a:gd name="connsiteX7" fmla="*/ 167168 w 890737"/>
              <a:gd name="connsiteY7" fmla="*/ 302149 h 2035534"/>
              <a:gd name="connsiteX8" fmla="*/ 183071 w 890737"/>
              <a:gd name="connsiteY8" fmla="*/ 326003 h 2035534"/>
              <a:gd name="connsiteX9" fmla="*/ 238730 w 890737"/>
              <a:gd name="connsiteY9" fmla="*/ 381663 h 2035534"/>
              <a:gd name="connsiteX10" fmla="*/ 278486 w 890737"/>
              <a:gd name="connsiteY10" fmla="*/ 429370 h 2035534"/>
              <a:gd name="connsiteX11" fmla="*/ 326194 w 890737"/>
              <a:gd name="connsiteY11" fmla="*/ 469127 h 2035534"/>
              <a:gd name="connsiteX12" fmla="*/ 342097 w 890737"/>
              <a:gd name="connsiteY12" fmla="*/ 532737 h 2035534"/>
              <a:gd name="connsiteX13" fmla="*/ 357999 w 890737"/>
              <a:gd name="connsiteY13" fmla="*/ 580445 h 2035534"/>
              <a:gd name="connsiteX14" fmla="*/ 365951 w 890737"/>
              <a:gd name="connsiteY14" fmla="*/ 604299 h 2035534"/>
              <a:gd name="connsiteX15" fmla="*/ 373902 w 890737"/>
              <a:gd name="connsiteY15" fmla="*/ 652007 h 2035534"/>
              <a:gd name="connsiteX16" fmla="*/ 389805 w 890737"/>
              <a:gd name="connsiteY16" fmla="*/ 699715 h 2035534"/>
              <a:gd name="connsiteX17" fmla="*/ 413658 w 890737"/>
              <a:gd name="connsiteY17" fmla="*/ 667909 h 2035534"/>
              <a:gd name="connsiteX18" fmla="*/ 437512 w 890737"/>
              <a:gd name="connsiteY18" fmla="*/ 620202 h 2035534"/>
              <a:gd name="connsiteX19" fmla="*/ 469318 w 890737"/>
              <a:gd name="connsiteY19" fmla="*/ 612250 h 2035534"/>
              <a:gd name="connsiteX20" fmla="*/ 496319 w 890737"/>
              <a:gd name="connsiteY20" fmla="*/ 713133 h 2035534"/>
              <a:gd name="connsiteX21" fmla="*/ 512553 w 890737"/>
              <a:gd name="connsiteY21" fmla="*/ 744275 h 2035534"/>
              <a:gd name="connsiteX22" fmla="*/ 517025 w 890737"/>
              <a:gd name="connsiteY22" fmla="*/ 811033 h 2035534"/>
              <a:gd name="connsiteX23" fmla="*/ 524977 w 890737"/>
              <a:gd name="connsiteY23" fmla="*/ 834887 h 2035534"/>
              <a:gd name="connsiteX24" fmla="*/ 532928 w 890737"/>
              <a:gd name="connsiteY24" fmla="*/ 858741 h 2035534"/>
              <a:gd name="connsiteX25" fmla="*/ 559929 w 890737"/>
              <a:gd name="connsiteY25" fmla="*/ 907111 h 2035534"/>
              <a:gd name="connsiteX26" fmla="*/ 587593 w 890737"/>
              <a:gd name="connsiteY26" fmla="*/ 974863 h 2035534"/>
              <a:gd name="connsiteX27" fmla="*/ 619398 w 890737"/>
              <a:gd name="connsiteY27" fmla="*/ 983146 h 2035534"/>
              <a:gd name="connsiteX28" fmla="*/ 644246 w 890737"/>
              <a:gd name="connsiteY28" fmla="*/ 1041621 h 2035534"/>
              <a:gd name="connsiteX29" fmla="*/ 684003 w 890737"/>
              <a:gd name="connsiteY29" fmla="*/ 1081377 h 2035534"/>
              <a:gd name="connsiteX30" fmla="*/ 707857 w 890737"/>
              <a:gd name="connsiteY30" fmla="*/ 1129085 h 2035534"/>
              <a:gd name="connsiteX31" fmla="*/ 747613 w 890737"/>
              <a:gd name="connsiteY31" fmla="*/ 1176793 h 2035534"/>
              <a:gd name="connsiteX32" fmla="*/ 771467 w 890737"/>
              <a:gd name="connsiteY32" fmla="*/ 1224501 h 2035534"/>
              <a:gd name="connsiteX33" fmla="*/ 739662 w 890737"/>
              <a:gd name="connsiteY33" fmla="*/ 1240403 h 2035534"/>
              <a:gd name="connsiteX34" fmla="*/ 723759 w 890737"/>
              <a:gd name="connsiteY34" fmla="*/ 1264257 h 2035534"/>
              <a:gd name="connsiteX35" fmla="*/ 747613 w 890737"/>
              <a:gd name="connsiteY35" fmla="*/ 1423283 h 2035534"/>
              <a:gd name="connsiteX36" fmla="*/ 795321 w 890737"/>
              <a:gd name="connsiteY36" fmla="*/ 1447137 h 2035534"/>
              <a:gd name="connsiteX37" fmla="*/ 811224 w 890737"/>
              <a:gd name="connsiteY37" fmla="*/ 1470991 h 2035534"/>
              <a:gd name="connsiteX38" fmla="*/ 827126 w 890737"/>
              <a:gd name="connsiteY38" fmla="*/ 1518699 h 2035534"/>
              <a:gd name="connsiteX39" fmla="*/ 843029 w 890737"/>
              <a:gd name="connsiteY39" fmla="*/ 1550504 h 2035534"/>
              <a:gd name="connsiteX40" fmla="*/ 850980 w 890737"/>
              <a:gd name="connsiteY40" fmla="*/ 1598212 h 2035534"/>
              <a:gd name="connsiteX41" fmla="*/ 866883 w 890737"/>
              <a:gd name="connsiteY41" fmla="*/ 1645920 h 2035534"/>
              <a:gd name="connsiteX42" fmla="*/ 843029 w 890737"/>
              <a:gd name="connsiteY42" fmla="*/ 1661823 h 2035534"/>
              <a:gd name="connsiteX43" fmla="*/ 747613 w 890737"/>
              <a:gd name="connsiteY43" fmla="*/ 1661823 h 2035534"/>
              <a:gd name="connsiteX44" fmla="*/ 723759 w 890737"/>
              <a:gd name="connsiteY44" fmla="*/ 1653871 h 2035534"/>
              <a:gd name="connsiteX45" fmla="*/ 715808 w 890737"/>
              <a:gd name="connsiteY45" fmla="*/ 1685676 h 2035534"/>
              <a:gd name="connsiteX46" fmla="*/ 739662 w 890737"/>
              <a:gd name="connsiteY46" fmla="*/ 1733384 h 2035534"/>
              <a:gd name="connsiteX47" fmla="*/ 763516 w 890737"/>
              <a:gd name="connsiteY47" fmla="*/ 1789043 h 2035534"/>
              <a:gd name="connsiteX48" fmla="*/ 771467 w 890737"/>
              <a:gd name="connsiteY48" fmla="*/ 1812897 h 2035534"/>
              <a:gd name="connsiteX49" fmla="*/ 803272 w 890737"/>
              <a:gd name="connsiteY49" fmla="*/ 1876508 h 2035534"/>
              <a:gd name="connsiteX50" fmla="*/ 819175 w 890737"/>
              <a:gd name="connsiteY50" fmla="*/ 1908313 h 2035534"/>
              <a:gd name="connsiteX51" fmla="*/ 827126 w 890737"/>
              <a:gd name="connsiteY51" fmla="*/ 1940118 h 2035534"/>
              <a:gd name="connsiteX52" fmla="*/ 858932 w 890737"/>
              <a:gd name="connsiteY52" fmla="*/ 1987826 h 2035534"/>
              <a:gd name="connsiteX53" fmla="*/ 874834 w 890737"/>
              <a:gd name="connsiteY53" fmla="*/ 2011680 h 2035534"/>
              <a:gd name="connsiteX54" fmla="*/ 874834 w 890737"/>
              <a:gd name="connsiteY54" fmla="*/ 2035534 h 2035534"/>
              <a:gd name="connsiteX55" fmla="*/ 890737 w 890737"/>
              <a:gd name="connsiteY55" fmla="*/ 2003729 h 2035534"/>
              <a:gd name="connsiteX0" fmla="*/ 16093 w 890737"/>
              <a:gd name="connsiteY0" fmla="*/ 0 h 2035534"/>
              <a:gd name="connsiteX1" fmla="*/ 16093 w 890737"/>
              <a:gd name="connsiteY1" fmla="*/ 0 h 2035534"/>
              <a:gd name="connsiteX2" fmla="*/ 8142 w 890737"/>
              <a:gd name="connsiteY2" fmla="*/ 135172 h 2035534"/>
              <a:gd name="connsiteX3" fmla="*/ 16093 w 890737"/>
              <a:gd name="connsiteY3" fmla="*/ 159026 h 2035534"/>
              <a:gd name="connsiteX4" fmla="*/ 63801 w 890737"/>
              <a:gd name="connsiteY4" fmla="*/ 182880 h 2035534"/>
              <a:gd name="connsiteX5" fmla="*/ 87655 w 890737"/>
              <a:gd name="connsiteY5" fmla="*/ 198783 h 2035534"/>
              <a:gd name="connsiteX6" fmla="*/ 127412 w 890737"/>
              <a:gd name="connsiteY6" fmla="*/ 238539 h 2035534"/>
              <a:gd name="connsiteX7" fmla="*/ 167168 w 890737"/>
              <a:gd name="connsiteY7" fmla="*/ 302149 h 2035534"/>
              <a:gd name="connsiteX8" fmla="*/ 183071 w 890737"/>
              <a:gd name="connsiteY8" fmla="*/ 326003 h 2035534"/>
              <a:gd name="connsiteX9" fmla="*/ 238730 w 890737"/>
              <a:gd name="connsiteY9" fmla="*/ 381663 h 2035534"/>
              <a:gd name="connsiteX10" fmla="*/ 278486 w 890737"/>
              <a:gd name="connsiteY10" fmla="*/ 429370 h 2035534"/>
              <a:gd name="connsiteX11" fmla="*/ 326194 w 890737"/>
              <a:gd name="connsiteY11" fmla="*/ 469127 h 2035534"/>
              <a:gd name="connsiteX12" fmla="*/ 342097 w 890737"/>
              <a:gd name="connsiteY12" fmla="*/ 532737 h 2035534"/>
              <a:gd name="connsiteX13" fmla="*/ 357999 w 890737"/>
              <a:gd name="connsiteY13" fmla="*/ 580445 h 2035534"/>
              <a:gd name="connsiteX14" fmla="*/ 365951 w 890737"/>
              <a:gd name="connsiteY14" fmla="*/ 604299 h 2035534"/>
              <a:gd name="connsiteX15" fmla="*/ 373902 w 890737"/>
              <a:gd name="connsiteY15" fmla="*/ 652007 h 2035534"/>
              <a:gd name="connsiteX16" fmla="*/ 389805 w 890737"/>
              <a:gd name="connsiteY16" fmla="*/ 699715 h 2035534"/>
              <a:gd name="connsiteX17" fmla="*/ 413658 w 890737"/>
              <a:gd name="connsiteY17" fmla="*/ 667909 h 2035534"/>
              <a:gd name="connsiteX18" fmla="*/ 437512 w 890737"/>
              <a:gd name="connsiteY18" fmla="*/ 620202 h 2035534"/>
              <a:gd name="connsiteX19" fmla="*/ 469318 w 890737"/>
              <a:gd name="connsiteY19" fmla="*/ 612250 h 2035534"/>
              <a:gd name="connsiteX20" fmla="*/ 496319 w 890737"/>
              <a:gd name="connsiteY20" fmla="*/ 713133 h 2035534"/>
              <a:gd name="connsiteX21" fmla="*/ 512553 w 890737"/>
              <a:gd name="connsiteY21" fmla="*/ 744275 h 2035534"/>
              <a:gd name="connsiteX22" fmla="*/ 517025 w 890737"/>
              <a:gd name="connsiteY22" fmla="*/ 811033 h 2035534"/>
              <a:gd name="connsiteX23" fmla="*/ 524977 w 890737"/>
              <a:gd name="connsiteY23" fmla="*/ 834887 h 2035534"/>
              <a:gd name="connsiteX24" fmla="*/ 532928 w 890737"/>
              <a:gd name="connsiteY24" fmla="*/ 858741 h 2035534"/>
              <a:gd name="connsiteX25" fmla="*/ 559929 w 890737"/>
              <a:gd name="connsiteY25" fmla="*/ 907111 h 2035534"/>
              <a:gd name="connsiteX26" fmla="*/ 587593 w 890737"/>
              <a:gd name="connsiteY26" fmla="*/ 974863 h 2035534"/>
              <a:gd name="connsiteX27" fmla="*/ 619398 w 890737"/>
              <a:gd name="connsiteY27" fmla="*/ 983146 h 2035534"/>
              <a:gd name="connsiteX28" fmla="*/ 667106 w 890737"/>
              <a:gd name="connsiteY28" fmla="*/ 1022571 h 2035534"/>
              <a:gd name="connsiteX29" fmla="*/ 684003 w 890737"/>
              <a:gd name="connsiteY29" fmla="*/ 1081377 h 2035534"/>
              <a:gd name="connsiteX30" fmla="*/ 707857 w 890737"/>
              <a:gd name="connsiteY30" fmla="*/ 1129085 h 2035534"/>
              <a:gd name="connsiteX31" fmla="*/ 747613 w 890737"/>
              <a:gd name="connsiteY31" fmla="*/ 1176793 h 2035534"/>
              <a:gd name="connsiteX32" fmla="*/ 771467 w 890737"/>
              <a:gd name="connsiteY32" fmla="*/ 1224501 h 2035534"/>
              <a:gd name="connsiteX33" fmla="*/ 739662 w 890737"/>
              <a:gd name="connsiteY33" fmla="*/ 1240403 h 2035534"/>
              <a:gd name="connsiteX34" fmla="*/ 723759 w 890737"/>
              <a:gd name="connsiteY34" fmla="*/ 1264257 h 2035534"/>
              <a:gd name="connsiteX35" fmla="*/ 747613 w 890737"/>
              <a:gd name="connsiteY35" fmla="*/ 1423283 h 2035534"/>
              <a:gd name="connsiteX36" fmla="*/ 795321 w 890737"/>
              <a:gd name="connsiteY36" fmla="*/ 1447137 h 2035534"/>
              <a:gd name="connsiteX37" fmla="*/ 811224 w 890737"/>
              <a:gd name="connsiteY37" fmla="*/ 1470991 h 2035534"/>
              <a:gd name="connsiteX38" fmla="*/ 827126 w 890737"/>
              <a:gd name="connsiteY38" fmla="*/ 1518699 h 2035534"/>
              <a:gd name="connsiteX39" fmla="*/ 843029 w 890737"/>
              <a:gd name="connsiteY39" fmla="*/ 1550504 h 2035534"/>
              <a:gd name="connsiteX40" fmla="*/ 850980 w 890737"/>
              <a:gd name="connsiteY40" fmla="*/ 1598212 h 2035534"/>
              <a:gd name="connsiteX41" fmla="*/ 866883 w 890737"/>
              <a:gd name="connsiteY41" fmla="*/ 1645920 h 2035534"/>
              <a:gd name="connsiteX42" fmla="*/ 843029 w 890737"/>
              <a:gd name="connsiteY42" fmla="*/ 1661823 h 2035534"/>
              <a:gd name="connsiteX43" fmla="*/ 747613 w 890737"/>
              <a:gd name="connsiteY43" fmla="*/ 1661823 h 2035534"/>
              <a:gd name="connsiteX44" fmla="*/ 723759 w 890737"/>
              <a:gd name="connsiteY44" fmla="*/ 1653871 h 2035534"/>
              <a:gd name="connsiteX45" fmla="*/ 715808 w 890737"/>
              <a:gd name="connsiteY45" fmla="*/ 1685676 h 2035534"/>
              <a:gd name="connsiteX46" fmla="*/ 739662 w 890737"/>
              <a:gd name="connsiteY46" fmla="*/ 1733384 h 2035534"/>
              <a:gd name="connsiteX47" fmla="*/ 763516 w 890737"/>
              <a:gd name="connsiteY47" fmla="*/ 1789043 h 2035534"/>
              <a:gd name="connsiteX48" fmla="*/ 771467 w 890737"/>
              <a:gd name="connsiteY48" fmla="*/ 1812897 h 2035534"/>
              <a:gd name="connsiteX49" fmla="*/ 803272 w 890737"/>
              <a:gd name="connsiteY49" fmla="*/ 1876508 h 2035534"/>
              <a:gd name="connsiteX50" fmla="*/ 819175 w 890737"/>
              <a:gd name="connsiteY50" fmla="*/ 1908313 h 2035534"/>
              <a:gd name="connsiteX51" fmla="*/ 827126 w 890737"/>
              <a:gd name="connsiteY51" fmla="*/ 1940118 h 2035534"/>
              <a:gd name="connsiteX52" fmla="*/ 858932 w 890737"/>
              <a:gd name="connsiteY52" fmla="*/ 1987826 h 2035534"/>
              <a:gd name="connsiteX53" fmla="*/ 874834 w 890737"/>
              <a:gd name="connsiteY53" fmla="*/ 2011680 h 2035534"/>
              <a:gd name="connsiteX54" fmla="*/ 874834 w 890737"/>
              <a:gd name="connsiteY54" fmla="*/ 2035534 h 2035534"/>
              <a:gd name="connsiteX55" fmla="*/ 890737 w 890737"/>
              <a:gd name="connsiteY55" fmla="*/ 2003729 h 2035534"/>
              <a:gd name="connsiteX0" fmla="*/ 16093 w 890737"/>
              <a:gd name="connsiteY0" fmla="*/ 0 h 2035534"/>
              <a:gd name="connsiteX1" fmla="*/ 16093 w 890737"/>
              <a:gd name="connsiteY1" fmla="*/ 0 h 2035534"/>
              <a:gd name="connsiteX2" fmla="*/ 8142 w 890737"/>
              <a:gd name="connsiteY2" fmla="*/ 135172 h 2035534"/>
              <a:gd name="connsiteX3" fmla="*/ 16093 w 890737"/>
              <a:gd name="connsiteY3" fmla="*/ 159026 h 2035534"/>
              <a:gd name="connsiteX4" fmla="*/ 63801 w 890737"/>
              <a:gd name="connsiteY4" fmla="*/ 182880 h 2035534"/>
              <a:gd name="connsiteX5" fmla="*/ 87655 w 890737"/>
              <a:gd name="connsiteY5" fmla="*/ 198783 h 2035534"/>
              <a:gd name="connsiteX6" fmla="*/ 127412 w 890737"/>
              <a:gd name="connsiteY6" fmla="*/ 238539 h 2035534"/>
              <a:gd name="connsiteX7" fmla="*/ 167168 w 890737"/>
              <a:gd name="connsiteY7" fmla="*/ 302149 h 2035534"/>
              <a:gd name="connsiteX8" fmla="*/ 183071 w 890737"/>
              <a:gd name="connsiteY8" fmla="*/ 326003 h 2035534"/>
              <a:gd name="connsiteX9" fmla="*/ 238730 w 890737"/>
              <a:gd name="connsiteY9" fmla="*/ 381663 h 2035534"/>
              <a:gd name="connsiteX10" fmla="*/ 278486 w 890737"/>
              <a:gd name="connsiteY10" fmla="*/ 429370 h 2035534"/>
              <a:gd name="connsiteX11" fmla="*/ 326194 w 890737"/>
              <a:gd name="connsiteY11" fmla="*/ 469127 h 2035534"/>
              <a:gd name="connsiteX12" fmla="*/ 342097 w 890737"/>
              <a:gd name="connsiteY12" fmla="*/ 532737 h 2035534"/>
              <a:gd name="connsiteX13" fmla="*/ 357999 w 890737"/>
              <a:gd name="connsiteY13" fmla="*/ 580445 h 2035534"/>
              <a:gd name="connsiteX14" fmla="*/ 365951 w 890737"/>
              <a:gd name="connsiteY14" fmla="*/ 604299 h 2035534"/>
              <a:gd name="connsiteX15" fmla="*/ 373902 w 890737"/>
              <a:gd name="connsiteY15" fmla="*/ 652007 h 2035534"/>
              <a:gd name="connsiteX16" fmla="*/ 389805 w 890737"/>
              <a:gd name="connsiteY16" fmla="*/ 699715 h 2035534"/>
              <a:gd name="connsiteX17" fmla="*/ 413658 w 890737"/>
              <a:gd name="connsiteY17" fmla="*/ 667909 h 2035534"/>
              <a:gd name="connsiteX18" fmla="*/ 437512 w 890737"/>
              <a:gd name="connsiteY18" fmla="*/ 620202 h 2035534"/>
              <a:gd name="connsiteX19" fmla="*/ 469318 w 890737"/>
              <a:gd name="connsiteY19" fmla="*/ 612250 h 2035534"/>
              <a:gd name="connsiteX20" fmla="*/ 496319 w 890737"/>
              <a:gd name="connsiteY20" fmla="*/ 713133 h 2035534"/>
              <a:gd name="connsiteX21" fmla="*/ 512553 w 890737"/>
              <a:gd name="connsiteY21" fmla="*/ 744275 h 2035534"/>
              <a:gd name="connsiteX22" fmla="*/ 517025 w 890737"/>
              <a:gd name="connsiteY22" fmla="*/ 811033 h 2035534"/>
              <a:gd name="connsiteX23" fmla="*/ 524977 w 890737"/>
              <a:gd name="connsiteY23" fmla="*/ 834887 h 2035534"/>
              <a:gd name="connsiteX24" fmla="*/ 532928 w 890737"/>
              <a:gd name="connsiteY24" fmla="*/ 858741 h 2035534"/>
              <a:gd name="connsiteX25" fmla="*/ 559929 w 890737"/>
              <a:gd name="connsiteY25" fmla="*/ 907111 h 2035534"/>
              <a:gd name="connsiteX26" fmla="*/ 587593 w 890737"/>
              <a:gd name="connsiteY26" fmla="*/ 974863 h 2035534"/>
              <a:gd name="connsiteX27" fmla="*/ 619398 w 890737"/>
              <a:gd name="connsiteY27" fmla="*/ 983146 h 2035534"/>
              <a:gd name="connsiteX28" fmla="*/ 667106 w 890737"/>
              <a:gd name="connsiteY28" fmla="*/ 1022571 h 2035534"/>
              <a:gd name="connsiteX29" fmla="*/ 722103 w 890737"/>
              <a:gd name="connsiteY29" fmla="*/ 1058517 h 2035534"/>
              <a:gd name="connsiteX30" fmla="*/ 707857 w 890737"/>
              <a:gd name="connsiteY30" fmla="*/ 1129085 h 2035534"/>
              <a:gd name="connsiteX31" fmla="*/ 747613 w 890737"/>
              <a:gd name="connsiteY31" fmla="*/ 1176793 h 2035534"/>
              <a:gd name="connsiteX32" fmla="*/ 771467 w 890737"/>
              <a:gd name="connsiteY32" fmla="*/ 1224501 h 2035534"/>
              <a:gd name="connsiteX33" fmla="*/ 739662 w 890737"/>
              <a:gd name="connsiteY33" fmla="*/ 1240403 h 2035534"/>
              <a:gd name="connsiteX34" fmla="*/ 723759 w 890737"/>
              <a:gd name="connsiteY34" fmla="*/ 1264257 h 2035534"/>
              <a:gd name="connsiteX35" fmla="*/ 747613 w 890737"/>
              <a:gd name="connsiteY35" fmla="*/ 1423283 h 2035534"/>
              <a:gd name="connsiteX36" fmla="*/ 795321 w 890737"/>
              <a:gd name="connsiteY36" fmla="*/ 1447137 h 2035534"/>
              <a:gd name="connsiteX37" fmla="*/ 811224 w 890737"/>
              <a:gd name="connsiteY37" fmla="*/ 1470991 h 2035534"/>
              <a:gd name="connsiteX38" fmla="*/ 827126 w 890737"/>
              <a:gd name="connsiteY38" fmla="*/ 1518699 h 2035534"/>
              <a:gd name="connsiteX39" fmla="*/ 843029 w 890737"/>
              <a:gd name="connsiteY39" fmla="*/ 1550504 h 2035534"/>
              <a:gd name="connsiteX40" fmla="*/ 850980 w 890737"/>
              <a:gd name="connsiteY40" fmla="*/ 1598212 h 2035534"/>
              <a:gd name="connsiteX41" fmla="*/ 866883 w 890737"/>
              <a:gd name="connsiteY41" fmla="*/ 1645920 h 2035534"/>
              <a:gd name="connsiteX42" fmla="*/ 843029 w 890737"/>
              <a:gd name="connsiteY42" fmla="*/ 1661823 h 2035534"/>
              <a:gd name="connsiteX43" fmla="*/ 747613 w 890737"/>
              <a:gd name="connsiteY43" fmla="*/ 1661823 h 2035534"/>
              <a:gd name="connsiteX44" fmla="*/ 723759 w 890737"/>
              <a:gd name="connsiteY44" fmla="*/ 1653871 h 2035534"/>
              <a:gd name="connsiteX45" fmla="*/ 715808 w 890737"/>
              <a:gd name="connsiteY45" fmla="*/ 1685676 h 2035534"/>
              <a:gd name="connsiteX46" fmla="*/ 739662 w 890737"/>
              <a:gd name="connsiteY46" fmla="*/ 1733384 h 2035534"/>
              <a:gd name="connsiteX47" fmla="*/ 763516 w 890737"/>
              <a:gd name="connsiteY47" fmla="*/ 1789043 h 2035534"/>
              <a:gd name="connsiteX48" fmla="*/ 771467 w 890737"/>
              <a:gd name="connsiteY48" fmla="*/ 1812897 h 2035534"/>
              <a:gd name="connsiteX49" fmla="*/ 803272 w 890737"/>
              <a:gd name="connsiteY49" fmla="*/ 1876508 h 2035534"/>
              <a:gd name="connsiteX50" fmla="*/ 819175 w 890737"/>
              <a:gd name="connsiteY50" fmla="*/ 1908313 h 2035534"/>
              <a:gd name="connsiteX51" fmla="*/ 827126 w 890737"/>
              <a:gd name="connsiteY51" fmla="*/ 1940118 h 2035534"/>
              <a:gd name="connsiteX52" fmla="*/ 858932 w 890737"/>
              <a:gd name="connsiteY52" fmla="*/ 1987826 h 2035534"/>
              <a:gd name="connsiteX53" fmla="*/ 874834 w 890737"/>
              <a:gd name="connsiteY53" fmla="*/ 2011680 h 2035534"/>
              <a:gd name="connsiteX54" fmla="*/ 874834 w 890737"/>
              <a:gd name="connsiteY54" fmla="*/ 2035534 h 2035534"/>
              <a:gd name="connsiteX55" fmla="*/ 890737 w 890737"/>
              <a:gd name="connsiteY55" fmla="*/ 2003729 h 2035534"/>
              <a:gd name="connsiteX0" fmla="*/ 16093 w 890737"/>
              <a:gd name="connsiteY0" fmla="*/ 0 h 2035534"/>
              <a:gd name="connsiteX1" fmla="*/ 16093 w 890737"/>
              <a:gd name="connsiteY1" fmla="*/ 0 h 2035534"/>
              <a:gd name="connsiteX2" fmla="*/ 8142 w 890737"/>
              <a:gd name="connsiteY2" fmla="*/ 135172 h 2035534"/>
              <a:gd name="connsiteX3" fmla="*/ 16093 w 890737"/>
              <a:gd name="connsiteY3" fmla="*/ 159026 h 2035534"/>
              <a:gd name="connsiteX4" fmla="*/ 63801 w 890737"/>
              <a:gd name="connsiteY4" fmla="*/ 182880 h 2035534"/>
              <a:gd name="connsiteX5" fmla="*/ 87655 w 890737"/>
              <a:gd name="connsiteY5" fmla="*/ 198783 h 2035534"/>
              <a:gd name="connsiteX6" fmla="*/ 127412 w 890737"/>
              <a:gd name="connsiteY6" fmla="*/ 238539 h 2035534"/>
              <a:gd name="connsiteX7" fmla="*/ 167168 w 890737"/>
              <a:gd name="connsiteY7" fmla="*/ 302149 h 2035534"/>
              <a:gd name="connsiteX8" fmla="*/ 183071 w 890737"/>
              <a:gd name="connsiteY8" fmla="*/ 326003 h 2035534"/>
              <a:gd name="connsiteX9" fmla="*/ 238730 w 890737"/>
              <a:gd name="connsiteY9" fmla="*/ 381663 h 2035534"/>
              <a:gd name="connsiteX10" fmla="*/ 278486 w 890737"/>
              <a:gd name="connsiteY10" fmla="*/ 429370 h 2035534"/>
              <a:gd name="connsiteX11" fmla="*/ 326194 w 890737"/>
              <a:gd name="connsiteY11" fmla="*/ 469127 h 2035534"/>
              <a:gd name="connsiteX12" fmla="*/ 342097 w 890737"/>
              <a:gd name="connsiteY12" fmla="*/ 532737 h 2035534"/>
              <a:gd name="connsiteX13" fmla="*/ 357999 w 890737"/>
              <a:gd name="connsiteY13" fmla="*/ 580445 h 2035534"/>
              <a:gd name="connsiteX14" fmla="*/ 365951 w 890737"/>
              <a:gd name="connsiteY14" fmla="*/ 604299 h 2035534"/>
              <a:gd name="connsiteX15" fmla="*/ 373902 w 890737"/>
              <a:gd name="connsiteY15" fmla="*/ 652007 h 2035534"/>
              <a:gd name="connsiteX16" fmla="*/ 389805 w 890737"/>
              <a:gd name="connsiteY16" fmla="*/ 699715 h 2035534"/>
              <a:gd name="connsiteX17" fmla="*/ 413658 w 890737"/>
              <a:gd name="connsiteY17" fmla="*/ 667909 h 2035534"/>
              <a:gd name="connsiteX18" fmla="*/ 437512 w 890737"/>
              <a:gd name="connsiteY18" fmla="*/ 620202 h 2035534"/>
              <a:gd name="connsiteX19" fmla="*/ 469318 w 890737"/>
              <a:gd name="connsiteY19" fmla="*/ 612250 h 2035534"/>
              <a:gd name="connsiteX20" fmla="*/ 496319 w 890737"/>
              <a:gd name="connsiteY20" fmla="*/ 713133 h 2035534"/>
              <a:gd name="connsiteX21" fmla="*/ 512553 w 890737"/>
              <a:gd name="connsiteY21" fmla="*/ 744275 h 2035534"/>
              <a:gd name="connsiteX22" fmla="*/ 517025 w 890737"/>
              <a:gd name="connsiteY22" fmla="*/ 811033 h 2035534"/>
              <a:gd name="connsiteX23" fmla="*/ 524977 w 890737"/>
              <a:gd name="connsiteY23" fmla="*/ 834887 h 2035534"/>
              <a:gd name="connsiteX24" fmla="*/ 532928 w 890737"/>
              <a:gd name="connsiteY24" fmla="*/ 858741 h 2035534"/>
              <a:gd name="connsiteX25" fmla="*/ 559929 w 890737"/>
              <a:gd name="connsiteY25" fmla="*/ 907111 h 2035534"/>
              <a:gd name="connsiteX26" fmla="*/ 587593 w 890737"/>
              <a:gd name="connsiteY26" fmla="*/ 974863 h 2035534"/>
              <a:gd name="connsiteX27" fmla="*/ 619398 w 890737"/>
              <a:gd name="connsiteY27" fmla="*/ 983146 h 2035534"/>
              <a:gd name="connsiteX28" fmla="*/ 667106 w 890737"/>
              <a:gd name="connsiteY28" fmla="*/ 1022571 h 2035534"/>
              <a:gd name="connsiteX29" fmla="*/ 722103 w 890737"/>
              <a:gd name="connsiteY29" fmla="*/ 1058517 h 2035534"/>
              <a:gd name="connsiteX30" fmla="*/ 761197 w 890737"/>
              <a:gd name="connsiteY30" fmla="*/ 1113845 h 2035534"/>
              <a:gd name="connsiteX31" fmla="*/ 747613 w 890737"/>
              <a:gd name="connsiteY31" fmla="*/ 1176793 h 2035534"/>
              <a:gd name="connsiteX32" fmla="*/ 771467 w 890737"/>
              <a:gd name="connsiteY32" fmla="*/ 1224501 h 2035534"/>
              <a:gd name="connsiteX33" fmla="*/ 739662 w 890737"/>
              <a:gd name="connsiteY33" fmla="*/ 1240403 h 2035534"/>
              <a:gd name="connsiteX34" fmla="*/ 723759 w 890737"/>
              <a:gd name="connsiteY34" fmla="*/ 1264257 h 2035534"/>
              <a:gd name="connsiteX35" fmla="*/ 747613 w 890737"/>
              <a:gd name="connsiteY35" fmla="*/ 1423283 h 2035534"/>
              <a:gd name="connsiteX36" fmla="*/ 795321 w 890737"/>
              <a:gd name="connsiteY36" fmla="*/ 1447137 h 2035534"/>
              <a:gd name="connsiteX37" fmla="*/ 811224 w 890737"/>
              <a:gd name="connsiteY37" fmla="*/ 1470991 h 2035534"/>
              <a:gd name="connsiteX38" fmla="*/ 827126 w 890737"/>
              <a:gd name="connsiteY38" fmla="*/ 1518699 h 2035534"/>
              <a:gd name="connsiteX39" fmla="*/ 843029 w 890737"/>
              <a:gd name="connsiteY39" fmla="*/ 1550504 h 2035534"/>
              <a:gd name="connsiteX40" fmla="*/ 850980 w 890737"/>
              <a:gd name="connsiteY40" fmla="*/ 1598212 h 2035534"/>
              <a:gd name="connsiteX41" fmla="*/ 866883 w 890737"/>
              <a:gd name="connsiteY41" fmla="*/ 1645920 h 2035534"/>
              <a:gd name="connsiteX42" fmla="*/ 843029 w 890737"/>
              <a:gd name="connsiteY42" fmla="*/ 1661823 h 2035534"/>
              <a:gd name="connsiteX43" fmla="*/ 747613 w 890737"/>
              <a:gd name="connsiteY43" fmla="*/ 1661823 h 2035534"/>
              <a:gd name="connsiteX44" fmla="*/ 723759 w 890737"/>
              <a:gd name="connsiteY44" fmla="*/ 1653871 h 2035534"/>
              <a:gd name="connsiteX45" fmla="*/ 715808 w 890737"/>
              <a:gd name="connsiteY45" fmla="*/ 1685676 h 2035534"/>
              <a:gd name="connsiteX46" fmla="*/ 739662 w 890737"/>
              <a:gd name="connsiteY46" fmla="*/ 1733384 h 2035534"/>
              <a:gd name="connsiteX47" fmla="*/ 763516 w 890737"/>
              <a:gd name="connsiteY47" fmla="*/ 1789043 h 2035534"/>
              <a:gd name="connsiteX48" fmla="*/ 771467 w 890737"/>
              <a:gd name="connsiteY48" fmla="*/ 1812897 h 2035534"/>
              <a:gd name="connsiteX49" fmla="*/ 803272 w 890737"/>
              <a:gd name="connsiteY49" fmla="*/ 1876508 h 2035534"/>
              <a:gd name="connsiteX50" fmla="*/ 819175 w 890737"/>
              <a:gd name="connsiteY50" fmla="*/ 1908313 h 2035534"/>
              <a:gd name="connsiteX51" fmla="*/ 827126 w 890737"/>
              <a:gd name="connsiteY51" fmla="*/ 1940118 h 2035534"/>
              <a:gd name="connsiteX52" fmla="*/ 858932 w 890737"/>
              <a:gd name="connsiteY52" fmla="*/ 1987826 h 2035534"/>
              <a:gd name="connsiteX53" fmla="*/ 874834 w 890737"/>
              <a:gd name="connsiteY53" fmla="*/ 2011680 h 2035534"/>
              <a:gd name="connsiteX54" fmla="*/ 874834 w 890737"/>
              <a:gd name="connsiteY54" fmla="*/ 2035534 h 2035534"/>
              <a:gd name="connsiteX55" fmla="*/ 890737 w 890737"/>
              <a:gd name="connsiteY55" fmla="*/ 2003729 h 2035534"/>
              <a:gd name="connsiteX0" fmla="*/ 16093 w 890737"/>
              <a:gd name="connsiteY0" fmla="*/ 0 h 2035534"/>
              <a:gd name="connsiteX1" fmla="*/ 16093 w 890737"/>
              <a:gd name="connsiteY1" fmla="*/ 0 h 2035534"/>
              <a:gd name="connsiteX2" fmla="*/ 8142 w 890737"/>
              <a:gd name="connsiteY2" fmla="*/ 135172 h 2035534"/>
              <a:gd name="connsiteX3" fmla="*/ 16093 w 890737"/>
              <a:gd name="connsiteY3" fmla="*/ 159026 h 2035534"/>
              <a:gd name="connsiteX4" fmla="*/ 63801 w 890737"/>
              <a:gd name="connsiteY4" fmla="*/ 182880 h 2035534"/>
              <a:gd name="connsiteX5" fmla="*/ 87655 w 890737"/>
              <a:gd name="connsiteY5" fmla="*/ 198783 h 2035534"/>
              <a:gd name="connsiteX6" fmla="*/ 127412 w 890737"/>
              <a:gd name="connsiteY6" fmla="*/ 238539 h 2035534"/>
              <a:gd name="connsiteX7" fmla="*/ 167168 w 890737"/>
              <a:gd name="connsiteY7" fmla="*/ 302149 h 2035534"/>
              <a:gd name="connsiteX8" fmla="*/ 183071 w 890737"/>
              <a:gd name="connsiteY8" fmla="*/ 326003 h 2035534"/>
              <a:gd name="connsiteX9" fmla="*/ 238730 w 890737"/>
              <a:gd name="connsiteY9" fmla="*/ 381663 h 2035534"/>
              <a:gd name="connsiteX10" fmla="*/ 278486 w 890737"/>
              <a:gd name="connsiteY10" fmla="*/ 429370 h 2035534"/>
              <a:gd name="connsiteX11" fmla="*/ 326194 w 890737"/>
              <a:gd name="connsiteY11" fmla="*/ 469127 h 2035534"/>
              <a:gd name="connsiteX12" fmla="*/ 342097 w 890737"/>
              <a:gd name="connsiteY12" fmla="*/ 532737 h 2035534"/>
              <a:gd name="connsiteX13" fmla="*/ 357999 w 890737"/>
              <a:gd name="connsiteY13" fmla="*/ 580445 h 2035534"/>
              <a:gd name="connsiteX14" fmla="*/ 365951 w 890737"/>
              <a:gd name="connsiteY14" fmla="*/ 604299 h 2035534"/>
              <a:gd name="connsiteX15" fmla="*/ 373902 w 890737"/>
              <a:gd name="connsiteY15" fmla="*/ 652007 h 2035534"/>
              <a:gd name="connsiteX16" fmla="*/ 385995 w 890737"/>
              <a:gd name="connsiteY16" fmla="*/ 619705 h 2035534"/>
              <a:gd name="connsiteX17" fmla="*/ 413658 w 890737"/>
              <a:gd name="connsiteY17" fmla="*/ 667909 h 2035534"/>
              <a:gd name="connsiteX18" fmla="*/ 437512 w 890737"/>
              <a:gd name="connsiteY18" fmla="*/ 620202 h 2035534"/>
              <a:gd name="connsiteX19" fmla="*/ 469318 w 890737"/>
              <a:gd name="connsiteY19" fmla="*/ 612250 h 2035534"/>
              <a:gd name="connsiteX20" fmla="*/ 496319 w 890737"/>
              <a:gd name="connsiteY20" fmla="*/ 713133 h 2035534"/>
              <a:gd name="connsiteX21" fmla="*/ 512553 w 890737"/>
              <a:gd name="connsiteY21" fmla="*/ 744275 h 2035534"/>
              <a:gd name="connsiteX22" fmla="*/ 517025 w 890737"/>
              <a:gd name="connsiteY22" fmla="*/ 811033 h 2035534"/>
              <a:gd name="connsiteX23" fmla="*/ 524977 w 890737"/>
              <a:gd name="connsiteY23" fmla="*/ 834887 h 2035534"/>
              <a:gd name="connsiteX24" fmla="*/ 532928 w 890737"/>
              <a:gd name="connsiteY24" fmla="*/ 858741 h 2035534"/>
              <a:gd name="connsiteX25" fmla="*/ 559929 w 890737"/>
              <a:gd name="connsiteY25" fmla="*/ 907111 h 2035534"/>
              <a:gd name="connsiteX26" fmla="*/ 587593 w 890737"/>
              <a:gd name="connsiteY26" fmla="*/ 974863 h 2035534"/>
              <a:gd name="connsiteX27" fmla="*/ 619398 w 890737"/>
              <a:gd name="connsiteY27" fmla="*/ 983146 h 2035534"/>
              <a:gd name="connsiteX28" fmla="*/ 667106 w 890737"/>
              <a:gd name="connsiteY28" fmla="*/ 1022571 h 2035534"/>
              <a:gd name="connsiteX29" fmla="*/ 722103 w 890737"/>
              <a:gd name="connsiteY29" fmla="*/ 1058517 h 2035534"/>
              <a:gd name="connsiteX30" fmla="*/ 761197 w 890737"/>
              <a:gd name="connsiteY30" fmla="*/ 1113845 h 2035534"/>
              <a:gd name="connsiteX31" fmla="*/ 747613 w 890737"/>
              <a:gd name="connsiteY31" fmla="*/ 1176793 h 2035534"/>
              <a:gd name="connsiteX32" fmla="*/ 771467 w 890737"/>
              <a:gd name="connsiteY32" fmla="*/ 1224501 h 2035534"/>
              <a:gd name="connsiteX33" fmla="*/ 739662 w 890737"/>
              <a:gd name="connsiteY33" fmla="*/ 1240403 h 2035534"/>
              <a:gd name="connsiteX34" fmla="*/ 723759 w 890737"/>
              <a:gd name="connsiteY34" fmla="*/ 1264257 h 2035534"/>
              <a:gd name="connsiteX35" fmla="*/ 747613 w 890737"/>
              <a:gd name="connsiteY35" fmla="*/ 1423283 h 2035534"/>
              <a:gd name="connsiteX36" fmla="*/ 795321 w 890737"/>
              <a:gd name="connsiteY36" fmla="*/ 1447137 h 2035534"/>
              <a:gd name="connsiteX37" fmla="*/ 811224 w 890737"/>
              <a:gd name="connsiteY37" fmla="*/ 1470991 h 2035534"/>
              <a:gd name="connsiteX38" fmla="*/ 827126 w 890737"/>
              <a:gd name="connsiteY38" fmla="*/ 1518699 h 2035534"/>
              <a:gd name="connsiteX39" fmla="*/ 843029 w 890737"/>
              <a:gd name="connsiteY39" fmla="*/ 1550504 h 2035534"/>
              <a:gd name="connsiteX40" fmla="*/ 850980 w 890737"/>
              <a:gd name="connsiteY40" fmla="*/ 1598212 h 2035534"/>
              <a:gd name="connsiteX41" fmla="*/ 866883 w 890737"/>
              <a:gd name="connsiteY41" fmla="*/ 1645920 h 2035534"/>
              <a:gd name="connsiteX42" fmla="*/ 843029 w 890737"/>
              <a:gd name="connsiteY42" fmla="*/ 1661823 h 2035534"/>
              <a:gd name="connsiteX43" fmla="*/ 747613 w 890737"/>
              <a:gd name="connsiteY43" fmla="*/ 1661823 h 2035534"/>
              <a:gd name="connsiteX44" fmla="*/ 723759 w 890737"/>
              <a:gd name="connsiteY44" fmla="*/ 1653871 h 2035534"/>
              <a:gd name="connsiteX45" fmla="*/ 715808 w 890737"/>
              <a:gd name="connsiteY45" fmla="*/ 1685676 h 2035534"/>
              <a:gd name="connsiteX46" fmla="*/ 739662 w 890737"/>
              <a:gd name="connsiteY46" fmla="*/ 1733384 h 2035534"/>
              <a:gd name="connsiteX47" fmla="*/ 763516 w 890737"/>
              <a:gd name="connsiteY47" fmla="*/ 1789043 h 2035534"/>
              <a:gd name="connsiteX48" fmla="*/ 771467 w 890737"/>
              <a:gd name="connsiteY48" fmla="*/ 1812897 h 2035534"/>
              <a:gd name="connsiteX49" fmla="*/ 803272 w 890737"/>
              <a:gd name="connsiteY49" fmla="*/ 1876508 h 2035534"/>
              <a:gd name="connsiteX50" fmla="*/ 819175 w 890737"/>
              <a:gd name="connsiteY50" fmla="*/ 1908313 h 2035534"/>
              <a:gd name="connsiteX51" fmla="*/ 827126 w 890737"/>
              <a:gd name="connsiteY51" fmla="*/ 1940118 h 2035534"/>
              <a:gd name="connsiteX52" fmla="*/ 858932 w 890737"/>
              <a:gd name="connsiteY52" fmla="*/ 1987826 h 2035534"/>
              <a:gd name="connsiteX53" fmla="*/ 874834 w 890737"/>
              <a:gd name="connsiteY53" fmla="*/ 2011680 h 2035534"/>
              <a:gd name="connsiteX54" fmla="*/ 874834 w 890737"/>
              <a:gd name="connsiteY54" fmla="*/ 2035534 h 2035534"/>
              <a:gd name="connsiteX55" fmla="*/ 890737 w 890737"/>
              <a:gd name="connsiteY55" fmla="*/ 2003729 h 2035534"/>
              <a:gd name="connsiteX0" fmla="*/ 16093 w 890737"/>
              <a:gd name="connsiteY0" fmla="*/ 0 h 2035534"/>
              <a:gd name="connsiteX1" fmla="*/ 16093 w 890737"/>
              <a:gd name="connsiteY1" fmla="*/ 0 h 2035534"/>
              <a:gd name="connsiteX2" fmla="*/ 8142 w 890737"/>
              <a:gd name="connsiteY2" fmla="*/ 135172 h 2035534"/>
              <a:gd name="connsiteX3" fmla="*/ 16093 w 890737"/>
              <a:gd name="connsiteY3" fmla="*/ 159026 h 2035534"/>
              <a:gd name="connsiteX4" fmla="*/ 63801 w 890737"/>
              <a:gd name="connsiteY4" fmla="*/ 182880 h 2035534"/>
              <a:gd name="connsiteX5" fmla="*/ 87655 w 890737"/>
              <a:gd name="connsiteY5" fmla="*/ 198783 h 2035534"/>
              <a:gd name="connsiteX6" fmla="*/ 127412 w 890737"/>
              <a:gd name="connsiteY6" fmla="*/ 238539 h 2035534"/>
              <a:gd name="connsiteX7" fmla="*/ 167168 w 890737"/>
              <a:gd name="connsiteY7" fmla="*/ 302149 h 2035534"/>
              <a:gd name="connsiteX8" fmla="*/ 183071 w 890737"/>
              <a:gd name="connsiteY8" fmla="*/ 326003 h 2035534"/>
              <a:gd name="connsiteX9" fmla="*/ 238730 w 890737"/>
              <a:gd name="connsiteY9" fmla="*/ 381663 h 2035534"/>
              <a:gd name="connsiteX10" fmla="*/ 278486 w 890737"/>
              <a:gd name="connsiteY10" fmla="*/ 429370 h 2035534"/>
              <a:gd name="connsiteX11" fmla="*/ 326194 w 890737"/>
              <a:gd name="connsiteY11" fmla="*/ 469127 h 2035534"/>
              <a:gd name="connsiteX12" fmla="*/ 342097 w 890737"/>
              <a:gd name="connsiteY12" fmla="*/ 532737 h 2035534"/>
              <a:gd name="connsiteX13" fmla="*/ 357999 w 890737"/>
              <a:gd name="connsiteY13" fmla="*/ 580445 h 2035534"/>
              <a:gd name="connsiteX14" fmla="*/ 365951 w 890737"/>
              <a:gd name="connsiteY14" fmla="*/ 604299 h 2035534"/>
              <a:gd name="connsiteX15" fmla="*/ 373902 w 890737"/>
              <a:gd name="connsiteY15" fmla="*/ 652007 h 2035534"/>
              <a:gd name="connsiteX16" fmla="*/ 385995 w 890737"/>
              <a:gd name="connsiteY16" fmla="*/ 619705 h 2035534"/>
              <a:gd name="connsiteX17" fmla="*/ 409848 w 890737"/>
              <a:gd name="connsiteY17" fmla="*/ 614569 h 2035534"/>
              <a:gd name="connsiteX18" fmla="*/ 437512 w 890737"/>
              <a:gd name="connsiteY18" fmla="*/ 620202 h 2035534"/>
              <a:gd name="connsiteX19" fmla="*/ 469318 w 890737"/>
              <a:gd name="connsiteY19" fmla="*/ 612250 h 2035534"/>
              <a:gd name="connsiteX20" fmla="*/ 496319 w 890737"/>
              <a:gd name="connsiteY20" fmla="*/ 713133 h 2035534"/>
              <a:gd name="connsiteX21" fmla="*/ 512553 w 890737"/>
              <a:gd name="connsiteY21" fmla="*/ 744275 h 2035534"/>
              <a:gd name="connsiteX22" fmla="*/ 517025 w 890737"/>
              <a:gd name="connsiteY22" fmla="*/ 811033 h 2035534"/>
              <a:gd name="connsiteX23" fmla="*/ 524977 w 890737"/>
              <a:gd name="connsiteY23" fmla="*/ 834887 h 2035534"/>
              <a:gd name="connsiteX24" fmla="*/ 532928 w 890737"/>
              <a:gd name="connsiteY24" fmla="*/ 858741 h 2035534"/>
              <a:gd name="connsiteX25" fmla="*/ 559929 w 890737"/>
              <a:gd name="connsiteY25" fmla="*/ 907111 h 2035534"/>
              <a:gd name="connsiteX26" fmla="*/ 587593 w 890737"/>
              <a:gd name="connsiteY26" fmla="*/ 974863 h 2035534"/>
              <a:gd name="connsiteX27" fmla="*/ 619398 w 890737"/>
              <a:gd name="connsiteY27" fmla="*/ 983146 h 2035534"/>
              <a:gd name="connsiteX28" fmla="*/ 667106 w 890737"/>
              <a:gd name="connsiteY28" fmla="*/ 1022571 h 2035534"/>
              <a:gd name="connsiteX29" fmla="*/ 722103 w 890737"/>
              <a:gd name="connsiteY29" fmla="*/ 1058517 h 2035534"/>
              <a:gd name="connsiteX30" fmla="*/ 761197 w 890737"/>
              <a:gd name="connsiteY30" fmla="*/ 1113845 h 2035534"/>
              <a:gd name="connsiteX31" fmla="*/ 747613 w 890737"/>
              <a:gd name="connsiteY31" fmla="*/ 1176793 h 2035534"/>
              <a:gd name="connsiteX32" fmla="*/ 771467 w 890737"/>
              <a:gd name="connsiteY32" fmla="*/ 1224501 h 2035534"/>
              <a:gd name="connsiteX33" fmla="*/ 739662 w 890737"/>
              <a:gd name="connsiteY33" fmla="*/ 1240403 h 2035534"/>
              <a:gd name="connsiteX34" fmla="*/ 723759 w 890737"/>
              <a:gd name="connsiteY34" fmla="*/ 1264257 h 2035534"/>
              <a:gd name="connsiteX35" fmla="*/ 747613 w 890737"/>
              <a:gd name="connsiteY35" fmla="*/ 1423283 h 2035534"/>
              <a:gd name="connsiteX36" fmla="*/ 795321 w 890737"/>
              <a:gd name="connsiteY36" fmla="*/ 1447137 h 2035534"/>
              <a:gd name="connsiteX37" fmla="*/ 811224 w 890737"/>
              <a:gd name="connsiteY37" fmla="*/ 1470991 h 2035534"/>
              <a:gd name="connsiteX38" fmla="*/ 827126 w 890737"/>
              <a:gd name="connsiteY38" fmla="*/ 1518699 h 2035534"/>
              <a:gd name="connsiteX39" fmla="*/ 843029 w 890737"/>
              <a:gd name="connsiteY39" fmla="*/ 1550504 h 2035534"/>
              <a:gd name="connsiteX40" fmla="*/ 850980 w 890737"/>
              <a:gd name="connsiteY40" fmla="*/ 1598212 h 2035534"/>
              <a:gd name="connsiteX41" fmla="*/ 866883 w 890737"/>
              <a:gd name="connsiteY41" fmla="*/ 1645920 h 2035534"/>
              <a:gd name="connsiteX42" fmla="*/ 843029 w 890737"/>
              <a:gd name="connsiteY42" fmla="*/ 1661823 h 2035534"/>
              <a:gd name="connsiteX43" fmla="*/ 747613 w 890737"/>
              <a:gd name="connsiteY43" fmla="*/ 1661823 h 2035534"/>
              <a:gd name="connsiteX44" fmla="*/ 723759 w 890737"/>
              <a:gd name="connsiteY44" fmla="*/ 1653871 h 2035534"/>
              <a:gd name="connsiteX45" fmla="*/ 715808 w 890737"/>
              <a:gd name="connsiteY45" fmla="*/ 1685676 h 2035534"/>
              <a:gd name="connsiteX46" fmla="*/ 739662 w 890737"/>
              <a:gd name="connsiteY46" fmla="*/ 1733384 h 2035534"/>
              <a:gd name="connsiteX47" fmla="*/ 763516 w 890737"/>
              <a:gd name="connsiteY47" fmla="*/ 1789043 h 2035534"/>
              <a:gd name="connsiteX48" fmla="*/ 771467 w 890737"/>
              <a:gd name="connsiteY48" fmla="*/ 1812897 h 2035534"/>
              <a:gd name="connsiteX49" fmla="*/ 803272 w 890737"/>
              <a:gd name="connsiteY49" fmla="*/ 1876508 h 2035534"/>
              <a:gd name="connsiteX50" fmla="*/ 819175 w 890737"/>
              <a:gd name="connsiteY50" fmla="*/ 1908313 h 2035534"/>
              <a:gd name="connsiteX51" fmla="*/ 827126 w 890737"/>
              <a:gd name="connsiteY51" fmla="*/ 1940118 h 2035534"/>
              <a:gd name="connsiteX52" fmla="*/ 858932 w 890737"/>
              <a:gd name="connsiteY52" fmla="*/ 1987826 h 2035534"/>
              <a:gd name="connsiteX53" fmla="*/ 874834 w 890737"/>
              <a:gd name="connsiteY53" fmla="*/ 2011680 h 2035534"/>
              <a:gd name="connsiteX54" fmla="*/ 874834 w 890737"/>
              <a:gd name="connsiteY54" fmla="*/ 2035534 h 2035534"/>
              <a:gd name="connsiteX55" fmla="*/ 890737 w 890737"/>
              <a:gd name="connsiteY55" fmla="*/ 2003729 h 2035534"/>
              <a:gd name="connsiteX0" fmla="*/ 16093 w 890737"/>
              <a:gd name="connsiteY0" fmla="*/ 0 h 2035534"/>
              <a:gd name="connsiteX1" fmla="*/ 16093 w 890737"/>
              <a:gd name="connsiteY1" fmla="*/ 0 h 2035534"/>
              <a:gd name="connsiteX2" fmla="*/ 8142 w 890737"/>
              <a:gd name="connsiteY2" fmla="*/ 135172 h 2035534"/>
              <a:gd name="connsiteX3" fmla="*/ 16093 w 890737"/>
              <a:gd name="connsiteY3" fmla="*/ 159026 h 2035534"/>
              <a:gd name="connsiteX4" fmla="*/ 63801 w 890737"/>
              <a:gd name="connsiteY4" fmla="*/ 182880 h 2035534"/>
              <a:gd name="connsiteX5" fmla="*/ 87655 w 890737"/>
              <a:gd name="connsiteY5" fmla="*/ 198783 h 2035534"/>
              <a:gd name="connsiteX6" fmla="*/ 127412 w 890737"/>
              <a:gd name="connsiteY6" fmla="*/ 238539 h 2035534"/>
              <a:gd name="connsiteX7" fmla="*/ 167168 w 890737"/>
              <a:gd name="connsiteY7" fmla="*/ 302149 h 2035534"/>
              <a:gd name="connsiteX8" fmla="*/ 183071 w 890737"/>
              <a:gd name="connsiteY8" fmla="*/ 326003 h 2035534"/>
              <a:gd name="connsiteX9" fmla="*/ 238730 w 890737"/>
              <a:gd name="connsiteY9" fmla="*/ 381663 h 2035534"/>
              <a:gd name="connsiteX10" fmla="*/ 278486 w 890737"/>
              <a:gd name="connsiteY10" fmla="*/ 429370 h 2035534"/>
              <a:gd name="connsiteX11" fmla="*/ 326194 w 890737"/>
              <a:gd name="connsiteY11" fmla="*/ 469127 h 2035534"/>
              <a:gd name="connsiteX12" fmla="*/ 342097 w 890737"/>
              <a:gd name="connsiteY12" fmla="*/ 532737 h 2035534"/>
              <a:gd name="connsiteX13" fmla="*/ 357999 w 890737"/>
              <a:gd name="connsiteY13" fmla="*/ 580445 h 2035534"/>
              <a:gd name="connsiteX14" fmla="*/ 365951 w 890737"/>
              <a:gd name="connsiteY14" fmla="*/ 604299 h 2035534"/>
              <a:gd name="connsiteX15" fmla="*/ 373902 w 890737"/>
              <a:gd name="connsiteY15" fmla="*/ 652007 h 2035534"/>
              <a:gd name="connsiteX16" fmla="*/ 385995 w 890737"/>
              <a:gd name="connsiteY16" fmla="*/ 619705 h 2035534"/>
              <a:gd name="connsiteX17" fmla="*/ 428898 w 890737"/>
              <a:gd name="connsiteY17" fmla="*/ 694579 h 2035534"/>
              <a:gd name="connsiteX18" fmla="*/ 437512 w 890737"/>
              <a:gd name="connsiteY18" fmla="*/ 620202 h 2035534"/>
              <a:gd name="connsiteX19" fmla="*/ 469318 w 890737"/>
              <a:gd name="connsiteY19" fmla="*/ 612250 h 2035534"/>
              <a:gd name="connsiteX20" fmla="*/ 496319 w 890737"/>
              <a:gd name="connsiteY20" fmla="*/ 713133 h 2035534"/>
              <a:gd name="connsiteX21" fmla="*/ 512553 w 890737"/>
              <a:gd name="connsiteY21" fmla="*/ 744275 h 2035534"/>
              <a:gd name="connsiteX22" fmla="*/ 517025 w 890737"/>
              <a:gd name="connsiteY22" fmla="*/ 811033 h 2035534"/>
              <a:gd name="connsiteX23" fmla="*/ 524977 w 890737"/>
              <a:gd name="connsiteY23" fmla="*/ 834887 h 2035534"/>
              <a:gd name="connsiteX24" fmla="*/ 532928 w 890737"/>
              <a:gd name="connsiteY24" fmla="*/ 858741 h 2035534"/>
              <a:gd name="connsiteX25" fmla="*/ 559929 w 890737"/>
              <a:gd name="connsiteY25" fmla="*/ 907111 h 2035534"/>
              <a:gd name="connsiteX26" fmla="*/ 587593 w 890737"/>
              <a:gd name="connsiteY26" fmla="*/ 974863 h 2035534"/>
              <a:gd name="connsiteX27" fmla="*/ 619398 w 890737"/>
              <a:gd name="connsiteY27" fmla="*/ 983146 h 2035534"/>
              <a:gd name="connsiteX28" fmla="*/ 667106 w 890737"/>
              <a:gd name="connsiteY28" fmla="*/ 1022571 h 2035534"/>
              <a:gd name="connsiteX29" fmla="*/ 722103 w 890737"/>
              <a:gd name="connsiteY29" fmla="*/ 1058517 h 2035534"/>
              <a:gd name="connsiteX30" fmla="*/ 761197 w 890737"/>
              <a:gd name="connsiteY30" fmla="*/ 1113845 h 2035534"/>
              <a:gd name="connsiteX31" fmla="*/ 747613 w 890737"/>
              <a:gd name="connsiteY31" fmla="*/ 1176793 h 2035534"/>
              <a:gd name="connsiteX32" fmla="*/ 771467 w 890737"/>
              <a:gd name="connsiteY32" fmla="*/ 1224501 h 2035534"/>
              <a:gd name="connsiteX33" fmla="*/ 739662 w 890737"/>
              <a:gd name="connsiteY33" fmla="*/ 1240403 h 2035534"/>
              <a:gd name="connsiteX34" fmla="*/ 723759 w 890737"/>
              <a:gd name="connsiteY34" fmla="*/ 1264257 h 2035534"/>
              <a:gd name="connsiteX35" fmla="*/ 747613 w 890737"/>
              <a:gd name="connsiteY35" fmla="*/ 1423283 h 2035534"/>
              <a:gd name="connsiteX36" fmla="*/ 795321 w 890737"/>
              <a:gd name="connsiteY36" fmla="*/ 1447137 h 2035534"/>
              <a:gd name="connsiteX37" fmla="*/ 811224 w 890737"/>
              <a:gd name="connsiteY37" fmla="*/ 1470991 h 2035534"/>
              <a:gd name="connsiteX38" fmla="*/ 827126 w 890737"/>
              <a:gd name="connsiteY38" fmla="*/ 1518699 h 2035534"/>
              <a:gd name="connsiteX39" fmla="*/ 843029 w 890737"/>
              <a:gd name="connsiteY39" fmla="*/ 1550504 h 2035534"/>
              <a:gd name="connsiteX40" fmla="*/ 850980 w 890737"/>
              <a:gd name="connsiteY40" fmla="*/ 1598212 h 2035534"/>
              <a:gd name="connsiteX41" fmla="*/ 866883 w 890737"/>
              <a:gd name="connsiteY41" fmla="*/ 1645920 h 2035534"/>
              <a:gd name="connsiteX42" fmla="*/ 843029 w 890737"/>
              <a:gd name="connsiteY42" fmla="*/ 1661823 h 2035534"/>
              <a:gd name="connsiteX43" fmla="*/ 747613 w 890737"/>
              <a:gd name="connsiteY43" fmla="*/ 1661823 h 2035534"/>
              <a:gd name="connsiteX44" fmla="*/ 723759 w 890737"/>
              <a:gd name="connsiteY44" fmla="*/ 1653871 h 2035534"/>
              <a:gd name="connsiteX45" fmla="*/ 715808 w 890737"/>
              <a:gd name="connsiteY45" fmla="*/ 1685676 h 2035534"/>
              <a:gd name="connsiteX46" fmla="*/ 739662 w 890737"/>
              <a:gd name="connsiteY46" fmla="*/ 1733384 h 2035534"/>
              <a:gd name="connsiteX47" fmla="*/ 763516 w 890737"/>
              <a:gd name="connsiteY47" fmla="*/ 1789043 h 2035534"/>
              <a:gd name="connsiteX48" fmla="*/ 771467 w 890737"/>
              <a:gd name="connsiteY48" fmla="*/ 1812897 h 2035534"/>
              <a:gd name="connsiteX49" fmla="*/ 803272 w 890737"/>
              <a:gd name="connsiteY49" fmla="*/ 1876508 h 2035534"/>
              <a:gd name="connsiteX50" fmla="*/ 819175 w 890737"/>
              <a:gd name="connsiteY50" fmla="*/ 1908313 h 2035534"/>
              <a:gd name="connsiteX51" fmla="*/ 827126 w 890737"/>
              <a:gd name="connsiteY51" fmla="*/ 1940118 h 2035534"/>
              <a:gd name="connsiteX52" fmla="*/ 858932 w 890737"/>
              <a:gd name="connsiteY52" fmla="*/ 1987826 h 2035534"/>
              <a:gd name="connsiteX53" fmla="*/ 874834 w 890737"/>
              <a:gd name="connsiteY53" fmla="*/ 2011680 h 2035534"/>
              <a:gd name="connsiteX54" fmla="*/ 874834 w 890737"/>
              <a:gd name="connsiteY54" fmla="*/ 2035534 h 2035534"/>
              <a:gd name="connsiteX55" fmla="*/ 890737 w 890737"/>
              <a:gd name="connsiteY55" fmla="*/ 2003729 h 2035534"/>
              <a:gd name="connsiteX0" fmla="*/ 16093 w 890737"/>
              <a:gd name="connsiteY0" fmla="*/ 0 h 2035534"/>
              <a:gd name="connsiteX1" fmla="*/ 16093 w 890737"/>
              <a:gd name="connsiteY1" fmla="*/ 0 h 2035534"/>
              <a:gd name="connsiteX2" fmla="*/ 8142 w 890737"/>
              <a:gd name="connsiteY2" fmla="*/ 135172 h 2035534"/>
              <a:gd name="connsiteX3" fmla="*/ 16093 w 890737"/>
              <a:gd name="connsiteY3" fmla="*/ 159026 h 2035534"/>
              <a:gd name="connsiteX4" fmla="*/ 63801 w 890737"/>
              <a:gd name="connsiteY4" fmla="*/ 182880 h 2035534"/>
              <a:gd name="connsiteX5" fmla="*/ 87655 w 890737"/>
              <a:gd name="connsiteY5" fmla="*/ 198783 h 2035534"/>
              <a:gd name="connsiteX6" fmla="*/ 127412 w 890737"/>
              <a:gd name="connsiteY6" fmla="*/ 238539 h 2035534"/>
              <a:gd name="connsiteX7" fmla="*/ 167168 w 890737"/>
              <a:gd name="connsiteY7" fmla="*/ 302149 h 2035534"/>
              <a:gd name="connsiteX8" fmla="*/ 183071 w 890737"/>
              <a:gd name="connsiteY8" fmla="*/ 326003 h 2035534"/>
              <a:gd name="connsiteX9" fmla="*/ 238730 w 890737"/>
              <a:gd name="connsiteY9" fmla="*/ 381663 h 2035534"/>
              <a:gd name="connsiteX10" fmla="*/ 278486 w 890737"/>
              <a:gd name="connsiteY10" fmla="*/ 429370 h 2035534"/>
              <a:gd name="connsiteX11" fmla="*/ 326194 w 890737"/>
              <a:gd name="connsiteY11" fmla="*/ 469127 h 2035534"/>
              <a:gd name="connsiteX12" fmla="*/ 342097 w 890737"/>
              <a:gd name="connsiteY12" fmla="*/ 532737 h 2035534"/>
              <a:gd name="connsiteX13" fmla="*/ 357999 w 890737"/>
              <a:gd name="connsiteY13" fmla="*/ 580445 h 2035534"/>
              <a:gd name="connsiteX14" fmla="*/ 365951 w 890737"/>
              <a:gd name="connsiteY14" fmla="*/ 604299 h 2035534"/>
              <a:gd name="connsiteX15" fmla="*/ 373902 w 890737"/>
              <a:gd name="connsiteY15" fmla="*/ 652007 h 2035534"/>
              <a:gd name="connsiteX16" fmla="*/ 385995 w 890737"/>
              <a:gd name="connsiteY16" fmla="*/ 619705 h 2035534"/>
              <a:gd name="connsiteX17" fmla="*/ 428898 w 890737"/>
              <a:gd name="connsiteY17" fmla="*/ 694579 h 2035534"/>
              <a:gd name="connsiteX18" fmla="*/ 437512 w 890737"/>
              <a:gd name="connsiteY18" fmla="*/ 620202 h 2035534"/>
              <a:gd name="connsiteX19" fmla="*/ 454078 w 890737"/>
              <a:gd name="connsiteY19" fmla="*/ 703690 h 2035534"/>
              <a:gd name="connsiteX20" fmla="*/ 496319 w 890737"/>
              <a:gd name="connsiteY20" fmla="*/ 713133 h 2035534"/>
              <a:gd name="connsiteX21" fmla="*/ 512553 w 890737"/>
              <a:gd name="connsiteY21" fmla="*/ 744275 h 2035534"/>
              <a:gd name="connsiteX22" fmla="*/ 517025 w 890737"/>
              <a:gd name="connsiteY22" fmla="*/ 811033 h 2035534"/>
              <a:gd name="connsiteX23" fmla="*/ 524977 w 890737"/>
              <a:gd name="connsiteY23" fmla="*/ 834887 h 2035534"/>
              <a:gd name="connsiteX24" fmla="*/ 532928 w 890737"/>
              <a:gd name="connsiteY24" fmla="*/ 858741 h 2035534"/>
              <a:gd name="connsiteX25" fmla="*/ 559929 w 890737"/>
              <a:gd name="connsiteY25" fmla="*/ 907111 h 2035534"/>
              <a:gd name="connsiteX26" fmla="*/ 587593 w 890737"/>
              <a:gd name="connsiteY26" fmla="*/ 974863 h 2035534"/>
              <a:gd name="connsiteX27" fmla="*/ 619398 w 890737"/>
              <a:gd name="connsiteY27" fmla="*/ 983146 h 2035534"/>
              <a:gd name="connsiteX28" fmla="*/ 667106 w 890737"/>
              <a:gd name="connsiteY28" fmla="*/ 1022571 h 2035534"/>
              <a:gd name="connsiteX29" fmla="*/ 722103 w 890737"/>
              <a:gd name="connsiteY29" fmla="*/ 1058517 h 2035534"/>
              <a:gd name="connsiteX30" fmla="*/ 761197 w 890737"/>
              <a:gd name="connsiteY30" fmla="*/ 1113845 h 2035534"/>
              <a:gd name="connsiteX31" fmla="*/ 747613 w 890737"/>
              <a:gd name="connsiteY31" fmla="*/ 1176793 h 2035534"/>
              <a:gd name="connsiteX32" fmla="*/ 771467 w 890737"/>
              <a:gd name="connsiteY32" fmla="*/ 1224501 h 2035534"/>
              <a:gd name="connsiteX33" fmla="*/ 739662 w 890737"/>
              <a:gd name="connsiteY33" fmla="*/ 1240403 h 2035534"/>
              <a:gd name="connsiteX34" fmla="*/ 723759 w 890737"/>
              <a:gd name="connsiteY34" fmla="*/ 1264257 h 2035534"/>
              <a:gd name="connsiteX35" fmla="*/ 747613 w 890737"/>
              <a:gd name="connsiteY35" fmla="*/ 1423283 h 2035534"/>
              <a:gd name="connsiteX36" fmla="*/ 795321 w 890737"/>
              <a:gd name="connsiteY36" fmla="*/ 1447137 h 2035534"/>
              <a:gd name="connsiteX37" fmla="*/ 811224 w 890737"/>
              <a:gd name="connsiteY37" fmla="*/ 1470991 h 2035534"/>
              <a:gd name="connsiteX38" fmla="*/ 827126 w 890737"/>
              <a:gd name="connsiteY38" fmla="*/ 1518699 h 2035534"/>
              <a:gd name="connsiteX39" fmla="*/ 843029 w 890737"/>
              <a:gd name="connsiteY39" fmla="*/ 1550504 h 2035534"/>
              <a:gd name="connsiteX40" fmla="*/ 850980 w 890737"/>
              <a:gd name="connsiteY40" fmla="*/ 1598212 h 2035534"/>
              <a:gd name="connsiteX41" fmla="*/ 866883 w 890737"/>
              <a:gd name="connsiteY41" fmla="*/ 1645920 h 2035534"/>
              <a:gd name="connsiteX42" fmla="*/ 843029 w 890737"/>
              <a:gd name="connsiteY42" fmla="*/ 1661823 h 2035534"/>
              <a:gd name="connsiteX43" fmla="*/ 747613 w 890737"/>
              <a:gd name="connsiteY43" fmla="*/ 1661823 h 2035534"/>
              <a:gd name="connsiteX44" fmla="*/ 723759 w 890737"/>
              <a:gd name="connsiteY44" fmla="*/ 1653871 h 2035534"/>
              <a:gd name="connsiteX45" fmla="*/ 715808 w 890737"/>
              <a:gd name="connsiteY45" fmla="*/ 1685676 h 2035534"/>
              <a:gd name="connsiteX46" fmla="*/ 739662 w 890737"/>
              <a:gd name="connsiteY46" fmla="*/ 1733384 h 2035534"/>
              <a:gd name="connsiteX47" fmla="*/ 763516 w 890737"/>
              <a:gd name="connsiteY47" fmla="*/ 1789043 h 2035534"/>
              <a:gd name="connsiteX48" fmla="*/ 771467 w 890737"/>
              <a:gd name="connsiteY48" fmla="*/ 1812897 h 2035534"/>
              <a:gd name="connsiteX49" fmla="*/ 803272 w 890737"/>
              <a:gd name="connsiteY49" fmla="*/ 1876508 h 2035534"/>
              <a:gd name="connsiteX50" fmla="*/ 819175 w 890737"/>
              <a:gd name="connsiteY50" fmla="*/ 1908313 h 2035534"/>
              <a:gd name="connsiteX51" fmla="*/ 827126 w 890737"/>
              <a:gd name="connsiteY51" fmla="*/ 1940118 h 2035534"/>
              <a:gd name="connsiteX52" fmla="*/ 858932 w 890737"/>
              <a:gd name="connsiteY52" fmla="*/ 1987826 h 2035534"/>
              <a:gd name="connsiteX53" fmla="*/ 874834 w 890737"/>
              <a:gd name="connsiteY53" fmla="*/ 2011680 h 2035534"/>
              <a:gd name="connsiteX54" fmla="*/ 874834 w 890737"/>
              <a:gd name="connsiteY54" fmla="*/ 2035534 h 2035534"/>
              <a:gd name="connsiteX55" fmla="*/ 890737 w 890737"/>
              <a:gd name="connsiteY55" fmla="*/ 2003729 h 2035534"/>
              <a:gd name="connsiteX0" fmla="*/ 16093 w 890737"/>
              <a:gd name="connsiteY0" fmla="*/ 0 h 2035534"/>
              <a:gd name="connsiteX1" fmla="*/ 16093 w 890737"/>
              <a:gd name="connsiteY1" fmla="*/ 0 h 2035534"/>
              <a:gd name="connsiteX2" fmla="*/ 8142 w 890737"/>
              <a:gd name="connsiteY2" fmla="*/ 135172 h 2035534"/>
              <a:gd name="connsiteX3" fmla="*/ 16093 w 890737"/>
              <a:gd name="connsiteY3" fmla="*/ 159026 h 2035534"/>
              <a:gd name="connsiteX4" fmla="*/ 63801 w 890737"/>
              <a:gd name="connsiteY4" fmla="*/ 182880 h 2035534"/>
              <a:gd name="connsiteX5" fmla="*/ 87655 w 890737"/>
              <a:gd name="connsiteY5" fmla="*/ 198783 h 2035534"/>
              <a:gd name="connsiteX6" fmla="*/ 127412 w 890737"/>
              <a:gd name="connsiteY6" fmla="*/ 238539 h 2035534"/>
              <a:gd name="connsiteX7" fmla="*/ 167168 w 890737"/>
              <a:gd name="connsiteY7" fmla="*/ 302149 h 2035534"/>
              <a:gd name="connsiteX8" fmla="*/ 183071 w 890737"/>
              <a:gd name="connsiteY8" fmla="*/ 326003 h 2035534"/>
              <a:gd name="connsiteX9" fmla="*/ 238730 w 890737"/>
              <a:gd name="connsiteY9" fmla="*/ 381663 h 2035534"/>
              <a:gd name="connsiteX10" fmla="*/ 278486 w 890737"/>
              <a:gd name="connsiteY10" fmla="*/ 429370 h 2035534"/>
              <a:gd name="connsiteX11" fmla="*/ 326194 w 890737"/>
              <a:gd name="connsiteY11" fmla="*/ 469127 h 2035534"/>
              <a:gd name="connsiteX12" fmla="*/ 342097 w 890737"/>
              <a:gd name="connsiteY12" fmla="*/ 532737 h 2035534"/>
              <a:gd name="connsiteX13" fmla="*/ 357999 w 890737"/>
              <a:gd name="connsiteY13" fmla="*/ 580445 h 2035534"/>
              <a:gd name="connsiteX14" fmla="*/ 365951 w 890737"/>
              <a:gd name="connsiteY14" fmla="*/ 604299 h 2035534"/>
              <a:gd name="connsiteX15" fmla="*/ 373902 w 890737"/>
              <a:gd name="connsiteY15" fmla="*/ 652007 h 2035534"/>
              <a:gd name="connsiteX16" fmla="*/ 385995 w 890737"/>
              <a:gd name="connsiteY16" fmla="*/ 619705 h 2035534"/>
              <a:gd name="connsiteX17" fmla="*/ 428898 w 890737"/>
              <a:gd name="connsiteY17" fmla="*/ 694579 h 2035534"/>
              <a:gd name="connsiteX18" fmla="*/ 437512 w 890737"/>
              <a:gd name="connsiteY18" fmla="*/ 719262 h 2035534"/>
              <a:gd name="connsiteX19" fmla="*/ 454078 w 890737"/>
              <a:gd name="connsiteY19" fmla="*/ 703690 h 2035534"/>
              <a:gd name="connsiteX20" fmla="*/ 496319 w 890737"/>
              <a:gd name="connsiteY20" fmla="*/ 713133 h 2035534"/>
              <a:gd name="connsiteX21" fmla="*/ 512553 w 890737"/>
              <a:gd name="connsiteY21" fmla="*/ 744275 h 2035534"/>
              <a:gd name="connsiteX22" fmla="*/ 517025 w 890737"/>
              <a:gd name="connsiteY22" fmla="*/ 811033 h 2035534"/>
              <a:gd name="connsiteX23" fmla="*/ 524977 w 890737"/>
              <a:gd name="connsiteY23" fmla="*/ 834887 h 2035534"/>
              <a:gd name="connsiteX24" fmla="*/ 532928 w 890737"/>
              <a:gd name="connsiteY24" fmla="*/ 858741 h 2035534"/>
              <a:gd name="connsiteX25" fmla="*/ 559929 w 890737"/>
              <a:gd name="connsiteY25" fmla="*/ 907111 h 2035534"/>
              <a:gd name="connsiteX26" fmla="*/ 587593 w 890737"/>
              <a:gd name="connsiteY26" fmla="*/ 974863 h 2035534"/>
              <a:gd name="connsiteX27" fmla="*/ 619398 w 890737"/>
              <a:gd name="connsiteY27" fmla="*/ 983146 h 2035534"/>
              <a:gd name="connsiteX28" fmla="*/ 667106 w 890737"/>
              <a:gd name="connsiteY28" fmla="*/ 1022571 h 2035534"/>
              <a:gd name="connsiteX29" fmla="*/ 722103 w 890737"/>
              <a:gd name="connsiteY29" fmla="*/ 1058517 h 2035534"/>
              <a:gd name="connsiteX30" fmla="*/ 761197 w 890737"/>
              <a:gd name="connsiteY30" fmla="*/ 1113845 h 2035534"/>
              <a:gd name="connsiteX31" fmla="*/ 747613 w 890737"/>
              <a:gd name="connsiteY31" fmla="*/ 1176793 h 2035534"/>
              <a:gd name="connsiteX32" fmla="*/ 771467 w 890737"/>
              <a:gd name="connsiteY32" fmla="*/ 1224501 h 2035534"/>
              <a:gd name="connsiteX33" fmla="*/ 739662 w 890737"/>
              <a:gd name="connsiteY33" fmla="*/ 1240403 h 2035534"/>
              <a:gd name="connsiteX34" fmla="*/ 723759 w 890737"/>
              <a:gd name="connsiteY34" fmla="*/ 1264257 h 2035534"/>
              <a:gd name="connsiteX35" fmla="*/ 747613 w 890737"/>
              <a:gd name="connsiteY35" fmla="*/ 1423283 h 2035534"/>
              <a:gd name="connsiteX36" fmla="*/ 795321 w 890737"/>
              <a:gd name="connsiteY36" fmla="*/ 1447137 h 2035534"/>
              <a:gd name="connsiteX37" fmla="*/ 811224 w 890737"/>
              <a:gd name="connsiteY37" fmla="*/ 1470991 h 2035534"/>
              <a:gd name="connsiteX38" fmla="*/ 827126 w 890737"/>
              <a:gd name="connsiteY38" fmla="*/ 1518699 h 2035534"/>
              <a:gd name="connsiteX39" fmla="*/ 843029 w 890737"/>
              <a:gd name="connsiteY39" fmla="*/ 1550504 h 2035534"/>
              <a:gd name="connsiteX40" fmla="*/ 850980 w 890737"/>
              <a:gd name="connsiteY40" fmla="*/ 1598212 h 2035534"/>
              <a:gd name="connsiteX41" fmla="*/ 866883 w 890737"/>
              <a:gd name="connsiteY41" fmla="*/ 1645920 h 2035534"/>
              <a:gd name="connsiteX42" fmla="*/ 843029 w 890737"/>
              <a:gd name="connsiteY42" fmla="*/ 1661823 h 2035534"/>
              <a:gd name="connsiteX43" fmla="*/ 747613 w 890737"/>
              <a:gd name="connsiteY43" fmla="*/ 1661823 h 2035534"/>
              <a:gd name="connsiteX44" fmla="*/ 723759 w 890737"/>
              <a:gd name="connsiteY44" fmla="*/ 1653871 h 2035534"/>
              <a:gd name="connsiteX45" fmla="*/ 715808 w 890737"/>
              <a:gd name="connsiteY45" fmla="*/ 1685676 h 2035534"/>
              <a:gd name="connsiteX46" fmla="*/ 739662 w 890737"/>
              <a:gd name="connsiteY46" fmla="*/ 1733384 h 2035534"/>
              <a:gd name="connsiteX47" fmla="*/ 763516 w 890737"/>
              <a:gd name="connsiteY47" fmla="*/ 1789043 h 2035534"/>
              <a:gd name="connsiteX48" fmla="*/ 771467 w 890737"/>
              <a:gd name="connsiteY48" fmla="*/ 1812897 h 2035534"/>
              <a:gd name="connsiteX49" fmla="*/ 803272 w 890737"/>
              <a:gd name="connsiteY49" fmla="*/ 1876508 h 2035534"/>
              <a:gd name="connsiteX50" fmla="*/ 819175 w 890737"/>
              <a:gd name="connsiteY50" fmla="*/ 1908313 h 2035534"/>
              <a:gd name="connsiteX51" fmla="*/ 827126 w 890737"/>
              <a:gd name="connsiteY51" fmla="*/ 1940118 h 2035534"/>
              <a:gd name="connsiteX52" fmla="*/ 858932 w 890737"/>
              <a:gd name="connsiteY52" fmla="*/ 1987826 h 2035534"/>
              <a:gd name="connsiteX53" fmla="*/ 874834 w 890737"/>
              <a:gd name="connsiteY53" fmla="*/ 2011680 h 2035534"/>
              <a:gd name="connsiteX54" fmla="*/ 874834 w 890737"/>
              <a:gd name="connsiteY54" fmla="*/ 2035534 h 2035534"/>
              <a:gd name="connsiteX55" fmla="*/ 890737 w 890737"/>
              <a:gd name="connsiteY55" fmla="*/ 2003729 h 2035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890737" h="2035534">
                <a:moveTo>
                  <a:pt x="16093" y="0"/>
                </a:moveTo>
                <a:lnTo>
                  <a:pt x="16093" y="0"/>
                </a:lnTo>
                <a:cubicBezTo>
                  <a:pt x="-1305" y="78293"/>
                  <a:pt x="-5585" y="59670"/>
                  <a:pt x="8142" y="135172"/>
                </a:cubicBezTo>
                <a:cubicBezTo>
                  <a:pt x="9641" y="143418"/>
                  <a:pt x="10857" y="152481"/>
                  <a:pt x="16093" y="159026"/>
                </a:cubicBezTo>
                <a:cubicBezTo>
                  <a:pt x="27304" y="173039"/>
                  <a:pt x="48086" y="177642"/>
                  <a:pt x="63801" y="182880"/>
                </a:cubicBezTo>
                <a:cubicBezTo>
                  <a:pt x="71752" y="188181"/>
                  <a:pt x="80898" y="192026"/>
                  <a:pt x="87655" y="198783"/>
                </a:cubicBezTo>
                <a:cubicBezTo>
                  <a:pt x="140665" y="251791"/>
                  <a:pt x="63800" y="196130"/>
                  <a:pt x="127412" y="238539"/>
                </a:cubicBezTo>
                <a:cubicBezTo>
                  <a:pt x="163758" y="293060"/>
                  <a:pt x="119198" y="225399"/>
                  <a:pt x="167168" y="302149"/>
                </a:cubicBezTo>
                <a:cubicBezTo>
                  <a:pt x="172233" y="310253"/>
                  <a:pt x="177770" y="318052"/>
                  <a:pt x="183071" y="326003"/>
                </a:cubicBezTo>
                <a:cubicBezTo>
                  <a:pt x="201061" y="379976"/>
                  <a:pt x="174937" y="317873"/>
                  <a:pt x="238730" y="381663"/>
                </a:cubicBezTo>
                <a:cubicBezTo>
                  <a:pt x="308411" y="451341"/>
                  <a:pt x="223143" y="362958"/>
                  <a:pt x="278486" y="429370"/>
                </a:cubicBezTo>
                <a:cubicBezTo>
                  <a:pt x="297617" y="452328"/>
                  <a:pt x="302740" y="453491"/>
                  <a:pt x="326194" y="469127"/>
                </a:cubicBezTo>
                <a:cubicBezTo>
                  <a:pt x="350319" y="541506"/>
                  <a:pt x="313312" y="427192"/>
                  <a:pt x="342097" y="532737"/>
                </a:cubicBezTo>
                <a:cubicBezTo>
                  <a:pt x="346508" y="548909"/>
                  <a:pt x="352698" y="564542"/>
                  <a:pt x="357999" y="580445"/>
                </a:cubicBezTo>
                <a:lnTo>
                  <a:pt x="365951" y="604299"/>
                </a:lnTo>
                <a:cubicBezTo>
                  <a:pt x="368601" y="620202"/>
                  <a:pt x="370561" y="649439"/>
                  <a:pt x="373902" y="652007"/>
                </a:cubicBezTo>
                <a:cubicBezTo>
                  <a:pt x="377243" y="654575"/>
                  <a:pt x="376829" y="612610"/>
                  <a:pt x="385995" y="619705"/>
                </a:cubicBezTo>
                <a:cubicBezTo>
                  <a:pt x="395161" y="626800"/>
                  <a:pt x="420312" y="677986"/>
                  <a:pt x="428898" y="694579"/>
                </a:cubicBezTo>
                <a:cubicBezTo>
                  <a:pt x="437484" y="711172"/>
                  <a:pt x="433315" y="717744"/>
                  <a:pt x="437512" y="719262"/>
                </a:cubicBezTo>
                <a:cubicBezTo>
                  <a:pt x="441709" y="720780"/>
                  <a:pt x="443476" y="706341"/>
                  <a:pt x="454078" y="703690"/>
                </a:cubicBezTo>
                <a:cubicBezTo>
                  <a:pt x="456728" y="748748"/>
                  <a:pt x="486573" y="706369"/>
                  <a:pt x="496319" y="713133"/>
                </a:cubicBezTo>
                <a:cubicBezTo>
                  <a:pt x="506065" y="719897"/>
                  <a:pt x="509102" y="727958"/>
                  <a:pt x="512553" y="744275"/>
                </a:cubicBezTo>
                <a:cubicBezTo>
                  <a:pt x="516004" y="760592"/>
                  <a:pt x="514954" y="795931"/>
                  <a:pt x="517025" y="811033"/>
                </a:cubicBezTo>
                <a:cubicBezTo>
                  <a:pt x="519096" y="826135"/>
                  <a:pt x="522326" y="826936"/>
                  <a:pt x="524977" y="834887"/>
                </a:cubicBezTo>
                <a:cubicBezTo>
                  <a:pt x="527627" y="842838"/>
                  <a:pt x="527103" y="846704"/>
                  <a:pt x="532928" y="858741"/>
                </a:cubicBezTo>
                <a:cubicBezTo>
                  <a:pt x="538753" y="870778"/>
                  <a:pt x="550818" y="887757"/>
                  <a:pt x="559929" y="907111"/>
                </a:cubicBezTo>
                <a:cubicBezTo>
                  <a:pt x="569040" y="926465"/>
                  <a:pt x="577682" y="962191"/>
                  <a:pt x="587593" y="974863"/>
                </a:cubicBezTo>
                <a:cubicBezTo>
                  <a:pt x="597504" y="987535"/>
                  <a:pt x="606146" y="975195"/>
                  <a:pt x="619398" y="983146"/>
                </a:cubicBezTo>
                <a:cubicBezTo>
                  <a:pt x="632650" y="991097"/>
                  <a:pt x="649988" y="1010009"/>
                  <a:pt x="667106" y="1022571"/>
                </a:cubicBezTo>
                <a:cubicBezTo>
                  <a:pt x="684224" y="1035133"/>
                  <a:pt x="706421" y="1043305"/>
                  <a:pt x="722103" y="1058517"/>
                </a:cubicBezTo>
                <a:cubicBezTo>
                  <a:pt x="737785" y="1073729"/>
                  <a:pt x="756945" y="1094132"/>
                  <a:pt x="761197" y="1113845"/>
                </a:cubicBezTo>
                <a:cubicBezTo>
                  <a:pt x="765449" y="1133558"/>
                  <a:pt x="745901" y="1158350"/>
                  <a:pt x="747613" y="1176793"/>
                </a:cubicBezTo>
                <a:cubicBezTo>
                  <a:pt x="749325" y="1195236"/>
                  <a:pt x="725895" y="1156140"/>
                  <a:pt x="771467" y="1224501"/>
                </a:cubicBezTo>
                <a:cubicBezTo>
                  <a:pt x="760865" y="1229802"/>
                  <a:pt x="748768" y="1232815"/>
                  <a:pt x="739662" y="1240403"/>
                </a:cubicBezTo>
                <a:cubicBezTo>
                  <a:pt x="732321" y="1246521"/>
                  <a:pt x="724236" y="1254713"/>
                  <a:pt x="723759" y="1264257"/>
                </a:cubicBezTo>
                <a:cubicBezTo>
                  <a:pt x="721877" y="1301889"/>
                  <a:pt x="708876" y="1384545"/>
                  <a:pt x="747613" y="1423283"/>
                </a:cubicBezTo>
                <a:cubicBezTo>
                  <a:pt x="763027" y="1438698"/>
                  <a:pt x="775919" y="1440670"/>
                  <a:pt x="795321" y="1447137"/>
                </a:cubicBezTo>
                <a:cubicBezTo>
                  <a:pt x="800622" y="1455088"/>
                  <a:pt x="807343" y="1462258"/>
                  <a:pt x="811224" y="1470991"/>
                </a:cubicBezTo>
                <a:cubicBezTo>
                  <a:pt x="818032" y="1486309"/>
                  <a:pt x="819629" y="1503706"/>
                  <a:pt x="827126" y="1518699"/>
                </a:cubicBezTo>
                <a:lnTo>
                  <a:pt x="843029" y="1550504"/>
                </a:lnTo>
                <a:cubicBezTo>
                  <a:pt x="845679" y="1566407"/>
                  <a:pt x="847070" y="1582571"/>
                  <a:pt x="850980" y="1598212"/>
                </a:cubicBezTo>
                <a:cubicBezTo>
                  <a:pt x="855046" y="1614474"/>
                  <a:pt x="866883" y="1645920"/>
                  <a:pt x="866883" y="1645920"/>
                </a:cubicBezTo>
                <a:cubicBezTo>
                  <a:pt x="858932" y="1651221"/>
                  <a:pt x="852095" y="1658801"/>
                  <a:pt x="843029" y="1661823"/>
                </a:cubicBezTo>
                <a:cubicBezTo>
                  <a:pt x="800623" y="1675958"/>
                  <a:pt x="790019" y="1668890"/>
                  <a:pt x="747613" y="1661823"/>
                </a:cubicBezTo>
                <a:cubicBezTo>
                  <a:pt x="739662" y="1659172"/>
                  <a:pt x="730464" y="1648842"/>
                  <a:pt x="723759" y="1653871"/>
                </a:cubicBezTo>
                <a:cubicBezTo>
                  <a:pt x="715017" y="1660428"/>
                  <a:pt x="715808" y="1674748"/>
                  <a:pt x="715808" y="1685676"/>
                </a:cubicBezTo>
                <a:cubicBezTo>
                  <a:pt x="715808" y="1702137"/>
                  <a:pt x="731621" y="1721323"/>
                  <a:pt x="739662" y="1733384"/>
                </a:cubicBezTo>
                <a:cubicBezTo>
                  <a:pt x="756210" y="1799578"/>
                  <a:pt x="736060" y="1734131"/>
                  <a:pt x="763516" y="1789043"/>
                </a:cubicBezTo>
                <a:cubicBezTo>
                  <a:pt x="767264" y="1796540"/>
                  <a:pt x="767999" y="1805267"/>
                  <a:pt x="771467" y="1812897"/>
                </a:cubicBezTo>
                <a:cubicBezTo>
                  <a:pt x="781277" y="1834479"/>
                  <a:pt x="792670" y="1855304"/>
                  <a:pt x="803272" y="1876508"/>
                </a:cubicBezTo>
                <a:lnTo>
                  <a:pt x="819175" y="1908313"/>
                </a:lnTo>
                <a:cubicBezTo>
                  <a:pt x="821825" y="1918915"/>
                  <a:pt x="822239" y="1930344"/>
                  <a:pt x="827126" y="1940118"/>
                </a:cubicBezTo>
                <a:cubicBezTo>
                  <a:pt x="835674" y="1957213"/>
                  <a:pt x="848330" y="1971923"/>
                  <a:pt x="858932" y="1987826"/>
                </a:cubicBezTo>
                <a:cubicBezTo>
                  <a:pt x="864233" y="1995777"/>
                  <a:pt x="874834" y="2002124"/>
                  <a:pt x="874834" y="2011680"/>
                </a:cubicBezTo>
                <a:lnTo>
                  <a:pt x="874834" y="2035534"/>
                </a:lnTo>
                <a:lnTo>
                  <a:pt x="890737" y="2003729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6478" tIns="43239" rIns="86478" bIns="43239"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 rot="351409">
            <a:off x="3398618" y="564968"/>
            <a:ext cx="468096" cy="776961"/>
          </a:xfrm>
          <a:custGeom>
            <a:avLst/>
            <a:gdLst>
              <a:gd name="connsiteX0" fmla="*/ 64912 w 500847"/>
              <a:gd name="connsiteY0" fmla="*/ 659219 h 808075"/>
              <a:gd name="connsiteX1" fmla="*/ 64912 w 500847"/>
              <a:gd name="connsiteY1" fmla="*/ 659219 h 808075"/>
              <a:gd name="connsiteX2" fmla="*/ 118075 w 500847"/>
              <a:gd name="connsiteY2" fmla="*/ 499730 h 808075"/>
              <a:gd name="connsiteX3" fmla="*/ 139340 w 500847"/>
              <a:gd name="connsiteY3" fmla="*/ 467833 h 808075"/>
              <a:gd name="connsiteX4" fmla="*/ 160605 w 500847"/>
              <a:gd name="connsiteY4" fmla="*/ 435935 h 808075"/>
              <a:gd name="connsiteX5" fmla="*/ 171238 w 500847"/>
              <a:gd name="connsiteY5" fmla="*/ 382772 h 808075"/>
              <a:gd name="connsiteX6" fmla="*/ 192503 w 500847"/>
              <a:gd name="connsiteY6" fmla="*/ 318977 h 808075"/>
              <a:gd name="connsiteX7" fmla="*/ 203136 w 500847"/>
              <a:gd name="connsiteY7" fmla="*/ 276447 h 808075"/>
              <a:gd name="connsiteX8" fmla="*/ 213768 w 500847"/>
              <a:gd name="connsiteY8" fmla="*/ 116958 h 808075"/>
              <a:gd name="connsiteX9" fmla="*/ 256298 w 500847"/>
              <a:gd name="connsiteY9" fmla="*/ 95693 h 808075"/>
              <a:gd name="connsiteX10" fmla="*/ 309461 w 500847"/>
              <a:gd name="connsiteY10" fmla="*/ 63796 h 808075"/>
              <a:gd name="connsiteX11" fmla="*/ 362624 w 500847"/>
              <a:gd name="connsiteY11" fmla="*/ 31898 h 808075"/>
              <a:gd name="connsiteX12" fmla="*/ 426419 w 500847"/>
              <a:gd name="connsiteY12" fmla="*/ 0 h 808075"/>
              <a:gd name="connsiteX13" fmla="*/ 468950 w 500847"/>
              <a:gd name="connsiteY13" fmla="*/ 21265 h 808075"/>
              <a:gd name="connsiteX14" fmla="*/ 479582 w 500847"/>
              <a:gd name="connsiteY14" fmla="*/ 63796 h 808075"/>
              <a:gd name="connsiteX15" fmla="*/ 500847 w 500847"/>
              <a:gd name="connsiteY15" fmla="*/ 180754 h 808075"/>
              <a:gd name="connsiteX16" fmla="*/ 479582 w 500847"/>
              <a:gd name="connsiteY16" fmla="*/ 340242 h 808075"/>
              <a:gd name="connsiteX17" fmla="*/ 458317 w 500847"/>
              <a:gd name="connsiteY17" fmla="*/ 404037 h 808075"/>
              <a:gd name="connsiteX18" fmla="*/ 437052 w 500847"/>
              <a:gd name="connsiteY18" fmla="*/ 425303 h 808075"/>
              <a:gd name="connsiteX19" fmla="*/ 394522 w 500847"/>
              <a:gd name="connsiteY19" fmla="*/ 489098 h 808075"/>
              <a:gd name="connsiteX20" fmla="*/ 362624 w 500847"/>
              <a:gd name="connsiteY20" fmla="*/ 520996 h 808075"/>
              <a:gd name="connsiteX21" fmla="*/ 341359 w 500847"/>
              <a:gd name="connsiteY21" fmla="*/ 552893 h 808075"/>
              <a:gd name="connsiteX22" fmla="*/ 277564 w 500847"/>
              <a:gd name="connsiteY22" fmla="*/ 616689 h 808075"/>
              <a:gd name="connsiteX23" fmla="*/ 256298 w 500847"/>
              <a:gd name="connsiteY23" fmla="*/ 637954 h 808075"/>
              <a:gd name="connsiteX24" fmla="*/ 224401 w 500847"/>
              <a:gd name="connsiteY24" fmla="*/ 659219 h 808075"/>
              <a:gd name="connsiteX25" fmla="*/ 203136 w 500847"/>
              <a:gd name="connsiteY25" fmla="*/ 691117 h 808075"/>
              <a:gd name="connsiteX26" fmla="*/ 192503 w 500847"/>
              <a:gd name="connsiteY26" fmla="*/ 723014 h 808075"/>
              <a:gd name="connsiteX27" fmla="*/ 139340 w 500847"/>
              <a:gd name="connsiteY27" fmla="*/ 786810 h 808075"/>
              <a:gd name="connsiteX28" fmla="*/ 75545 w 500847"/>
              <a:gd name="connsiteY28" fmla="*/ 808075 h 808075"/>
              <a:gd name="connsiteX29" fmla="*/ 22382 w 500847"/>
              <a:gd name="connsiteY29" fmla="*/ 797442 h 808075"/>
              <a:gd name="connsiteX30" fmla="*/ 11750 w 500847"/>
              <a:gd name="connsiteY30" fmla="*/ 680484 h 808075"/>
              <a:gd name="connsiteX31" fmla="*/ 11750 w 500847"/>
              <a:gd name="connsiteY31" fmla="*/ 648586 h 808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500847" h="808075">
                <a:moveTo>
                  <a:pt x="64912" y="659219"/>
                </a:moveTo>
                <a:lnTo>
                  <a:pt x="64912" y="659219"/>
                </a:lnTo>
                <a:cubicBezTo>
                  <a:pt x="78367" y="538126"/>
                  <a:pt x="57743" y="590229"/>
                  <a:pt x="118075" y="499730"/>
                </a:cubicBezTo>
                <a:lnTo>
                  <a:pt x="139340" y="467833"/>
                </a:lnTo>
                <a:lnTo>
                  <a:pt x="160605" y="435935"/>
                </a:lnTo>
                <a:cubicBezTo>
                  <a:pt x="164149" y="418214"/>
                  <a:pt x="166483" y="400207"/>
                  <a:pt x="171238" y="382772"/>
                </a:cubicBezTo>
                <a:cubicBezTo>
                  <a:pt x="177136" y="361147"/>
                  <a:pt x="187066" y="340723"/>
                  <a:pt x="192503" y="318977"/>
                </a:cubicBezTo>
                <a:lnTo>
                  <a:pt x="203136" y="276447"/>
                </a:lnTo>
                <a:cubicBezTo>
                  <a:pt x="206680" y="223284"/>
                  <a:pt x="198734" y="168074"/>
                  <a:pt x="213768" y="116958"/>
                </a:cubicBezTo>
                <a:cubicBezTo>
                  <a:pt x="218240" y="101752"/>
                  <a:pt x="243110" y="104485"/>
                  <a:pt x="256298" y="95693"/>
                </a:cubicBezTo>
                <a:cubicBezTo>
                  <a:pt x="314677" y="56774"/>
                  <a:pt x="235422" y="88475"/>
                  <a:pt x="309461" y="63796"/>
                </a:cubicBezTo>
                <a:cubicBezTo>
                  <a:pt x="350995" y="22260"/>
                  <a:pt x="307414" y="59502"/>
                  <a:pt x="362624" y="31898"/>
                </a:cubicBezTo>
                <a:cubicBezTo>
                  <a:pt x="445081" y="-9329"/>
                  <a:pt x="346235" y="26730"/>
                  <a:pt x="426419" y="0"/>
                </a:cubicBezTo>
                <a:cubicBezTo>
                  <a:pt x="440596" y="7088"/>
                  <a:pt x="458803" y="9088"/>
                  <a:pt x="468950" y="21265"/>
                </a:cubicBezTo>
                <a:cubicBezTo>
                  <a:pt x="478305" y="32491"/>
                  <a:pt x="477180" y="49382"/>
                  <a:pt x="479582" y="63796"/>
                </a:cubicBezTo>
                <a:cubicBezTo>
                  <a:pt x="499619" y="184021"/>
                  <a:pt x="478036" y="112317"/>
                  <a:pt x="500847" y="180754"/>
                </a:cubicBezTo>
                <a:cubicBezTo>
                  <a:pt x="493579" y="260701"/>
                  <a:pt x="497960" y="278982"/>
                  <a:pt x="479582" y="340242"/>
                </a:cubicBezTo>
                <a:cubicBezTo>
                  <a:pt x="473141" y="361712"/>
                  <a:pt x="474167" y="388187"/>
                  <a:pt x="458317" y="404037"/>
                </a:cubicBezTo>
                <a:cubicBezTo>
                  <a:pt x="451229" y="411126"/>
                  <a:pt x="443067" y="417283"/>
                  <a:pt x="437052" y="425303"/>
                </a:cubicBezTo>
                <a:cubicBezTo>
                  <a:pt x="421718" y="445749"/>
                  <a:pt x="412594" y="471026"/>
                  <a:pt x="394522" y="489098"/>
                </a:cubicBezTo>
                <a:cubicBezTo>
                  <a:pt x="383889" y="499731"/>
                  <a:pt x="372250" y="509444"/>
                  <a:pt x="362624" y="520996"/>
                </a:cubicBezTo>
                <a:cubicBezTo>
                  <a:pt x="354443" y="530813"/>
                  <a:pt x="349849" y="543342"/>
                  <a:pt x="341359" y="552893"/>
                </a:cubicBezTo>
                <a:cubicBezTo>
                  <a:pt x="321379" y="575370"/>
                  <a:pt x="298829" y="595424"/>
                  <a:pt x="277564" y="616689"/>
                </a:cubicBezTo>
                <a:cubicBezTo>
                  <a:pt x="270475" y="623778"/>
                  <a:pt x="264639" y="632393"/>
                  <a:pt x="256298" y="637954"/>
                </a:cubicBezTo>
                <a:lnTo>
                  <a:pt x="224401" y="659219"/>
                </a:lnTo>
                <a:cubicBezTo>
                  <a:pt x="217313" y="669852"/>
                  <a:pt x="208851" y="679687"/>
                  <a:pt x="203136" y="691117"/>
                </a:cubicBezTo>
                <a:cubicBezTo>
                  <a:pt x="198124" y="701141"/>
                  <a:pt x="197515" y="712990"/>
                  <a:pt x="192503" y="723014"/>
                </a:cubicBezTo>
                <a:cubicBezTo>
                  <a:pt x="183848" y="740323"/>
                  <a:pt x="155621" y="777765"/>
                  <a:pt x="139340" y="786810"/>
                </a:cubicBezTo>
                <a:cubicBezTo>
                  <a:pt x="119746" y="797696"/>
                  <a:pt x="75545" y="808075"/>
                  <a:pt x="75545" y="808075"/>
                </a:cubicBezTo>
                <a:cubicBezTo>
                  <a:pt x="57824" y="804531"/>
                  <a:pt x="38073" y="806408"/>
                  <a:pt x="22382" y="797442"/>
                </a:cubicBezTo>
                <a:cubicBezTo>
                  <a:pt x="-19128" y="773722"/>
                  <a:pt x="9360" y="706776"/>
                  <a:pt x="11750" y="680484"/>
                </a:cubicBezTo>
                <a:cubicBezTo>
                  <a:pt x="12713" y="669895"/>
                  <a:pt x="11750" y="659219"/>
                  <a:pt x="11750" y="648586"/>
                </a:cubicBezTo>
              </a:path>
            </a:pathLst>
          </a:custGeom>
          <a:solidFill>
            <a:srgbClr val="C0504D"/>
          </a:solidFill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6478" tIns="43239" rIns="86478" bIns="43239" rtlCol="0" anchor="ctr"/>
          <a:lstStyle/>
          <a:p>
            <a:pPr algn="ctr"/>
            <a:endParaRPr lang="en-US"/>
          </a:p>
        </p:txBody>
      </p:sp>
      <p:sp>
        <p:nvSpPr>
          <p:cNvPr id="122" name="Rectangle 121"/>
          <p:cNvSpPr/>
          <p:nvPr/>
        </p:nvSpPr>
        <p:spPr>
          <a:xfrm>
            <a:off x="1" y="835172"/>
            <a:ext cx="3597622" cy="295902"/>
          </a:xfrm>
          <a:prstGeom prst="rect">
            <a:avLst/>
          </a:prstGeom>
        </p:spPr>
        <p:txBody>
          <a:bodyPr wrap="square" lIns="86454" tIns="43227" rIns="86454" bIns="43227">
            <a:spAutoFit/>
          </a:bodyPr>
          <a:lstStyle/>
          <a:p>
            <a:r>
              <a:rPr lang="en-US" sz="1300" b="1" dirty="0">
                <a:latin typeface="Calibri" pitchFamily="34" charset="0"/>
                <a:cs typeface="Calibri" pitchFamily="34" charset="0"/>
              </a:rPr>
              <a:t>Eastern Naga Development Organization (ENDO) </a:t>
            </a:r>
            <a:endParaRPr lang="en-US" sz="13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4312283" y="972018"/>
            <a:ext cx="301747" cy="1246671"/>
          </a:xfrm>
          <a:custGeom>
            <a:avLst/>
            <a:gdLst>
              <a:gd name="connsiteX0" fmla="*/ 10632 w 133808"/>
              <a:gd name="connsiteY0" fmla="*/ 21265 h 138223"/>
              <a:gd name="connsiteX1" fmla="*/ 10632 w 133808"/>
              <a:gd name="connsiteY1" fmla="*/ 21265 h 138223"/>
              <a:gd name="connsiteX2" fmla="*/ 106325 w 133808"/>
              <a:gd name="connsiteY2" fmla="*/ 0 h 138223"/>
              <a:gd name="connsiteX3" fmla="*/ 127591 w 133808"/>
              <a:gd name="connsiteY3" fmla="*/ 21265 h 138223"/>
              <a:gd name="connsiteX4" fmla="*/ 85060 w 133808"/>
              <a:gd name="connsiteY4" fmla="*/ 138223 h 138223"/>
              <a:gd name="connsiteX5" fmla="*/ 42530 w 133808"/>
              <a:gd name="connsiteY5" fmla="*/ 127590 h 138223"/>
              <a:gd name="connsiteX6" fmla="*/ 21265 w 133808"/>
              <a:gd name="connsiteY6" fmla="*/ 63795 h 138223"/>
              <a:gd name="connsiteX7" fmla="*/ 0 w 133808"/>
              <a:gd name="connsiteY7" fmla="*/ 31897 h 138223"/>
              <a:gd name="connsiteX8" fmla="*/ 10632 w 133808"/>
              <a:gd name="connsiteY8" fmla="*/ 21265 h 138223"/>
              <a:gd name="connsiteX0" fmla="*/ 36785 w 133808"/>
              <a:gd name="connsiteY0" fmla="*/ 0 h 196560"/>
              <a:gd name="connsiteX1" fmla="*/ 10632 w 133808"/>
              <a:gd name="connsiteY1" fmla="*/ 79602 h 196560"/>
              <a:gd name="connsiteX2" fmla="*/ 106325 w 133808"/>
              <a:gd name="connsiteY2" fmla="*/ 58337 h 196560"/>
              <a:gd name="connsiteX3" fmla="*/ 127591 w 133808"/>
              <a:gd name="connsiteY3" fmla="*/ 79602 h 196560"/>
              <a:gd name="connsiteX4" fmla="*/ 85060 w 133808"/>
              <a:gd name="connsiteY4" fmla="*/ 196560 h 196560"/>
              <a:gd name="connsiteX5" fmla="*/ 42530 w 133808"/>
              <a:gd name="connsiteY5" fmla="*/ 185927 h 196560"/>
              <a:gd name="connsiteX6" fmla="*/ 21265 w 133808"/>
              <a:gd name="connsiteY6" fmla="*/ 122132 h 196560"/>
              <a:gd name="connsiteX7" fmla="*/ 0 w 133808"/>
              <a:gd name="connsiteY7" fmla="*/ 90234 h 196560"/>
              <a:gd name="connsiteX8" fmla="*/ 36785 w 133808"/>
              <a:gd name="connsiteY8" fmla="*/ 0 h 196560"/>
              <a:gd name="connsiteX0" fmla="*/ 36785 w 133808"/>
              <a:gd name="connsiteY0" fmla="*/ 21143 h 217703"/>
              <a:gd name="connsiteX1" fmla="*/ 49377 w 133808"/>
              <a:gd name="connsiteY1" fmla="*/ 506 h 217703"/>
              <a:gd name="connsiteX2" fmla="*/ 106325 w 133808"/>
              <a:gd name="connsiteY2" fmla="*/ 79480 h 217703"/>
              <a:gd name="connsiteX3" fmla="*/ 127591 w 133808"/>
              <a:gd name="connsiteY3" fmla="*/ 100745 h 217703"/>
              <a:gd name="connsiteX4" fmla="*/ 85060 w 133808"/>
              <a:gd name="connsiteY4" fmla="*/ 217703 h 217703"/>
              <a:gd name="connsiteX5" fmla="*/ 42530 w 133808"/>
              <a:gd name="connsiteY5" fmla="*/ 207070 h 217703"/>
              <a:gd name="connsiteX6" fmla="*/ 21265 w 133808"/>
              <a:gd name="connsiteY6" fmla="*/ 143275 h 217703"/>
              <a:gd name="connsiteX7" fmla="*/ 0 w 133808"/>
              <a:gd name="connsiteY7" fmla="*/ 111377 h 217703"/>
              <a:gd name="connsiteX8" fmla="*/ 36785 w 133808"/>
              <a:gd name="connsiteY8" fmla="*/ 21143 h 217703"/>
              <a:gd name="connsiteX0" fmla="*/ 36785 w 117332"/>
              <a:gd name="connsiteY0" fmla="*/ 21148 h 217708"/>
              <a:gd name="connsiteX1" fmla="*/ 49377 w 117332"/>
              <a:gd name="connsiteY1" fmla="*/ 511 h 217708"/>
              <a:gd name="connsiteX2" fmla="*/ 106325 w 117332"/>
              <a:gd name="connsiteY2" fmla="*/ 79485 h 217708"/>
              <a:gd name="connsiteX3" fmla="*/ 96595 w 117332"/>
              <a:gd name="connsiteY3" fmla="*/ 105172 h 217708"/>
              <a:gd name="connsiteX4" fmla="*/ 85060 w 117332"/>
              <a:gd name="connsiteY4" fmla="*/ 217708 h 217708"/>
              <a:gd name="connsiteX5" fmla="*/ 42530 w 117332"/>
              <a:gd name="connsiteY5" fmla="*/ 207075 h 217708"/>
              <a:gd name="connsiteX6" fmla="*/ 21265 w 117332"/>
              <a:gd name="connsiteY6" fmla="*/ 143280 h 217708"/>
              <a:gd name="connsiteX7" fmla="*/ 0 w 117332"/>
              <a:gd name="connsiteY7" fmla="*/ 111382 h 217708"/>
              <a:gd name="connsiteX8" fmla="*/ 36785 w 117332"/>
              <a:gd name="connsiteY8" fmla="*/ 21148 h 217708"/>
              <a:gd name="connsiteX0" fmla="*/ 36785 w 115641"/>
              <a:gd name="connsiteY0" fmla="*/ 21148 h 217708"/>
              <a:gd name="connsiteX1" fmla="*/ 49377 w 115641"/>
              <a:gd name="connsiteY1" fmla="*/ 511 h 217708"/>
              <a:gd name="connsiteX2" fmla="*/ 106325 w 115641"/>
              <a:gd name="connsiteY2" fmla="*/ 79485 h 217708"/>
              <a:gd name="connsiteX3" fmla="*/ 96595 w 115641"/>
              <a:gd name="connsiteY3" fmla="*/ 105172 h 217708"/>
              <a:gd name="connsiteX4" fmla="*/ 115507 w 115641"/>
              <a:gd name="connsiteY4" fmla="*/ 145635 h 217708"/>
              <a:gd name="connsiteX5" fmla="*/ 85060 w 115641"/>
              <a:gd name="connsiteY5" fmla="*/ 217708 h 217708"/>
              <a:gd name="connsiteX6" fmla="*/ 42530 w 115641"/>
              <a:gd name="connsiteY6" fmla="*/ 207075 h 217708"/>
              <a:gd name="connsiteX7" fmla="*/ 21265 w 115641"/>
              <a:gd name="connsiteY7" fmla="*/ 143280 h 217708"/>
              <a:gd name="connsiteX8" fmla="*/ 0 w 115641"/>
              <a:gd name="connsiteY8" fmla="*/ 111382 h 217708"/>
              <a:gd name="connsiteX9" fmla="*/ 36785 w 115641"/>
              <a:gd name="connsiteY9" fmla="*/ 21148 h 217708"/>
              <a:gd name="connsiteX0" fmla="*/ 36785 w 115880"/>
              <a:gd name="connsiteY0" fmla="*/ 21148 h 217708"/>
              <a:gd name="connsiteX1" fmla="*/ 49377 w 115880"/>
              <a:gd name="connsiteY1" fmla="*/ 511 h 217708"/>
              <a:gd name="connsiteX2" fmla="*/ 106325 w 115880"/>
              <a:gd name="connsiteY2" fmla="*/ 79485 h 217708"/>
              <a:gd name="connsiteX3" fmla="*/ 96595 w 115880"/>
              <a:gd name="connsiteY3" fmla="*/ 105172 h 217708"/>
              <a:gd name="connsiteX4" fmla="*/ 94198 w 115880"/>
              <a:gd name="connsiteY4" fmla="*/ 128683 h 217708"/>
              <a:gd name="connsiteX5" fmla="*/ 115507 w 115880"/>
              <a:gd name="connsiteY5" fmla="*/ 145635 h 217708"/>
              <a:gd name="connsiteX6" fmla="*/ 85060 w 115880"/>
              <a:gd name="connsiteY6" fmla="*/ 217708 h 217708"/>
              <a:gd name="connsiteX7" fmla="*/ 42530 w 115880"/>
              <a:gd name="connsiteY7" fmla="*/ 207075 h 217708"/>
              <a:gd name="connsiteX8" fmla="*/ 21265 w 115880"/>
              <a:gd name="connsiteY8" fmla="*/ 143280 h 217708"/>
              <a:gd name="connsiteX9" fmla="*/ 0 w 115880"/>
              <a:gd name="connsiteY9" fmla="*/ 111382 h 217708"/>
              <a:gd name="connsiteX10" fmla="*/ 36785 w 115880"/>
              <a:gd name="connsiteY10" fmla="*/ 21148 h 217708"/>
              <a:gd name="connsiteX0" fmla="*/ 36785 w 115658"/>
              <a:gd name="connsiteY0" fmla="*/ 21148 h 217708"/>
              <a:gd name="connsiteX1" fmla="*/ 49377 w 115658"/>
              <a:gd name="connsiteY1" fmla="*/ 511 h 217708"/>
              <a:gd name="connsiteX2" fmla="*/ 106325 w 115658"/>
              <a:gd name="connsiteY2" fmla="*/ 79485 h 217708"/>
              <a:gd name="connsiteX3" fmla="*/ 96595 w 115658"/>
              <a:gd name="connsiteY3" fmla="*/ 105172 h 217708"/>
              <a:gd name="connsiteX4" fmla="*/ 94198 w 115658"/>
              <a:gd name="connsiteY4" fmla="*/ 128683 h 217708"/>
              <a:gd name="connsiteX5" fmla="*/ 115507 w 115658"/>
              <a:gd name="connsiteY5" fmla="*/ 145635 h 217708"/>
              <a:gd name="connsiteX6" fmla="*/ 92261 w 115658"/>
              <a:gd name="connsiteY6" fmla="*/ 175855 h 217708"/>
              <a:gd name="connsiteX7" fmla="*/ 85060 w 115658"/>
              <a:gd name="connsiteY7" fmla="*/ 217708 h 217708"/>
              <a:gd name="connsiteX8" fmla="*/ 42530 w 115658"/>
              <a:gd name="connsiteY8" fmla="*/ 207075 h 217708"/>
              <a:gd name="connsiteX9" fmla="*/ 21265 w 115658"/>
              <a:gd name="connsiteY9" fmla="*/ 143280 h 217708"/>
              <a:gd name="connsiteX10" fmla="*/ 0 w 115658"/>
              <a:gd name="connsiteY10" fmla="*/ 111382 h 217708"/>
              <a:gd name="connsiteX11" fmla="*/ 36785 w 115658"/>
              <a:gd name="connsiteY11" fmla="*/ 21148 h 217708"/>
              <a:gd name="connsiteX0" fmla="*/ 36785 w 116348"/>
              <a:gd name="connsiteY0" fmla="*/ 21148 h 217708"/>
              <a:gd name="connsiteX1" fmla="*/ 49377 w 116348"/>
              <a:gd name="connsiteY1" fmla="*/ 511 h 217708"/>
              <a:gd name="connsiteX2" fmla="*/ 106325 w 116348"/>
              <a:gd name="connsiteY2" fmla="*/ 79485 h 217708"/>
              <a:gd name="connsiteX3" fmla="*/ 96595 w 116348"/>
              <a:gd name="connsiteY3" fmla="*/ 105172 h 217708"/>
              <a:gd name="connsiteX4" fmla="*/ 94198 w 116348"/>
              <a:gd name="connsiteY4" fmla="*/ 128683 h 217708"/>
              <a:gd name="connsiteX5" fmla="*/ 115507 w 116348"/>
              <a:gd name="connsiteY5" fmla="*/ 145635 h 217708"/>
              <a:gd name="connsiteX6" fmla="*/ 92261 w 116348"/>
              <a:gd name="connsiteY6" fmla="*/ 175855 h 217708"/>
              <a:gd name="connsiteX7" fmla="*/ 85060 w 116348"/>
              <a:gd name="connsiteY7" fmla="*/ 217708 h 217708"/>
              <a:gd name="connsiteX8" fmla="*/ 42530 w 116348"/>
              <a:gd name="connsiteY8" fmla="*/ 207075 h 217708"/>
              <a:gd name="connsiteX9" fmla="*/ 21265 w 116348"/>
              <a:gd name="connsiteY9" fmla="*/ 143280 h 217708"/>
              <a:gd name="connsiteX10" fmla="*/ 0 w 116348"/>
              <a:gd name="connsiteY10" fmla="*/ 111382 h 217708"/>
              <a:gd name="connsiteX11" fmla="*/ 36785 w 116348"/>
              <a:gd name="connsiteY11" fmla="*/ 21148 h 217708"/>
              <a:gd name="connsiteX0" fmla="*/ 36785 w 116348"/>
              <a:gd name="connsiteY0" fmla="*/ 21148 h 217708"/>
              <a:gd name="connsiteX1" fmla="*/ 49377 w 116348"/>
              <a:gd name="connsiteY1" fmla="*/ 511 h 217708"/>
              <a:gd name="connsiteX2" fmla="*/ 106325 w 116348"/>
              <a:gd name="connsiteY2" fmla="*/ 79485 h 217708"/>
              <a:gd name="connsiteX3" fmla="*/ 96595 w 116348"/>
              <a:gd name="connsiteY3" fmla="*/ 105172 h 217708"/>
              <a:gd name="connsiteX4" fmla="*/ 98072 w 116348"/>
              <a:gd name="connsiteY4" fmla="*/ 127946 h 217708"/>
              <a:gd name="connsiteX5" fmla="*/ 115507 w 116348"/>
              <a:gd name="connsiteY5" fmla="*/ 145635 h 217708"/>
              <a:gd name="connsiteX6" fmla="*/ 92261 w 116348"/>
              <a:gd name="connsiteY6" fmla="*/ 175855 h 217708"/>
              <a:gd name="connsiteX7" fmla="*/ 85060 w 116348"/>
              <a:gd name="connsiteY7" fmla="*/ 217708 h 217708"/>
              <a:gd name="connsiteX8" fmla="*/ 42530 w 116348"/>
              <a:gd name="connsiteY8" fmla="*/ 207075 h 217708"/>
              <a:gd name="connsiteX9" fmla="*/ 21265 w 116348"/>
              <a:gd name="connsiteY9" fmla="*/ 143280 h 217708"/>
              <a:gd name="connsiteX10" fmla="*/ 0 w 116348"/>
              <a:gd name="connsiteY10" fmla="*/ 111382 h 217708"/>
              <a:gd name="connsiteX11" fmla="*/ 36785 w 116348"/>
              <a:gd name="connsiteY11" fmla="*/ 21148 h 217708"/>
              <a:gd name="connsiteX0" fmla="*/ 36785 w 115654"/>
              <a:gd name="connsiteY0" fmla="*/ 21148 h 217708"/>
              <a:gd name="connsiteX1" fmla="*/ 49377 w 115654"/>
              <a:gd name="connsiteY1" fmla="*/ 511 h 217708"/>
              <a:gd name="connsiteX2" fmla="*/ 106325 w 115654"/>
              <a:gd name="connsiteY2" fmla="*/ 79485 h 217708"/>
              <a:gd name="connsiteX3" fmla="*/ 96595 w 115654"/>
              <a:gd name="connsiteY3" fmla="*/ 105172 h 217708"/>
              <a:gd name="connsiteX4" fmla="*/ 98072 w 115654"/>
              <a:gd name="connsiteY4" fmla="*/ 127946 h 217708"/>
              <a:gd name="connsiteX5" fmla="*/ 115507 w 115654"/>
              <a:gd name="connsiteY5" fmla="*/ 145635 h 217708"/>
              <a:gd name="connsiteX6" fmla="*/ 92261 w 115654"/>
              <a:gd name="connsiteY6" fmla="*/ 175855 h 217708"/>
              <a:gd name="connsiteX7" fmla="*/ 104853 w 115654"/>
              <a:gd name="connsiteY7" fmla="*/ 184699 h 217708"/>
              <a:gd name="connsiteX8" fmla="*/ 85060 w 115654"/>
              <a:gd name="connsiteY8" fmla="*/ 217708 h 217708"/>
              <a:gd name="connsiteX9" fmla="*/ 42530 w 115654"/>
              <a:gd name="connsiteY9" fmla="*/ 207075 h 217708"/>
              <a:gd name="connsiteX10" fmla="*/ 21265 w 115654"/>
              <a:gd name="connsiteY10" fmla="*/ 143280 h 217708"/>
              <a:gd name="connsiteX11" fmla="*/ 0 w 115654"/>
              <a:gd name="connsiteY11" fmla="*/ 111382 h 217708"/>
              <a:gd name="connsiteX12" fmla="*/ 36785 w 115654"/>
              <a:gd name="connsiteY12" fmla="*/ 21148 h 217708"/>
              <a:gd name="connsiteX0" fmla="*/ 36785 w 129308"/>
              <a:gd name="connsiteY0" fmla="*/ 21148 h 221641"/>
              <a:gd name="connsiteX1" fmla="*/ 49377 w 129308"/>
              <a:gd name="connsiteY1" fmla="*/ 511 h 221641"/>
              <a:gd name="connsiteX2" fmla="*/ 106325 w 129308"/>
              <a:gd name="connsiteY2" fmla="*/ 79485 h 221641"/>
              <a:gd name="connsiteX3" fmla="*/ 96595 w 129308"/>
              <a:gd name="connsiteY3" fmla="*/ 105172 h 221641"/>
              <a:gd name="connsiteX4" fmla="*/ 98072 w 129308"/>
              <a:gd name="connsiteY4" fmla="*/ 127946 h 221641"/>
              <a:gd name="connsiteX5" fmla="*/ 115507 w 129308"/>
              <a:gd name="connsiteY5" fmla="*/ 145635 h 221641"/>
              <a:gd name="connsiteX6" fmla="*/ 92261 w 129308"/>
              <a:gd name="connsiteY6" fmla="*/ 175855 h 221641"/>
              <a:gd name="connsiteX7" fmla="*/ 104853 w 129308"/>
              <a:gd name="connsiteY7" fmla="*/ 184699 h 221641"/>
              <a:gd name="connsiteX8" fmla="*/ 85060 w 129308"/>
              <a:gd name="connsiteY8" fmla="*/ 217708 h 221641"/>
              <a:gd name="connsiteX9" fmla="*/ 42530 w 129308"/>
              <a:gd name="connsiteY9" fmla="*/ 207075 h 221641"/>
              <a:gd name="connsiteX10" fmla="*/ 21265 w 129308"/>
              <a:gd name="connsiteY10" fmla="*/ 143280 h 221641"/>
              <a:gd name="connsiteX11" fmla="*/ 0 w 129308"/>
              <a:gd name="connsiteY11" fmla="*/ 111382 h 221641"/>
              <a:gd name="connsiteX12" fmla="*/ 36785 w 129308"/>
              <a:gd name="connsiteY12" fmla="*/ 21148 h 221641"/>
              <a:gd name="connsiteX0" fmla="*/ 36785 w 126037"/>
              <a:gd name="connsiteY0" fmla="*/ 21148 h 300995"/>
              <a:gd name="connsiteX1" fmla="*/ 49377 w 126037"/>
              <a:gd name="connsiteY1" fmla="*/ 511 h 300995"/>
              <a:gd name="connsiteX2" fmla="*/ 106325 w 126037"/>
              <a:gd name="connsiteY2" fmla="*/ 79485 h 300995"/>
              <a:gd name="connsiteX3" fmla="*/ 96595 w 126037"/>
              <a:gd name="connsiteY3" fmla="*/ 105172 h 300995"/>
              <a:gd name="connsiteX4" fmla="*/ 98072 w 126037"/>
              <a:gd name="connsiteY4" fmla="*/ 127946 h 300995"/>
              <a:gd name="connsiteX5" fmla="*/ 115507 w 126037"/>
              <a:gd name="connsiteY5" fmla="*/ 145635 h 300995"/>
              <a:gd name="connsiteX6" fmla="*/ 92261 w 126037"/>
              <a:gd name="connsiteY6" fmla="*/ 175855 h 300995"/>
              <a:gd name="connsiteX7" fmla="*/ 104853 w 126037"/>
              <a:gd name="connsiteY7" fmla="*/ 184699 h 300995"/>
              <a:gd name="connsiteX8" fmla="*/ 66656 w 126037"/>
              <a:gd name="connsiteY8" fmla="*/ 300995 h 300995"/>
              <a:gd name="connsiteX9" fmla="*/ 42530 w 126037"/>
              <a:gd name="connsiteY9" fmla="*/ 207075 h 300995"/>
              <a:gd name="connsiteX10" fmla="*/ 21265 w 126037"/>
              <a:gd name="connsiteY10" fmla="*/ 143280 h 300995"/>
              <a:gd name="connsiteX11" fmla="*/ 0 w 126037"/>
              <a:gd name="connsiteY11" fmla="*/ 111382 h 300995"/>
              <a:gd name="connsiteX12" fmla="*/ 36785 w 126037"/>
              <a:gd name="connsiteY12" fmla="*/ 21148 h 300995"/>
              <a:gd name="connsiteX0" fmla="*/ 15520 w 104772"/>
              <a:gd name="connsiteY0" fmla="*/ 21148 h 300995"/>
              <a:gd name="connsiteX1" fmla="*/ 28112 w 104772"/>
              <a:gd name="connsiteY1" fmla="*/ 511 h 300995"/>
              <a:gd name="connsiteX2" fmla="*/ 85060 w 104772"/>
              <a:gd name="connsiteY2" fmla="*/ 79485 h 300995"/>
              <a:gd name="connsiteX3" fmla="*/ 75330 w 104772"/>
              <a:gd name="connsiteY3" fmla="*/ 105172 h 300995"/>
              <a:gd name="connsiteX4" fmla="*/ 76807 w 104772"/>
              <a:gd name="connsiteY4" fmla="*/ 127946 h 300995"/>
              <a:gd name="connsiteX5" fmla="*/ 94242 w 104772"/>
              <a:gd name="connsiteY5" fmla="*/ 145635 h 300995"/>
              <a:gd name="connsiteX6" fmla="*/ 70996 w 104772"/>
              <a:gd name="connsiteY6" fmla="*/ 175855 h 300995"/>
              <a:gd name="connsiteX7" fmla="*/ 83588 w 104772"/>
              <a:gd name="connsiteY7" fmla="*/ 184699 h 300995"/>
              <a:gd name="connsiteX8" fmla="*/ 45391 w 104772"/>
              <a:gd name="connsiteY8" fmla="*/ 300995 h 300995"/>
              <a:gd name="connsiteX9" fmla="*/ 21265 w 104772"/>
              <a:gd name="connsiteY9" fmla="*/ 207075 h 300995"/>
              <a:gd name="connsiteX10" fmla="*/ 0 w 104772"/>
              <a:gd name="connsiteY10" fmla="*/ 143280 h 300995"/>
              <a:gd name="connsiteX11" fmla="*/ 42664 w 104772"/>
              <a:gd name="connsiteY11" fmla="*/ 104748 h 300995"/>
              <a:gd name="connsiteX12" fmla="*/ 15520 w 104772"/>
              <a:gd name="connsiteY12" fmla="*/ 21148 h 300995"/>
              <a:gd name="connsiteX0" fmla="*/ 55 w 89307"/>
              <a:gd name="connsiteY0" fmla="*/ 21148 h 300995"/>
              <a:gd name="connsiteX1" fmla="*/ 12647 w 89307"/>
              <a:gd name="connsiteY1" fmla="*/ 511 h 300995"/>
              <a:gd name="connsiteX2" fmla="*/ 69595 w 89307"/>
              <a:gd name="connsiteY2" fmla="*/ 79485 h 300995"/>
              <a:gd name="connsiteX3" fmla="*/ 59865 w 89307"/>
              <a:gd name="connsiteY3" fmla="*/ 105172 h 300995"/>
              <a:gd name="connsiteX4" fmla="*/ 61342 w 89307"/>
              <a:gd name="connsiteY4" fmla="*/ 127946 h 300995"/>
              <a:gd name="connsiteX5" fmla="*/ 78777 w 89307"/>
              <a:gd name="connsiteY5" fmla="*/ 145635 h 300995"/>
              <a:gd name="connsiteX6" fmla="*/ 55531 w 89307"/>
              <a:gd name="connsiteY6" fmla="*/ 175855 h 300995"/>
              <a:gd name="connsiteX7" fmla="*/ 68123 w 89307"/>
              <a:gd name="connsiteY7" fmla="*/ 184699 h 300995"/>
              <a:gd name="connsiteX8" fmla="*/ 29926 w 89307"/>
              <a:gd name="connsiteY8" fmla="*/ 300995 h 300995"/>
              <a:gd name="connsiteX9" fmla="*/ 5800 w 89307"/>
              <a:gd name="connsiteY9" fmla="*/ 207075 h 300995"/>
              <a:gd name="connsiteX10" fmla="*/ 31028 w 89307"/>
              <a:gd name="connsiteY10" fmla="*/ 143280 h 300995"/>
              <a:gd name="connsiteX11" fmla="*/ 27199 w 89307"/>
              <a:gd name="connsiteY11" fmla="*/ 104748 h 300995"/>
              <a:gd name="connsiteX12" fmla="*/ 55 w 89307"/>
              <a:gd name="connsiteY12" fmla="*/ 21148 h 300995"/>
              <a:gd name="connsiteX0" fmla="*/ 55 w 89307"/>
              <a:gd name="connsiteY0" fmla="*/ 21148 h 300995"/>
              <a:gd name="connsiteX1" fmla="*/ 12647 w 89307"/>
              <a:gd name="connsiteY1" fmla="*/ 511 h 300995"/>
              <a:gd name="connsiteX2" fmla="*/ 69595 w 89307"/>
              <a:gd name="connsiteY2" fmla="*/ 79485 h 300995"/>
              <a:gd name="connsiteX3" fmla="*/ 59865 w 89307"/>
              <a:gd name="connsiteY3" fmla="*/ 105172 h 300995"/>
              <a:gd name="connsiteX4" fmla="*/ 61342 w 89307"/>
              <a:gd name="connsiteY4" fmla="*/ 127946 h 300995"/>
              <a:gd name="connsiteX5" fmla="*/ 78777 w 89307"/>
              <a:gd name="connsiteY5" fmla="*/ 145635 h 300995"/>
              <a:gd name="connsiteX6" fmla="*/ 55531 w 89307"/>
              <a:gd name="connsiteY6" fmla="*/ 175855 h 300995"/>
              <a:gd name="connsiteX7" fmla="*/ 68123 w 89307"/>
              <a:gd name="connsiteY7" fmla="*/ 184699 h 300995"/>
              <a:gd name="connsiteX8" fmla="*/ 29926 w 89307"/>
              <a:gd name="connsiteY8" fmla="*/ 300995 h 300995"/>
              <a:gd name="connsiteX9" fmla="*/ 48419 w 89307"/>
              <a:gd name="connsiteY9" fmla="*/ 207812 h 300995"/>
              <a:gd name="connsiteX10" fmla="*/ 31028 w 89307"/>
              <a:gd name="connsiteY10" fmla="*/ 143280 h 300995"/>
              <a:gd name="connsiteX11" fmla="*/ 27199 w 89307"/>
              <a:gd name="connsiteY11" fmla="*/ 104748 h 300995"/>
              <a:gd name="connsiteX12" fmla="*/ 55 w 89307"/>
              <a:gd name="connsiteY12" fmla="*/ 21148 h 300995"/>
              <a:gd name="connsiteX0" fmla="*/ 2422 w 91674"/>
              <a:gd name="connsiteY0" fmla="*/ 21148 h 300995"/>
              <a:gd name="connsiteX1" fmla="*/ 15014 w 91674"/>
              <a:gd name="connsiteY1" fmla="*/ 511 h 300995"/>
              <a:gd name="connsiteX2" fmla="*/ 71962 w 91674"/>
              <a:gd name="connsiteY2" fmla="*/ 79485 h 300995"/>
              <a:gd name="connsiteX3" fmla="*/ 62232 w 91674"/>
              <a:gd name="connsiteY3" fmla="*/ 105172 h 300995"/>
              <a:gd name="connsiteX4" fmla="*/ 63709 w 91674"/>
              <a:gd name="connsiteY4" fmla="*/ 127946 h 300995"/>
              <a:gd name="connsiteX5" fmla="*/ 81144 w 91674"/>
              <a:gd name="connsiteY5" fmla="*/ 145635 h 300995"/>
              <a:gd name="connsiteX6" fmla="*/ 57898 w 91674"/>
              <a:gd name="connsiteY6" fmla="*/ 175855 h 300995"/>
              <a:gd name="connsiteX7" fmla="*/ 70490 w 91674"/>
              <a:gd name="connsiteY7" fmla="*/ 184699 h 300995"/>
              <a:gd name="connsiteX8" fmla="*/ 32293 w 91674"/>
              <a:gd name="connsiteY8" fmla="*/ 300995 h 300995"/>
              <a:gd name="connsiteX9" fmla="*/ 50786 w 91674"/>
              <a:gd name="connsiteY9" fmla="*/ 207812 h 300995"/>
              <a:gd name="connsiteX10" fmla="*/ 33395 w 91674"/>
              <a:gd name="connsiteY10" fmla="*/ 143280 h 300995"/>
              <a:gd name="connsiteX11" fmla="*/ 29566 w 91674"/>
              <a:gd name="connsiteY11" fmla="*/ 104748 h 300995"/>
              <a:gd name="connsiteX12" fmla="*/ 1718 w 91674"/>
              <a:gd name="connsiteY12" fmla="*/ 54978 h 300995"/>
              <a:gd name="connsiteX13" fmla="*/ 2422 w 91674"/>
              <a:gd name="connsiteY13" fmla="*/ 21148 h 300995"/>
              <a:gd name="connsiteX0" fmla="*/ 2422 w 98496"/>
              <a:gd name="connsiteY0" fmla="*/ 21148 h 300995"/>
              <a:gd name="connsiteX1" fmla="*/ 15014 w 98496"/>
              <a:gd name="connsiteY1" fmla="*/ 511 h 300995"/>
              <a:gd name="connsiteX2" fmla="*/ 71962 w 98496"/>
              <a:gd name="connsiteY2" fmla="*/ 79485 h 300995"/>
              <a:gd name="connsiteX3" fmla="*/ 62232 w 98496"/>
              <a:gd name="connsiteY3" fmla="*/ 105172 h 300995"/>
              <a:gd name="connsiteX4" fmla="*/ 63709 w 98496"/>
              <a:gd name="connsiteY4" fmla="*/ 127946 h 300995"/>
              <a:gd name="connsiteX5" fmla="*/ 81144 w 98496"/>
              <a:gd name="connsiteY5" fmla="*/ 145635 h 300995"/>
              <a:gd name="connsiteX6" fmla="*/ 57898 w 98496"/>
              <a:gd name="connsiteY6" fmla="*/ 175855 h 300995"/>
              <a:gd name="connsiteX7" fmla="*/ 70490 w 98496"/>
              <a:gd name="connsiteY7" fmla="*/ 184699 h 300995"/>
              <a:gd name="connsiteX8" fmla="*/ 97611 w 98496"/>
              <a:gd name="connsiteY8" fmla="*/ 188384 h 300995"/>
              <a:gd name="connsiteX9" fmla="*/ 32293 w 98496"/>
              <a:gd name="connsiteY9" fmla="*/ 300995 h 300995"/>
              <a:gd name="connsiteX10" fmla="*/ 50786 w 98496"/>
              <a:gd name="connsiteY10" fmla="*/ 207812 h 300995"/>
              <a:gd name="connsiteX11" fmla="*/ 33395 w 98496"/>
              <a:gd name="connsiteY11" fmla="*/ 143280 h 300995"/>
              <a:gd name="connsiteX12" fmla="*/ 29566 w 98496"/>
              <a:gd name="connsiteY12" fmla="*/ 104748 h 300995"/>
              <a:gd name="connsiteX13" fmla="*/ 1718 w 98496"/>
              <a:gd name="connsiteY13" fmla="*/ 54978 h 300995"/>
              <a:gd name="connsiteX14" fmla="*/ 2422 w 98496"/>
              <a:gd name="connsiteY14" fmla="*/ 21148 h 300995"/>
              <a:gd name="connsiteX0" fmla="*/ 2422 w 98496"/>
              <a:gd name="connsiteY0" fmla="*/ 21148 h 300995"/>
              <a:gd name="connsiteX1" fmla="*/ 15014 w 98496"/>
              <a:gd name="connsiteY1" fmla="*/ 511 h 300995"/>
              <a:gd name="connsiteX2" fmla="*/ 71962 w 98496"/>
              <a:gd name="connsiteY2" fmla="*/ 79485 h 300995"/>
              <a:gd name="connsiteX3" fmla="*/ 62232 w 98496"/>
              <a:gd name="connsiteY3" fmla="*/ 105172 h 300995"/>
              <a:gd name="connsiteX4" fmla="*/ 63709 w 98496"/>
              <a:gd name="connsiteY4" fmla="*/ 127946 h 300995"/>
              <a:gd name="connsiteX5" fmla="*/ 81144 w 98496"/>
              <a:gd name="connsiteY5" fmla="*/ 145635 h 300995"/>
              <a:gd name="connsiteX6" fmla="*/ 57898 w 98496"/>
              <a:gd name="connsiteY6" fmla="*/ 175855 h 300995"/>
              <a:gd name="connsiteX7" fmla="*/ 70490 w 98496"/>
              <a:gd name="connsiteY7" fmla="*/ 184699 h 300995"/>
              <a:gd name="connsiteX8" fmla="*/ 97611 w 98496"/>
              <a:gd name="connsiteY8" fmla="*/ 188384 h 300995"/>
              <a:gd name="connsiteX9" fmla="*/ 32293 w 98496"/>
              <a:gd name="connsiteY9" fmla="*/ 300995 h 300995"/>
              <a:gd name="connsiteX10" fmla="*/ 50786 w 98496"/>
              <a:gd name="connsiteY10" fmla="*/ 207812 h 300995"/>
              <a:gd name="connsiteX11" fmla="*/ 33395 w 98496"/>
              <a:gd name="connsiteY11" fmla="*/ 143280 h 300995"/>
              <a:gd name="connsiteX12" fmla="*/ 29566 w 98496"/>
              <a:gd name="connsiteY12" fmla="*/ 104748 h 300995"/>
              <a:gd name="connsiteX13" fmla="*/ 1718 w 98496"/>
              <a:gd name="connsiteY13" fmla="*/ 54978 h 300995"/>
              <a:gd name="connsiteX14" fmla="*/ 2422 w 98496"/>
              <a:gd name="connsiteY14" fmla="*/ 21148 h 30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8496" h="300995">
                <a:moveTo>
                  <a:pt x="2422" y="21148"/>
                </a:moveTo>
                <a:lnTo>
                  <a:pt x="15014" y="511"/>
                </a:lnTo>
                <a:cubicBezTo>
                  <a:pt x="46912" y="-6577"/>
                  <a:pt x="64092" y="62042"/>
                  <a:pt x="71962" y="79485"/>
                </a:cubicBezTo>
                <a:cubicBezTo>
                  <a:pt x="79832" y="96928"/>
                  <a:pt x="63607" y="97095"/>
                  <a:pt x="62232" y="105172"/>
                </a:cubicBezTo>
                <a:cubicBezTo>
                  <a:pt x="60857" y="113249"/>
                  <a:pt x="60557" y="121202"/>
                  <a:pt x="63709" y="127946"/>
                </a:cubicBezTo>
                <a:cubicBezTo>
                  <a:pt x="66861" y="134690"/>
                  <a:pt x="79045" y="139124"/>
                  <a:pt x="81144" y="145635"/>
                </a:cubicBezTo>
                <a:cubicBezTo>
                  <a:pt x="83243" y="152146"/>
                  <a:pt x="62257" y="167747"/>
                  <a:pt x="57898" y="175855"/>
                </a:cubicBezTo>
                <a:cubicBezTo>
                  <a:pt x="53539" y="183963"/>
                  <a:pt x="66938" y="181751"/>
                  <a:pt x="70490" y="184699"/>
                </a:cubicBezTo>
                <a:cubicBezTo>
                  <a:pt x="74042" y="187647"/>
                  <a:pt x="103977" y="169001"/>
                  <a:pt x="97611" y="188384"/>
                </a:cubicBezTo>
                <a:cubicBezTo>
                  <a:pt x="99962" y="213663"/>
                  <a:pt x="37030" y="298617"/>
                  <a:pt x="32293" y="300995"/>
                </a:cubicBezTo>
                <a:cubicBezTo>
                  <a:pt x="18116" y="297451"/>
                  <a:pt x="50602" y="234098"/>
                  <a:pt x="50786" y="207812"/>
                </a:cubicBezTo>
                <a:cubicBezTo>
                  <a:pt x="50970" y="181526"/>
                  <a:pt x="45829" y="161931"/>
                  <a:pt x="33395" y="143280"/>
                </a:cubicBezTo>
                <a:lnTo>
                  <a:pt x="29566" y="104748"/>
                </a:lnTo>
                <a:cubicBezTo>
                  <a:pt x="27192" y="89171"/>
                  <a:pt x="6242" y="68911"/>
                  <a:pt x="1718" y="54978"/>
                </a:cubicBezTo>
                <a:cubicBezTo>
                  <a:pt x="-2806" y="41045"/>
                  <a:pt x="3112" y="29366"/>
                  <a:pt x="2422" y="21148"/>
                </a:cubicBezTo>
                <a:close/>
              </a:path>
            </a:pathLst>
          </a:cu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78" tIns="43239" rIns="86478" bIns="43239"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>
            <a:off x="4785655" y="1231018"/>
            <a:ext cx="3632079" cy="295902"/>
          </a:xfrm>
          <a:prstGeom prst="rect">
            <a:avLst/>
          </a:prstGeom>
        </p:spPr>
        <p:txBody>
          <a:bodyPr wrap="square" lIns="86454" tIns="43227" rIns="86454" bIns="43227">
            <a:spAutoFit/>
          </a:bodyPr>
          <a:lstStyle/>
          <a:p>
            <a:r>
              <a:rPr lang="en-US" sz="1300" b="1" dirty="0" err="1">
                <a:latin typeface="Calibri" pitchFamily="34" charset="0"/>
                <a:cs typeface="Calibri" pitchFamily="34" charset="0"/>
              </a:rPr>
              <a:t>Kachin</a:t>
            </a:r>
            <a:r>
              <a:rPr lang="en-US" sz="1300" b="1" dirty="0">
                <a:latin typeface="Calibri" pitchFamily="34" charset="0"/>
                <a:cs typeface="Calibri" pitchFamily="34" charset="0"/>
              </a:rPr>
              <a:t> - </a:t>
            </a:r>
            <a:r>
              <a:rPr lang="en-US" sz="1300" b="1" dirty="0" err="1">
                <a:latin typeface="Calibri" pitchFamily="34" charset="0"/>
                <a:cs typeface="Calibri" pitchFamily="34" charset="0"/>
              </a:rPr>
              <a:t>Shanan</a:t>
            </a:r>
            <a:r>
              <a:rPr lang="en-US" sz="1300" b="1" dirty="0">
                <a:latin typeface="Calibri" pitchFamily="34" charset="0"/>
                <a:cs typeface="Calibri" pitchFamily="34" charset="0"/>
              </a:rPr>
              <a:t> Education Network Group (SENG)</a:t>
            </a:r>
            <a:endParaRPr lang="en-US" sz="13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5198863" y="1684833"/>
            <a:ext cx="4002261" cy="295902"/>
          </a:xfrm>
          <a:prstGeom prst="rect">
            <a:avLst/>
          </a:prstGeom>
        </p:spPr>
        <p:txBody>
          <a:bodyPr wrap="square" lIns="86454" tIns="43227" rIns="86454" bIns="43227">
            <a:spAutoFit/>
          </a:bodyPr>
          <a:lstStyle/>
          <a:p>
            <a:r>
              <a:rPr lang="en-US" sz="1300" b="1" dirty="0" err="1">
                <a:latin typeface="Calibri" pitchFamily="34" charset="0"/>
                <a:cs typeface="Calibri" pitchFamily="34" charset="0"/>
              </a:rPr>
              <a:t>Ta’ang</a:t>
            </a:r>
            <a:r>
              <a:rPr lang="en-US" sz="1300" b="1" dirty="0">
                <a:latin typeface="Calibri" pitchFamily="34" charset="0"/>
                <a:cs typeface="Calibri" pitchFamily="34" charset="0"/>
              </a:rPr>
              <a:t> Students Youth </a:t>
            </a:r>
            <a:r>
              <a:rPr lang="en-US" sz="1300" b="1" dirty="0" err="1">
                <a:latin typeface="Calibri" pitchFamily="34" charset="0"/>
                <a:cs typeface="Calibri" pitchFamily="34" charset="0"/>
              </a:rPr>
              <a:t>Organisation</a:t>
            </a:r>
            <a:r>
              <a:rPr lang="en-US" sz="1300" b="1" dirty="0">
                <a:latin typeface="Calibri" pitchFamily="34" charset="0"/>
                <a:cs typeface="Calibri" pitchFamily="34" charset="0"/>
              </a:rPr>
              <a:t> (TSYO)</a:t>
            </a:r>
            <a:endParaRPr lang="en-US" sz="13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5284172" y="1963681"/>
            <a:ext cx="3133559" cy="295902"/>
          </a:xfrm>
          <a:prstGeom prst="rect">
            <a:avLst/>
          </a:prstGeom>
        </p:spPr>
        <p:txBody>
          <a:bodyPr wrap="square" lIns="86454" tIns="43227" rIns="86454" bIns="43227">
            <a:spAutoFit/>
          </a:bodyPr>
          <a:lstStyle/>
          <a:p>
            <a:r>
              <a:rPr lang="en-US" sz="1300" b="1" dirty="0" err="1">
                <a:latin typeface="Calibri" pitchFamily="34" charset="0"/>
                <a:cs typeface="Calibri" pitchFamily="34" charset="0"/>
              </a:rPr>
              <a:t>Lahu</a:t>
            </a:r>
            <a:r>
              <a:rPr lang="en-US" sz="1300" b="1" dirty="0">
                <a:latin typeface="Calibri" pitchFamily="34" charset="0"/>
                <a:cs typeface="Calibri" pitchFamily="34" charset="0"/>
              </a:rPr>
              <a:t> Women </a:t>
            </a:r>
            <a:r>
              <a:rPr lang="en-US" sz="1300" b="1" dirty="0" err="1">
                <a:latin typeface="Calibri" pitchFamily="34" charset="0"/>
                <a:cs typeface="Calibri" pitchFamily="34" charset="0"/>
              </a:rPr>
              <a:t>Organisation</a:t>
            </a:r>
            <a:r>
              <a:rPr lang="en-US" sz="1300" b="1" dirty="0">
                <a:latin typeface="Calibri" pitchFamily="34" charset="0"/>
                <a:cs typeface="Calibri" pitchFamily="34" charset="0"/>
              </a:rPr>
              <a:t> (LWO)</a:t>
            </a:r>
            <a:endParaRPr lang="en-US" sz="13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5925133" y="2696339"/>
            <a:ext cx="3489643" cy="503051"/>
          </a:xfrm>
          <a:prstGeom prst="rect">
            <a:avLst/>
          </a:prstGeom>
        </p:spPr>
        <p:txBody>
          <a:bodyPr wrap="square" lIns="86454" tIns="43227" rIns="86454" bIns="43227">
            <a:spAutoFit/>
          </a:bodyPr>
          <a:lstStyle/>
          <a:p>
            <a:r>
              <a:rPr lang="en-US" sz="1300" b="1" dirty="0">
                <a:latin typeface="Calibri" pitchFamily="34" charset="0"/>
                <a:cs typeface="Calibri" pitchFamily="34" charset="0"/>
              </a:rPr>
              <a:t>Rural Development Foundation of Shan State (RDFSS) </a:t>
            </a:r>
            <a:endParaRPr lang="en-US" sz="13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5343639" y="3189406"/>
            <a:ext cx="3818489" cy="295902"/>
          </a:xfrm>
          <a:prstGeom prst="rect">
            <a:avLst/>
          </a:prstGeom>
        </p:spPr>
        <p:txBody>
          <a:bodyPr wrap="square" lIns="86454" tIns="43227" rIns="86454" bIns="43227">
            <a:spAutoFit/>
          </a:bodyPr>
          <a:lstStyle/>
          <a:p>
            <a:r>
              <a:rPr lang="en-US" sz="1300" b="1" dirty="0" err="1">
                <a:latin typeface="Calibri" pitchFamily="34" charset="0"/>
                <a:cs typeface="Calibri" pitchFamily="34" charset="0"/>
              </a:rPr>
              <a:t>Kayan</a:t>
            </a:r>
            <a:r>
              <a:rPr lang="en-US" sz="1300" b="1" dirty="0">
                <a:latin typeface="Calibri" pitchFamily="34" charset="0"/>
                <a:cs typeface="Calibri" pitchFamily="34" charset="0"/>
              </a:rPr>
              <a:t> New </a:t>
            </a:r>
            <a:r>
              <a:rPr lang="en-US" sz="1300" b="1" dirty="0" err="1">
                <a:latin typeface="Calibri" pitchFamily="34" charset="0"/>
                <a:cs typeface="Calibri" pitchFamily="34" charset="0"/>
              </a:rPr>
              <a:t>Generarion</a:t>
            </a:r>
            <a:r>
              <a:rPr lang="en-US" sz="1300" b="1" dirty="0">
                <a:latin typeface="Calibri" pitchFamily="34" charset="0"/>
                <a:cs typeface="Calibri" pitchFamily="34" charset="0"/>
              </a:rPr>
              <a:t> Youth (KNGY)</a:t>
            </a:r>
          </a:p>
        </p:txBody>
      </p:sp>
      <p:sp>
        <p:nvSpPr>
          <p:cNvPr id="62" name="Rectangle 61"/>
          <p:cNvSpPr/>
          <p:nvPr/>
        </p:nvSpPr>
        <p:spPr>
          <a:xfrm>
            <a:off x="5198864" y="4313179"/>
            <a:ext cx="3845731" cy="487408"/>
          </a:xfrm>
          <a:prstGeom prst="rect">
            <a:avLst/>
          </a:prstGeom>
        </p:spPr>
        <p:txBody>
          <a:bodyPr wrap="square" lIns="86454" tIns="43227" rIns="86454" bIns="43227">
            <a:spAutoFit/>
          </a:bodyPr>
          <a:lstStyle/>
          <a:p>
            <a:r>
              <a:rPr lang="en-US" sz="1300" b="1" dirty="0" smtClean="0">
                <a:latin typeface="Calibri" pitchFamily="34" charset="0"/>
                <a:cs typeface="Calibri" pitchFamily="34" charset="0"/>
              </a:rPr>
              <a:t>Karen Education Department (KED)</a:t>
            </a:r>
          </a:p>
          <a:p>
            <a:r>
              <a:rPr lang="en-US" sz="1300" b="1" dirty="0" smtClean="0">
                <a:latin typeface="Calibri" pitchFamily="34" charset="0"/>
                <a:cs typeface="Calibri" pitchFamily="34" charset="0"/>
              </a:rPr>
              <a:t>Karen </a:t>
            </a:r>
            <a:r>
              <a:rPr lang="en-US" sz="1300" b="1" dirty="0">
                <a:latin typeface="Calibri" pitchFamily="34" charset="0"/>
                <a:cs typeface="Calibri" pitchFamily="34" charset="0"/>
              </a:rPr>
              <a:t>Teacher Working Group( KTWG)</a:t>
            </a:r>
          </a:p>
        </p:txBody>
      </p:sp>
      <p:sp>
        <p:nvSpPr>
          <p:cNvPr id="72" name="Rectangle 71"/>
          <p:cNvSpPr/>
          <p:nvPr/>
        </p:nvSpPr>
        <p:spPr>
          <a:xfrm>
            <a:off x="1038923" y="4667317"/>
            <a:ext cx="3420857" cy="295902"/>
          </a:xfrm>
          <a:prstGeom prst="rect">
            <a:avLst/>
          </a:prstGeom>
        </p:spPr>
        <p:txBody>
          <a:bodyPr wrap="square" lIns="86454" tIns="43227" rIns="86454" bIns="43227">
            <a:spAutoFit/>
          </a:bodyPr>
          <a:lstStyle/>
          <a:p>
            <a:r>
              <a:rPr lang="en-US" sz="1300" b="1" dirty="0">
                <a:latin typeface="Calibri" pitchFamily="34" charset="0"/>
                <a:cs typeface="Calibri" pitchFamily="34" charset="0"/>
              </a:rPr>
              <a:t>Mon National Education Committee (MNEC)</a:t>
            </a:r>
          </a:p>
        </p:txBody>
      </p:sp>
      <p:sp>
        <p:nvSpPr>
          <p:cNvPr id="75" name="Rectangle 74"/>
          <p:cNvSpPr/>
          <p:nvPr/>
        </p:nvSpPr>
        <p:spPr>
          <a:xfrm>
            <a:off x="5355392" y="3047956"/>
            <a:ext cx="2791567" cy="295885"/>
          </a:xfrm>
          <a:prstGeom prst="rect">
            <a:avLst/>
          </a:prstGeom>
        </p:spPr>
        <p:txBody>
          <a:bodyPr wrap="square" lIns="86454" tIns="43227" rIns="86454" bIns="43227">
            <a:spAutoFit/>
          </a:bodyPr>
          <a:lstStyle/>
          <a:p>
            <a:r>
              <a:rPr lang="en-US" sz="1300" b="1" dirty="0">
                <a:latin typeface="Calibri" pitchFamily="34" charset="0"/>
                <a:cs typeface="Calibri" pitchFamily="34" charset="0"/>
              </a:rPr>
              <a:t>Pa-Oh National Organization (PNO)</a:t>
            </a:r>
            <a:endParaRPr lang="en-US" sz="13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4023103" y="3339290"/>
            <a:ext cx="1241599" cy="2299683"/>
          </a:xfrm>
          <a:custGeom>
            <a:avLst/>
            <a:gdLst>
              <a:gd name="connsiteX0" fmla="*/ 0 w 1328468"/>
              <a:gd name="connsiteY0" fmla="*/ 1991 h 2391777"/>
              <a:gd name="connsiteX1" fmla="*/ 0 w 1328468"/>
              <a:gd name="connsiteY1" fmla="*/ 1991 h 2391777"/>
              <a:gd name="connsiteX2" fmla="*/ 17253 w 1328468"/>
              <a:gd name="connsiteY2" fmla="*/ 157266 h 2391777"/>
              <a:gd name="connsiteX3" fmla="*/ 34506 w 1328468"/>
              <a:gd name="connsiteY3" fmla="*/ 191772 h 2391777"/>
              <a:gd name="connsiteX4" fmla="*/ 60385 w 1328468"/>
              <a:gd name="connsiteY4" fmla="*/ 217651 h 2391777"/>
              <a:gd name="connsiteX5" fmla="*/ 112144 w 1328468"/>
              <a:gd name="connsiteY5" fmla="*/ 252157 h 2391777"/>
              <a:gd name="connsiteX6" fmla="*/ 138023 w 1328468"/>
              <a:gd name="connsiteY6" fmla="*/ 269409 h 2391777"/>
              <a:gd name="connsiteX7" fmla="*/ 207034 w 1328468"/>
              <a:gd name="connsiteY7" fmla="*/ 286662 h 2391777"/>
              <a:gd name="connsiteX8" fmla="*/ 258793 w 1328468"/>
              <a:gd name="connsiteY8" fmla="*/ 303915 h 2391777"/>
              <a:gd name="connsiteX9" fmla="*/ 267419 w 1328468"/>
              <a:gd name="connsiteY9" fmla="*/ 329794 h 2391777"/>
              <a:gd name="connsiteX10" fmla="*/ 293298 w 1328468"/>
              <a:gd name="connsiteY10" fmla="*/ 407432 h 2391777"/>
              <a:gd name="connsiteX11" fmla="*/ 345057 w 1328468"/>
              <a:gd name="connsiteY11" fmla="*/ 459191 h 2391777"/>
              <a:gd name="connsiteX12" fmla="*/ 362310 w 1328468"/>
              <a:gd name="connsiteY12" fmla="*/ 485070 h 2391777"/>
              <a:gd name="connsiteX13" fmla="*/ 379562 w 1328468"/>
              <a:gd name="connsiteY13" fmla="*/ 648972 h 2391777"/>
              <a:gd name="connsiteX14" fmla="*/ 396815 w 1328468"/>
              <a:gd name="connsiteY14" fmla="*/ 674851 h 2391777"/>
              <a:gd name="connsiteX15" fmla="*/ 422694 w 1328468"/>
              <a:gd name="connsiteY15" fmla="*/ 692104 h 2391777"/>
              <a:gd name="connsiteX16" fmla="*/ 448574 w 1328468"/>
              <a:gd name="connsiteY16" fmla="*/ 683477 h 2391777"/>
              <a:gd name="connsiteX17" fmla="*/ 474453 w 1328468"/>
              <a:gd name="connsiteY17" fmla="*/ 683477 h 2391777"/>
              <a:gd name="connsiteX18" fmla="*/ 491706 w 1328468"/>
              <a:gd name="connsiteY18" fmla="*/ 743862 h 2391777"/>
              <a:gd name="connsiteX19" fmla="*/ 508959 w 1328468"/>
              <a:gd name="connsiteY19" fmla="*/ 769741 h 2391777"/>
              <a:gd name="connsiteX20" fmla="*/ 500332 w 1328468"/>
              <a:gd name="connsiteY20" fmla="*/ 838753 h 2391777"/>
              <a:gd name="connsiteX21" fmla="*/ 474453 w 1328468"/>
              <a:gd name="connsiteY21" fmla="*/ 830126 h 2391777"/>
              <a:gd name="connsiteX22" fmla="*/ 422694 w 1328468"/>
              <a:gd name="connsiteY22" fmla="*/ 795621 h 2391777"/>
              <a:gd name="connsiteX23" fmla="*/ 405442 w 1328468"/>
              <a:gd name="connsiteY23" fmla="*/ 769741 h 2391777"/>
              <a:gd name="connsiteX24" fmla="*/ 396815 w 1328468"/>
              <a:gd name="connsiteY24" fmla="*/ 692104 h 2391777"/>
              <a:gd name="connsiteX25" fmla="*/ 508959 w 1328468"/>
              <a:gd name="connsiteY25" fmla="*/ 856006 h 2391777"/>
              <a:gd name="connsiteX26" fmla="*/ 534838 w 1328468"/>
              <a:gd name="connsiteY26" fmla="*/ 968149 h 2391777"/>
              <a:gd name="connsiteX27" fmla="*/ 560717 w 1328468"/>
              <a:gd name="connsiteY27" fmla="*/ 976775 h 2391777"/>
              <a:gd name="connsiteX28" fmla="*/ 577970 w 1328468"/>
              <a:gd name="connsiteY28" fmla="*/ 1002655 h 2391777"/>
              <a:gd name="connsiteX29" fmla="*/ 603849 w 1328468"/>
              <a:gd name="connsiteY29" fmla="*/ 1054413 h 2391777"/>
              <a:gd name="connsiteX30" fmla="*/ 655608 w 1328468"/>
              <a:gd name="connsiteY30" fmla="*/ 1080292 h 2391777"/>
              <a:gd name="connsiteX31" fmla="*/ 681487 w 1328468"/>
              <a:gd name="connsiteY31" fmla="*/ 1097545 h 2391777"/>
              <a:gd name="connsiteX32" fmla="*/ 698740 w 1328468"/>
              <a:gd name="connsiteY32" fmla="*/ 1123425 h 2391777"/>
              <a:gd name="connsiteX33" fmla="*/ 724619 w 1328468"/>
              <a:gd name="connsiteY33" fmla="*/ 1132051 h 2391777"/>
              <a:gd name="connsiteX34" fmla="*/ 759125 w 1328468"/>
              <a:gd name="connsiteY34" fmla="*/ 1183809 h 2391777"/>
              <a:gd name="connsiteX35" fmla="*/ 776377 w 1328468"/>
              <a:gd name="connsiteY35" fmla="*/ 1235568 h 2391777"/>
              <a:gd name="connsiteX36" fmla="*/ 715993 w 1328468"/>
              <a:gd name="connsiteY36" fmla="*/ 1295953 h 2391777"/>
              <a:gd name="connsiteX37" fmla="*/ 724619 w 1328468"/>
              <a:gd name="connsiteY37" fmla="*/ 1382217 h 2391777"/>
              <a:gd name="connsiteX38" fmla="*/ 776377 w 1328468"/>
              <a:gd name="connsiteY38" fmla="*/ 1416723 h 2391777"/>
              <a:gd name="connsiteX39" fmla="*/ 802257 w 1328468"/>
              <a:gd name="connsiteY39" fmla="*/ 1468481 h 2391777"/>
              <a:gd name="connsiteX40" fmla="*/ 828136 w 1328468"/>
              <a:gd name="connsiteY40" fmla="*/ 1520240 h 2391777"/>
              <a:gd name="connsiteX41" fmla="*/ 854015 w 1328468"/>
              <a:gd name="connsiteY41" fmla="*/ 1641009 h 2391777"/>
              <a:gd name="connsiteX42" fmla="*/ 871268 w 1328468"/>
              <a:gd name="connsiteY42" fmla="*/ 1666889 h 2391777"/>
              <a:gd name="connsiteX43" fmla="*/ 802257 w 1328468"/>
              <a:gd name="connsiteY43" fmla="*/ 1649636 h 2391777"/>
              <a:gd name="connsiteX44" fmla="*/ 715993 w 1328468"/>
              <a:gd name="connsiteY44" fmla="*/ 1658262 h 2391777"/>
              <a:gd name="connsiteX45" fmla="*/ 698740 w 1328468"/>
              <a:gd name="connsiteY45" fmla="*/ 1710021 h 2391777"/>
              <a:gd name="connsiteX46" fmla="*/ 707366 w 1328468"/>
              <a:gd name="connsiteY46" fmla="*/ 1761779 h 2391777"/>
              <a:gd name="connsiteX47" fmla="*/ 759125 w 1328468"/>
              <a:gd name="connsiteY47" fmla="*/ 1830791 h 2391777"/>
              <a:gd name="connsiteX48" fmla="*/ 776377 w 1328468"/>
              <a:gd name="connsiteY48" fmla="*/ 1934308 h 2391777"/>
              <a:gd name="connsiteX49" fmla="*/ 785004 w 1328468"/>
              <a:gd name="connsiteY49" fmla="*/ 1968813 h 2391777"/>
              <a:gd name="connsiteX50" fmla="*/ 810883 w 1328468"/>
              <a:gd name="connsiteY50" fmla="*/ 1986066 h 2391777"/>
              <a:gd name="connsiteX51" fmla="*/ 819510 w 1328468"/>
              <a:gd name="connsiteY51" fmla="*/ 2011945 h 2391777"/>
              <a:gd name="connsiteX52" fmla="*/ 836762 w 1328468"/>
              <a:gd name="connsiteY52" fmla="*/ 2037825 h 2391777"/>
              <a:gd name="connsiteX53" fmla="*/ 862642 w 1328468"/>
              <a:gd name="connsiteY53" fmla="*/ 2124089 h 2391777"/>
              <a:gd name="connsiteX54" fmla="*/ 888521 w 1328468"/>
              <a:gd name="connsiteY54" fmla="*/ 2141341 h 2391777"/>
              <a:gd name="connsiteX55" fmla="*/ 931653 w 1328468"/>
              <a:gd name="connsiteY55" fmla="*/ 2218979 h 2391777"/>
              <a:gd name="connsiteX56" fmla="*/ 957532 w 1328468"/>
              <a:gd name="connsiteY56" fmla="*/ 2236232 h 2391777"/>
              <a:gd name="connsiteX57" fmla="*/ 983411 w 1328468"/>
              <a:gd name="connsiteY57" fmla="*/ 2296617 h 2391777"/>
              <a:gd name="connsiteX58" fmla="*/ 1009291 w 1328468"/>
              <a:gd name="connsiteY58" fmla="*/ 2322496 h 2391777"/>
              <a:gd name="connsiteX59" fmla="*/ 1078302 w 1328468"/>
              <a:gd name="connsiteY59" fmla="*/ 2374255 h 2391777"/>
              <a:gd name="connsiteX60" fmla="*/ 1224951 w 1328468"/>
              <a:gd name="connsiteY60" fmla="*/ 2382881 h 2391777"/>
              <a:gd name="connsiteX61" fmla="*/ 1250830 w 1328468"/>
              <a:gd name="connsiteY61" fmla="*/ 2391508 h 2391777"/>
              <a:gd name="connsiteX62" fmla="*/ 1328468 w 1328468"/>
              <a:gd name="connsiteY62" fmla="*/ 2339749 h 2391777"/>
              <a:gd name="connsiteX63" fmla="*/ 1311215 w 1328468"/>
              <a:gd name="connsiteY63" fmla="*/ 2279364 h 2391777"/>
              <a:gd name="connsiteX64" fmla="*/ 1293962 w 1328468"/>
              <a:gd name="connsiteY64" fmla="*/ 2218979 h 2391777"/>
              <a:gd name="connsiteX65" fmla="*/ 1268083 w 1328468"/>
              <a:gd name="connsiteY65" fmla="*/ 2193100 h 2391777"/>
              <a:gd name="connsiteX66" fmla="*/ 1259457 w 1328468"/>
              <a:gd name="connsiteY66" fmla="*/ 2167221 h 2391777"/>
              <a:gd name="connsiteX67" fmla="*/ 1242204 w 1328468"/>
              <a:gd name="connsiteY67" fmla="*/ 2046451 h 2391777"/>
              <a:gd name="connsiteX68" fmla="*/ 1216325 w 1328468"/>
              <a:gd name="connsiteY68" fmla="*/ 1994692 h 2391777"/>
              <a:gd name="connsiteX69" fmla="*/ 1190445 w 1328468"/>
              <a:gd name="connsiteY69" fmla="*/ 1986066 h 2391777"/>
              <a:gd name="connsiteX70" fmla="*/ 1130061 w 1328468"/>
              <a:gd name="connsiteY70" fmla="*/ 1977440 h 2391777"/>
              <a:gd name="connsiteX71" fmla="*/ 1104181 w 1328468"/>
              <a:gd name="connsiteY71" fmla="*/ 1968813 h 2391777"/>
              <a:gd name="connsiteX72" fmla="*/ 1086928 w 1328468"/>
              <a:gd name="connsiteY72" fmla="*/ 1942934 h 2391777"/>
              <a:gd name="connsiteX73" fmla="*/ 1061049 w 1328468"/>
              <a:gd name="connsiteY73" fmla="*/ 1908428 h 2391777"/>
              <a:gd name="connsiteX74" fmla="*/ 1043796 w 1328468"/>
              <a:gd name="connsiteY74" fmla="*/ 1882549 h 2391777"/>
              <a:gd name="connsiteX75" fmla="*/ 983411 w 1328468"/>
              <a:gd name="connsiteY75" fmla="*/ 1856670 h 2391777"/>
              <a:gd name="connsiteX76" fmla="*/ 888521 w 1328468"/>
              <a:gd name="connsiteY76" fmla="*/ 1804911 h 2391777"/>
              <a:gd name="connsiteX77" fmla="*/ 879894 w 1328468"/>
              <a:gd name="connsiteY77" fmla="*/ 1589251 h 2391777"/>
              <a:gd name="connsiteX78" fmla="*/ 914400 w 1328468"/>
              <a:gd name="connsiteY78" fmla="*/ 1580625 h 2391777"/>
              <a:gd name="connsiteX79" fmla="*/ 940279 w 1328468"/>
              <a:gd name="connsiteY79" fmla="*/ 1571998 h 2391777"/>
              <a:gd name="connsiteX80" fmla="*/ 992038 w 1328468"/>
              <a:gd name="connsiteY80" fmla="*/ 1537492 h 2391777"/>
              <a:gd name="connsiteX81" fmla="*/ 1000664 w 1328468"/>
              <a:gd name="connsiteY81" fmla="*/ 1347711 h 2391777"/>
              <a:gd name="connsiteX82" fmla="*/ 1026544 w 1328468"/>
              <a:gd name="connsiteY82" fmla="*/ 1261447 h 2391777"/>
              <a:gd name="connsiteX83" fmla="*/ 1043796 w 1328468"/>
              <a:gd name="connsiteY83" fmla="*/ 1235568 h 2391777"/>
              <a:gd name="connsiteX84" fmla="*/ 1095555 w 1328468"/>
              <a:gd name="connsiteY84" fmla="*/ 1226941 h 2391777"/>
              <a:gd name="connsiteX85" fmla="*/ 1138687 w 1328468"/>
              <a:gd name="connsiteY85" fmla="*/ 1175183 h 2391777"/>
              <a:gd name="connsiteX86" fmla="*/ 1130061 w 1328468"/>
              <a:gd name="connsiteY86" fmla="*/ 1132051 h 2391777"/>
              <a:gd name="connsiteX87" fmla="*/ 1104181 w 1328468"/>
              <a:gd name="connsiteY87" fmla="*/ 1140677 h 2391777"/>
              <a:gd name="connsiteX88" fmla="*/ 1078302 w 1328468"/>
              <a:gd name="connsiteY88" fmla="*/ 1157930 h 2391777"/>
              <a:gd name="connsiteX89" fmla="*/ 1061049 w 1328468"/>
              <a:gd name="connsiteY89" fmla="*/ 1132051 h 2391777"/>
              <a:gd name="connsiteX90" fmla="*/ 1035170 w 1328468"/>
              <a:gd name="connsiteY90" fmla="*/ 1123425 h 2391777"/>
              <a:gd name="connsiteX91" fmla="*/ 1009291 w 1328468"/>
              <a:gd name="connsiteY91" fmla="*/ 1063040 h 2391777"/>
              <a:gd name="connsiteX92" fmla="*/ 957532 w 1328468"/>
              <a:gd name="connsiteY92" fmla="*/ 1019908 h 2391777"/>
              <a:gd name="connsiteX93" fmla="*/ 931653 w 1328468"/>
              <a:gd name="connsiteY93" fmla="*/ 968149 h 2391777"/>
              <a:gd name="connsiteX94" fmla="*/ 948906 w 1328468"/>
              <a:gd name="connsiteY94" fmla="*/ 916391 h 2391777"/>
              <a:gd name="connsiteX95" fmla="*/ 923027 w 1328468"/>
              <a:gd name="connsiteY95" fmla="*/ 899138 h 2391777"/>
              <a:gd name="connsiteX96" fmla="*/ 888521 w 1328468"/>
              <a:gd name="connsiteY96" fmla="*/ 907764 h 2391777"/>
              <a:gd name="connsiteX97" fmla="*/ 879894 w 1328468"/>
              <a:gd name="connsiteY97" fmla="*/ 881885 h 2391777"/>
              <a:gd name="connsiteX98" fmla="*/ 862642 w 1328468"/>
              <a:gd name="connsiteY98" fmla="*/ 856006 h 2391777"/>
              <a:gd name="connsiteX99" fmla="*/ 819510 w 1328468"/>
              <a:gd name="connsiteY99" fmla="*/ 795621 h 2391777"/>
              <a:gd name="connsiteX100" fmla="*/ 776377 w 1328468"/>
              <a:gd name="connsiteY100" fmla="*/ 752489 h 2391777"/>
              <a:gd name="connsiteX101" fmla="*/ 750498 w 1328468"/>
              <a:gd name="connsiteY101" fmla="*/ 726609 h 2391777"/>
              <a:gd name="connsiteX102" fmla="*/ 733245 w 1328468"/>
              <a:gd name="connsiteY102" fmla="*/ 700730 h 2391777"/>
              <a:gd name="connsiteX103" fmla="*/ 707366 w 1328468"/>
              <a:gd name="connsiteY103" fmla="*/ 692104 h 2391777"/>
              <a:gd name="connsiteX104" fmla="*/ 638355 w 1328468"/>
              <a:gd name="connsiteY104" fmla="*/ 648972 h 2391777"/>
              <a:gd name="connsiteX105" fmla="*/ 612476 w 1328468"/>
              <a:gd name="connsiteY105" fmla="*/ 579960 h 2391777"/>
              <a:gd name="connsiteX106" fmla="*/ 595223 w 1328468"/>
              <a:gd name="connsiteY106" fmla="*/ 554081 h 2391777"/>
              <a:gd name="connsiteX107" fmla="*/ 577970 w 1328468"/>
              <a:gd name="connsiteY107" fmla="*/ 519575 h 2391777"/>
              <a:gd name="connsiteX108" fmla="*/ 569344 w 1328468"/>
              <a:gd name="connsiteY108" fmla="*/ 467817 h 2391777"/>
              <a:gd name="connsiteX109" fmla="*/ 560717 w 1328468"/>
              <a:gd name="connsiteY109" fmla="*/ 441938 h 2391777"/>
              <a:gd name="connsiteX110" fmla="*/ 569344 w 1328468"/>
              <a:gd name="connsiteY110" fmla="*/ 372926 h 2391777"/>
              <a:gd name="connsiteX111" fmla="*/ 508959 w 1328468"/>
              <a:gd name="connsiteY111" fmla="*/ 381553 h 2391777"/>
              <a:gd name="connsiteX112" fmla="*/ 483079 w 1328468"/>
              <a:gd name="connsiteY112" fmla="*/ 347047 h 2391777"/>
              <a:gd name="connsiteX113" fmla="*/ 448574 w 1328468"/>
              <a:gd name="connsiteY113" fmla="*/ 260783 h 2391777"/>
              <a:gd name="connsiteX114" fmla="*/ 439947 w 1328468"/>
              <a:gd name="connsiteY114" fmla="*/ 234904 h 2391777"/>
              <a:gd name="connsiteX115" fmla="*/ 414068 w 1328468"/>
              <a:gd name="connsiteY115" fmla="*/ 209025 h 2391777"/>
              <a:gd name="connsiteX116" fmla="*/ 310551 w 1328468"/>
              <a:gd name="connsiteY116" fmla="*/ 209025 h 2391777"/>
              <a:gd name="connsiteX117" fmla="*/ 284672 w 1328468"/>
              <a:gd name="connsiteY117" fmla="*/ 191772 h 2391777"/>
              <a:gd name="connsiteX118" fmla="*/ 267419 w 1328468"/>
              <a:gd name="connsiteY118" fmla="*/ 157266 h 2391777"/>
              <a:gd name="connsiteX119" fmla="*/ 258793 w 1328468"/>
              <a:gd name="connsiteY119" fmla="*/ 45123 h 2391777"/>
              <a:gd name="connsiteX120" fmla="*/ 215661 w 1328468"/>
              <a:gd name="connsiteY120" fmla="*/ 36496 h 2391777"/>
              <a:gd name="connsiteX121" fmla="*/ 189781 w 1328468"/>
              <a:gd name="connsiteY121" fmla="*/ 10617 h 2391777"/>
              <a:gd name="connsiteX122" fmla="*/ 86264 w 1328468"/>
              <a:gd name="connsiteY122" fmla="*/ 1991 h 2391777"/>
              <a:gd name="connsiteX123" fmla="*/ 86264 w 1328468"/>
              <a:gd name="connsiteY123" fmla="*/ 1991 h 2391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1328468" h="2391777">
                <a:moveTo>
                  <a:pt x="0" y="1991"/>
                </a:moveTo>
                <a:lnTo>
                  <a:pt x="0" y="1991"/>
                </a:lnTo>
                <a:cubicBezTo>
                  <a:pt x="3652" y="56769"/>
                  <a:pt x="-3869" y="107982"/>
                  <a:pt x="17253" y="157266"/>
                </a:cubicBezTo>
                <a:cubicBezTo>
                  <a:pt x="22319" y="169086"/>
                  <a:pt x="27032" y="181308"/>
                  <a:pt x="34506" y="191772"/>
                </a:cubicBezTo>
                <a:cubicBezTo>
                  <a:pt x="41597" y="201699"/>
                  <a:pt x="50755" y="210161"/>
                  <a:pt x="60385" y="217651"/>
                </a:cubicBezTo>
                <a:cubicBezTo>
                  <a:pt x="76753" y="230381"/>
                  <a:pt x="94891" y="240655"/>
                  <a:pt x="112144" y="252157"/>
                </a:cubicBezTo>
                <a:cubicBezTo>
                  <a:pt x="120770" y="257908"/>
                  <a:pt x="127965" y="266894"/>
                  <a:pt x="138023" y="269409"/>
                </a:cubicBezTo>
                <a:cubicBezTo>
                  <a:pt x="161027" y="275160"/>
                  <a:pt x="184539" y="279164"/>
                  <a:pt x="207034" y="286662"/>
                </a:cubicBezTo>
                <a:lnTo>
                  <a:pt x="258793" y="303915"/>
                </a:lnTo>
                <a:cubicBezTo>
                  <a:pt x="261668" y="312541"/>
                  <a:pt x="265214" y="320973"/>
                  <a:pt x="267419" y="329794"/>
                </a:cubicBezTo>
                <a:cubicBezTo>
                  <a:pt x="275217" y="360988"/>
                  <a:pt x="272426" y="381342"/>
                  <a:pt x="293298" y="407432"/>
                </a:cubicBezTo>
                <a:cubicBezTo>
                  <a:pt x="308540" y="426485"/>
                  <a:pt x="331522" y="438890"/>
                  <a:pt x="345057" y="459191"/>
                </a:cubicBezTo>
                <a:lnTo>
                  <a:pt x="362310" y="485070"/>
                </a:lnTo>
                <a:cubicBezTo>
                  <a:pt x="363100" y="497718"/>
                  <a:pt x="358017" y="605882"/>
                  <a:pt x="379562" y="648972"/>
                </a:cubicBezTo>
                <a:cubicBezTo>
                  <a:pt x="384198" y="658245"/>
                  <a:pt x="389484" y="667520"/>
                  <a:pt x="396815" y="674851"/>
                </a:cubicBezTo>
                <a:cubicBezTo>
                  <a:pt x="404146" y="682182"/>
                  <a:pt x="414068" y="686353"/>
                  <a:pt x="422694" y="692104"/>
                </a:cubicBezTo>
                <a:cubicBezTo>
                  <a:pt x="431321" y="689228"/>
                  <a:pt x="442144" y="689907"/>
                  <a:pt x="448574" y="683477"/>
                </a:cubicBezTo>
                <a:cubicBezTo>
                  <a:pt x="470003" y="662048"/>
                  <a:pt x="441297" y="633744"/>
                  <a:pt x="474453" y="683477"/>
                </a:cubicBezTo>
                <a:cubicBezTo>
                  <a:pt x="477218" y="694539"/>
                  <a:pt x="485516" y="731482"/>
                  <a:pt x="491706" y="743862"/>
                </a:cubicBezTo>
                <a:cubicBezTo>
                  <a:pt x="496343" y="753135"/>
                  <a:pt x="503208" y="761115"/>
                  <a:pt x="508959" y="769741"/>
                </a:cubicBezTo>
                <a:cubicBezTo>
                  <a:pt x="506083" y="792745"/>
                  <a:pt x="511834" y="818625"/>
                  <a:pt x="500332" y="838753"/>
                </a:cubicBezTo>
                <a:cubicBezTo>
                  <a:pt x="495821" y="846648"/>
                  <a:pt x="482402" y="834542"/>
                  <a:pt x="474453" y="830126"/>
                </a:cubicBezTo>
                <a:cubicBezTo>
                  <a:pt x="456327" y="820056"/>
                  <a:pt x="422694" y="795621"/>
                  <a:pt x="422694" y="795621"/>
                </a:cubicBezTo>
                <a:cubicBezTo>
                  <a:pt x="416943" y="786994"/>
                  <a:pt x="410079" y="779014"/>
                  <a:pt x="405442" y="769741"/>
                </a:cubicBezTo>
                <a:cubicBezTo>
                  <a:pt x="391359" y="741574"/>
                  <a:pt x="396815" y="726242"/>
                  <a:pt x="396815" y="692104"/>
                </a:cubicBezTo>
                <a:lnTo>
                  <a:pt x="508959" y="856006"/>
                </a:lnTo>
                <a:cubicBezTo>
                  <a:pt x="511558" y="882002"/>
                  <a:pt x="504087" y="943549"/>
                  <a:pt x="534838" y="968149"/>
                </a:cubicBezTo>
                <a:cubicBezTo>
                  <a:pt x="541938" y="973829"/>
                  <a:pt x="552091" y="973900"/>
                  <a:pt x="560717" y="976775"/>
                </a:cubicBezTo>
                <a:cubicBezTo>
                  <a:pt x="566468" y="985402"/>
                  <a:pt x="573333" y="993382"/>
                  <a:pt x="577970" y="1002655"/>
                </a:cubicBezTo>
                <a:cubicBezTo>
                  <a:pt x="592002" y="1030721"/>
                  <a:pt x="579126" y="1029690"/>
                  <a:pt x="603849" y="1054413"/>
                </a:cubicBezTo>
                <a:cubicBezTo>
                  <a:pt x="620573" y="1071137"/>
                  <a:pt x="634558" y="1073276"/>
                  <a:pt x="655608" y="1080292"/>
                </a:cubicBezTo>
                <a:cubicBezTo>
                  <a:pt x="664234" y="1086043"/>
                  <a:pt x="674156" y="1090214"/>
                  <a:pt x="681487" y="1097545"/>
                </a:cubicBezTo>
                <a:cubicBezTo>
                  <a:pt x="688818" y="1104876"/>
                  <a:pt x="690644" y="1116948"/>
                  <a:pt x="698740" y="1123425"/>
                </a:cubicBezTo>
                <a:cubicBezTo>
                  <a:pt x="705840" y="1129105"/>
                  <a:pt x="715993" y="1129176"/>
                  <a:pt x="724619" y="1132051"/>
                </a:cubicBezTo>
                <a:cubicBezTo>
                  <a:pt x="736121" y="1149304"/>
                  <a:pt x="752568" y="1164138"/>
                  <a:pt x="759125" y="1183809"/>
                </a:cubicBezTo>
                <a:lnTo>
                  <a:pt x="776377" y="1235568"/>
                </a:lnTo>
                <a:cubicBezTo>
                  <a:pt x="710709" y="1257458"/>
                  <a:pt x="728185" y="1234988"/>
                  <a:pt x="715993" y="1295953"/>
                </a:cubicBezTo>
                <a:cubicBezTo>
                  <a:pt x="718868" y="1324708"/>
                  <a:pt x="711696" y="1356370"/>
                  <a:pt x="724619" y="1382217"/>
                </a:cubicBezTo>
                <a:cubicBezTo>
                  <a:pt x="733892" y="1400763"/>
                  <a:pt x="776377" y="1416723"/>
                  <a:pt x="776377" y="1416723"/>
                </a:cubicBezTo>
                <a:cubicBezTo>
                  <a:pt x="798063" y="1481777"/>
                  <a:pt x="768808" y="1401584"/>
                  <a:pt x="802257" y="1468481"/>
                </a:cubicBezTo>
                <a:cubicBezTo>
                  <a:pt x="837975" y="1539916"/>
                  <a:pt x="778687" y="1446065"/>
                  <a:pt x="828136" y="1520240"/>
                </a:cubicBezTo>
                <a:cubicBezTo>
                  <a:pt x="831786" y="1549444"/>
                  <a:pt x="835104" y="1612641"/>
                  <a:pt x="854015" y="1641009"/>
                </a:cubicBezTo>
                <a:cubicBezTo>
                  <a:pt x="859766" y="1649636"/>
                  <a:pt x="879895" y="1661138"/>
                  <a:pt x="871268" y="1666889"/>
                </a:cubicBezTo>
                <a:cubicBezTo>
                  <a:pt x="864330" y="1671515"/>
                  <a:pt x="814070" y="1653574"/>
                  <a:pt x="802257" y="1649636"/>
                </a:cubicBezTo>
                <a:lnTo>
                  <a:pt x="715993" y="1658262"/>
                </a:lnTo>
                <a:cubicBezTo>
                  <a:pt x="700284" y="1667426"/>
                  <a:pt x="698740" y="1710021"/>
                  <a:pt x="698740" y="1710021"/>
                </a:cubicBezTo>
                <a:cubicBezTo>
                  <a:pt x="701615" y="1727274"/>
                  <a:pt x="699544" y="1746135"/>
                  <a:pt x="707366" y="1761779"/>
                </a:cubicBezTo>
                <a:cubicBezTo>
                  <a:pt x="720226" y="1787498"/>
                  <a:pt x="759125" y="1830791"/>
                  <a:pt x="759125" y="1830791"/>
                </a:cubicBezTo>
                <a:cubicBezTo>
                  <a:pt x="778539" y="1908448"/>
                  <a:pt x="756181" y="1813131"/>
                  <a:pt x="776377" y="1934308"/>
                </a:cubicBezTo>
                <a:cubicBezTo>
                  <a:pt x="778326" y="1946002"/>
                  <a:pt x="778428" y="1958949"/>
                  <a:pt x="785004" y="1968813"/>
                </a:cubicBezTo>
                <a:cubicBezTo>
                  <a:pt x="790755" y="1977439"/>
                  <a:pt x="802257" y="1980315"/>
                  <a:pt x="810883" y="1986066"/>
                </a:cubicBezTo>
                <a:cubicBezTo>
                  <a:pt x="813759" y="1994692"/>
                  <a:pt x="815444" y="2003812"/>
                  <a:pt x="819510" y="2011945"/>
                </a:cubicBezTo>
                <a:cubicBezTo>
                  <a:pt x="824147" y="2021218"/>
                  <a:pt x="832678" y="2028296"/>
                  <a:pt x="836762" y="2037825"/>
                </a:cubicBezTo>
                <a:cubicBezTo>
                  <a:pt x="843667" y="2053938"/>
                  <a:pt x="851047" y="2116359"/>
                  <a:pt x="862642" y="2124089"/>
                </a:cubicBezTo>
                <a:lnTo>
                  <a:pt x="888521" y="2141341"/>
                </a:lnTo>
                <a:cubicBezTo>
                  <a:pt x="902696" y="2176779"/>
                  <a:pt x="904298" y="2191624"/>
                  <a:pt x="931653" y="2218979"/>
                </a:cubicBezTo>
                <a:cubicBezTo>
                  <a:pt x="938984" y="2226310"/>
                  <a:pt x="948906" y="2230481"/>
                  <a:pt x="957532" y="2236232"/>
                </a:cubicBezTo>
                <a:cubicBezTo>
                  <a:pt x="964571" y="2257348"/>
                  <a:pt x="970090" y="2277967"/>
                  <a:pt x="983411" y="2296617"/>
                </a:cubicBezTo>
                <a:cubicBezTo>
                  <a:pt x="990502" y="2306544"/>
                  <a:pt x="1001351" y="2313233"/>
                  <a:pt x="1009291" y="2322496"/>
                </a:cubicBezTo>
                <a:cubicBezTo>
                  <a:pt x="1036732" y="2354510"/>
                  <a:pt x="1030145" y="2367688"/>
                  <a:pt x="1078302" y="2374255"/>
                </a:cubicBezTo>
                <a:cubicBezTo>
                  <a:pt x="1126820" y="2380871"/>
                  <a:pt x="1176068" y="2380006"/>
                  <a:pt x="1224951" y="2382881"/>
                </a:cubicBezTo>
                <a:cubicBezTo>
                  <a:pt x="1233577" y="2385757"/>
                  <a:pt x="1241914" y="2393291"/>
                  <a:pt x="1250830" y="2391508"/>
                </a:cubicBezTo>
                <a:cubicBezTo>
                  <a:pt x="1308451" y="2379984"/>
                  <a:pt x="1304887" y="2375119"/>
                  <a:pt x="1328468" y="2339749"/>
                </a:cubicBezTo>
                <a:cubicBezTo>
                  <a:pt x="1301502" y="2231877"/>
                  <a:pt x="1335966" y="2365993"/>
                  <a:pt x="1311215" y="2279364"/>
                </a:cubicBezTo>
                <a:cubicBezTo>
                  <a:pt x="1309776" y="2274326"/>
                  <a:pt x="1299135" y="2226739"/>
                  <a:pt x="1293962" y="2218979"/>
                </a:cubicBezTo>
                <a:cubicBezTo>
                  <a:pt x="1287195" y="2208828"/>
                  <a:pt x="1276709" y="2201726"/>
                  <a:pt x="1268083" y="2193100"/>
                </a:cubicBezTo>
                <a:cubicBezTo>
                  <a:pt x="1265208" y="2184474"/>
                  <a:pt x="1260952" y="2176190"/>
                  <a:pt x="1259457" y="2167221"/>
                </a:cubicBezTo>
                <a:cubicBezTo>
                  <a:pt x="1246041" y="2086728"/>
                  <a:pt x="1257721" y="2108518"/>
                  <a:pt x="1242204" y="2046451"/>
                </a:cubicBezTo>
                <a:cubicBezTo>
                  <a:pt x="1238298" y="2030826"/>
                  <a:pt x="1229500" y="2005232"/>
                  <a:pt x="1216325" y="1994692"/>
                </a:cubicBezTo>
                <a:cubicBezTo>
                  <a:pt x="1209224" y="1989011"/>
                  <a:pt x="1199362" y="1987849"/>
                  <a:pt x="1190445" y="1986066"/>
                </a:cubicBezTo>
                <a:cubicBezTo>
                  <a:pt x="1170507" y="1982079"/>
                  <a:pt x="1150189" y="1980315"/>
                  <a:pt x="1130061" y="1977440"/>
                </a:cubicBezTo>
                <a:cubicBezTo>
                  <a:pt x="1121434" y="1974564"/>
                  <a:pt x="1111282" y="1974494"/>
                  <a:pt x="1104181" y="1968813"/>
                </a:cubicBezTo>
                <a:cubicBezTo>
                  <a:pt x="1096085" y="1962336"/>
                  <a:pt x="1092954" y="1951370"/>
                  <a:pt x="1086928" y="1942934"/>
                </a:cubicBezTo>
                <a:cubicBezTo>
                  <a:pt x="1078571" y="1931235"/>
                  <a:pt x="1069406" y="1920127"/>
                  <a:pt x="1061049" y="1908428"/>
                </a:cubicBezTo>
                <a:cubicBezTo>
                  <a:pt x="1055023" y="1899992"/>
                  <a:pt x="1051127" y="1889880"/>
                  <a:pt x="1043796" y="1882549"/>
                </a:cubicBezTo>
                <a:cubicBezTo>
                  <a:pt x="1023937" y="1862690"/>
                  <a:pt x="1009810" y="1863269"/>
                  <a:pt x="983411" y="1856670"/>
                </a:cubicBezTo>
                <a:cubicBezTo>
                  <a:pt x="905127" y="1817527"/>
                  <a:pt x="935799" y="1836431"/>
                  <a:pt x="888521" y="1804911"/>
                </a:cubicBezTo>
                <a:cubicBezTo>
                  <a:pt x="849329" y="1726529"/>
                  <a:pt x="846695" y="1735329"/>
                  <a:pt x="879894" y="1589251"/>
                </a:cubicBezTo>
                <a:cubicBezTo>
                  <a:pt x="882522" y="1577690"/>
                  <a:pt x="903000" y="1583882"/>
                  <a:pt x="914400" y="1580625"/>
                </a:cubicBezTo>
                <a:cubicBezTo>
                  <a:pt x="923143" y="1578127"/>
                  <a:pt x="932330" y="1576414"/>
                  <a:pt x="940279" y="1571998"/>
                </a:cubicBezTo>
                <a:cubicBezTo>
                  <a:pt x="958405" y="1561928"/>
                  <a:pt x="992038" y="1537492"/>
                  <a:pt x="992038" y="1537492"/>
                </a:cubicBezTo>
                <a:cubicBezTo>
                  <a:pt x="1023869" y="1442002"/>
                  <a:pt x="1010425" y="1503885"/>
                  <a:pt x="1000664" y="1347711"/>
                </a:cubicBezTo>
                <a:cubicBezTo>
                  <a:pt x="1009399" y="1295304"/>
                  <a:pt x="1002944" y="1302748"/>
                  <a:pt x="1026544" y="1261447"/>
                </a:cubicBezTo>
                <a:cubicBezTo>
                  <a:pt x="1031688" y="1252445"/>
                  <a:pt x="1034523" y="1240205"/>
                  <a:pt x="1043796" y="1235568"/>
                </a:cubicBezTo>
                <a:cubicBezTo>
                  <a:pt x="1059440" y="1227746"/>
                  <a:pt x="1078302" y="1229817"/>
                  <a:pt x="1095555" y="1226941"/>
                </a:cubicBezTo>
                <a:cubicBezTo>
                  <a:pt x="1102520" y="1219976"/>
                  <a:pt x="1136971" y="1188908"/>
                  <a:pt x="1138687" y="1175183"/>
                </a:cubicBezTo>
                <a:cubicBezTo>
                  <a:pt x="1140506" y="1160634"/>
                  <a:pt x="1132936" y="1146428"/>
                  <a:pt x="1130061" y="1132051"/>
                </a:cubicBezTo>
                <a:cubicBezTo>
                  <a:pt x="1121434" y="1134926"/>
                  <a:pt x="1112314" y="1136610"/>
                  <a:pt x="1104181" y="1140677"/>
                </a:cubicBezTo>
                <a:cubicBezTo>
                  <a:pt x="1094908" y="1145313"/>
                  <a:pt x="1088468" y="1159963"/>
                  <a:pt x="1078302" y="1157930"/>
                </a:cubicBezTo>
                <a:cubicBezTo>
                  <a:pt x="1068136" y="1155897"/>
                  <a:pt x="1069145" y="1138528"/>
                  <a:pt x="1061049" y="1132051"/>
                </a:cubicBezTo>
                <a:cubicBezTo>
                  <a:pt x="1053949" y="1126371"/>
                  <a:pt x="1043796" y="1126300"/>
                  <a:pt x="1035170" y="1123425"/>
                </a:cubicBezTo>
                <a:cubicBezTo>
                  <a:pt x="1028130" y="1102303"/>
                  <a:pt x="1022618" y="1081697"/>
                  <a:pt x="1009291" y="1063040"/>
                </a:cubicBezTo>
                <a:cubicBezTo>
                  <a:pt x="994194" y="1041905"/>
                  <a:pt x="978169" y="1033666"/>
                  <a:pt x="957532" y="1019908"/>
                </a:cubicBezTo>
                <a:cubicBezTo>
                  <a:pt x="950748" y="1009732"/>
                  <a:pt x="929952" y="983455"/>
                  <a:pt x="931653" y="968149"/>
                </a:cubicBezTo>
                <a:cubicBezTo>
                  <a:pt x="933661" y="950074"/>
                  <a:pt x="948906" y="916391"/>
                  <a:pt x="948906" y="916391"/>
                </a:cubicBezTo>
                <a:cubicBezTo>
                  <a:pt x="940280" y="910640"/>
                  <a:pt x="933290" y="900604"/>
                  <a:pt x="923027" y="899138"/>
                </a:cubicBezTo>
                <a:cubicBezTo>
                  <a:pt x="911290" y="897461"/>
                  <a:pt x="899529" y="912167"/>
                  <a:pt x="888521" y="907764"/>
                </a:cubicBezTo>
                <a:cubicBezTo>
                  <a:pt x="880078" y="904387"/>
                  <a:pt x="883961" y="890018"/>
                  <a:pt x="879894" y="881885"/>
                </a:cubicBezTo>
                <a:cubicBezTo>
                  <a:pt x="875258" y="872612"/>
                  <a:pt x="867786" y="865008"/>
                  <a:pt x="862642" y="856006"/>
                </a:cubicBezTo>
                <a:cubicBezTo>
                  <a:pt x="832365" y="803020"/>
                  <a:pt x="861662" y="837773"/>
                  <a:pt x="819510" y="795621"/>
                </a:cubicBezTo>
                <a:cubicBezTo>
                  <a:pt x="803989" y="749060"/>
                  <a:pt x="823015" y="785801"/>
                  <a:pt x="776377" y="752489"/>
                </a:cubicBezTo>
                <a:cubicBezTo>
                  <a:pt x="766450" y="745398"/>
                  <a:pt x="758308" y="735981"/>
                  <a:pt x="750498" y="726609"/>
                </a:cubicBezTo>
                <a:cubicBezTo>
                  <a:pt x="743861" y="718644"/>
                  <a:pt x="741341" y="707207"/>
                  <a:pt x="733245" y="700730"/>
                </a:cubicBezTo>
                <a:cubicBezTo>
                  <a:pt x="726145" y="695050"/>
                  <a:pt x="715499" y="696170"/>
                  <a:pt x="707366" y="692104"/>
                </a:cubicBezTo>
                <a:cubicBezTo>
                  <a:pt x="686554" y="681698"/>
                  <a:pt x="658886" y="662659"/>
                  <a:pt x="638355" y="648972"/>
                </a:cubicBezTo>
                <a:cubicBezTo>
                  <a:pt x="597893" y="588277"/>
                  <a:pt x="644456" y="665240"/>
                  <a:pt x="612476" y="579960"/>
                </a:cubicBezTo>
                <a:cubicBezTo>
                  <a:pt x="608836" y="570252"/>
                  <a:pt x="600367" y="563083"/>
                  <a:pt x="595223" y="554081"/>
                </a:cubicBezTo>
                <a:cubicBezTo>
                  <a:pt x="588843" y="542916"/>
                  <a:pt x="583721" y="531077"/>
                  <a:pt x="577970" y="519575"/>
                </a:cubicBezTo>
                <a:cubicBezTo>
                  <a:pt x="575095" y="502322"/>
                  <a:pt x="573138" y="484891"/>
                  <a:pt x="569344" y="467817"/>
                </a:cubicBezTo>
                <a:cubicBezTo>
                  <a:pt x="567371" y="458941"/>
                  <a:pt x="560717" y="451031"/>
                  <a:pt x="560717" y="441938"/>
                </a:cubicBezTo>
                <a:cubicBezTo>
                  <a:pt x="560717" y="418755"/>
                  <a:pt x="566468" y="395930"/>
                  <a:pt x="569344" y="372926"/>
                </a:cubicBezTo>
                <a:cubicBezTo>
                  <a:pt x="508959" y="352799"/>
                  <a:pt x="523336" y="338421"/>
                  <a:pt x="508959" y="381553"/>
                </a:cubicBezTo>
                <a:cubicBezTo>
                  <a:pt x="500332" y="370051"/>
                  <a:pt x="489509" y="359907"/>
                  <a:pt x="483079" y="347047"/>
                </a:cubicBezTo>
                <a:cubicBezTo>
                  <a:pt x="469229" y="319347"/>
                  <a:pt x="458368" y="290163"/>
                  <a:pt x="448574" y="260783"/>
                </a:cubicBezTo>
                <a:cubicBezTo>
                  <a:pt x="445698" y="252157"/>
                  <a:pt x="444991" y="242470"/>
                  <a:pt x="439947" y="234904"/>
                </a:cubicBezTo>
                <a:cubicBezTo>
                  <a:pt x="433180" y="224753"/>
                  <a:pt x="422694" y="217651"/>
                  <a:pt x="414068" y="209025"/>
                </a:cubicBezTo>
                <a:cubicBezTo>
                  <a:pt x="367974" y="218243"/>
                  <a:pt x="361910" y="224432"/>
                  <a:pt x="310551" y="209025"/>
                </a:cubicBezTo>
                <a:cubicBezTo>
                  <a:pt x="300621" y="206046"/>
                  <a:pt x="293298" y="197523"/>
                  <a:pt x="284672" y="191772"/>
                </a:cubicBezTo>
                <a:cubicBezTo>
                  <a:pt x="278921" y="180270"/>
                  <a:pt x="269654" y="169930"/>
                  <a:pt x="267419" y="157266"/>
                </a:cubicBezTo>
                <a:cubicBezTo>
                  <a:pt x="260904" y="120345"/>
                  <a:pt x="273561" y="79583"/>
                  <a:pt x="258793" y="45123"/>
                </a:cubicBezTo>
                <a:cubicBezTo>
                  <a:pt x="253017" y="31646"/>
                  <a:pt x="230038" y="39372"/>
                  <a:pt x="215661" y="36496"/>
                </a:cubicBezTo>
                <a:cubicBezTo>
                  <a:pt x="207034" y="27870"/>
                  <a:pt x="199932" y="17384"/>
                  <a:pt x="189781" y="10617"/>
                </a:cubicBezTo>
                <a:cubicBezTo>
                  <a:pt x="164566" y="-6192"/>
                  <a:pt x="101229" y="1991"/>
                  <a:pt x="86264" y="1991"/>
                </a:cubicBezTo>
                <a:lnTo>
                  <a:pt x="86264" y="1991"/>
                </a:lnTo>
              </a:path>
            </a:pathLst>
          </a:custGeom>
          <a:solidFill>
            <a:srgbClr val="C0504D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6478" tIns="43239" rIns="86478" bIns="43239"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4255280" y="3147409"/>
            <a:ext cx="405049" cy="540288"/>
          </a:xfrm>
          <a:custGeom>
            <a:avLst/>
            <a:gdLst>
              <a:gd name="connsiteX0" fmla="*/ 8289 w 57940"/>
              <a:gd name="connsiteY0" fmla="*/ 53788 h 63442"/>
              <a:gd name="connsiteX1" fmla="*/ 8289 w 57940"/>
              <a:gd name="connsiteY1" fmla="*/ 53788 h 63442"/>
              <a:gd name="connsiteX2" fmla="*/ 4152 w 57940"/>
              <a:gd name="connsiteY2" fmla="*/ 4137 h 63442"/>
              <a:gd name="connsiteX3" fmla="*/ 16565 w 57940"/>
              <a:gd name="connsiteY3" fmla="*/ 0 h 63442"/>
              <a:gd name="connsiteX4" fmla="*/ 49665 w 57940"/>
              <a:gd name="connsiteY4" fmla="*/ 4137 h 63442"/>
              <a:gd name="connsiteX5" fmla="*/ 53803 w 57940"/>
              <a:gd name="connsiteY5" fmla="*/ 16550 h 63442"/>
              <a:gd name="connsiteX6" fmla="*/ 57940 w 57940"/>
              <a:gd name="connsiteY6" fmla="*/ 45513 h 63442"/>
              <a:gd name="connsiteX7" fmla="*/ 53803 w 57940"/>
              <a:gd name="connsiteY7" fmla="*/ 62063 h 63442"/>
              <a:gd name="connsiteX8" fmla="*/ 8289 w 57940"/>
              <a:gd name="connsiteY8" fmla="*/ 53788 h 63442"/>
              <a:gd name="connsiteX0" fmla="*/ 0 w 91705"/>
              <a:gd name="connsiteY0" fmla="*/ 104043 h 104079"/>
              <a:gd name="connsiteX1" fmla="*/ 42054 w 91705"/>
              <a:gd name="connsiteY1" fmla="*/ 53788 h 104079"/>
              <a:gd name="connsiteX2" fmla="*/ 37917 w 91705"/>
              <a:gd name="connsiteY2" fmla="*/ 4137 h 104079"/>
              <a:gd name="connsiteX3" fmla="*/ 50330 w 91705"/>
              <a:gd name="connsiteY3" fmla="*/ 0 h 104079"/>
              <a:gd name="connsiteX4" fmla="*/ 83430 w 91705"/>
              <a:gd name="connsiteY4" fmla="*/ 4137 h 104079"/>
              <a:gd name="connsiteX5" fmla="*/ 87568 w 91705"/>
              <a:gd name="connsiteY5" fmla="*/ 16550 h 104079"/>
              <a:gd name="connsiteX6" fmla="*/ 91705 w 91705"/>
              <a:gd name="connsiteY6" fmla="*/ 45513 h 104079"/>
              <a:gd name="connsiteX7" fmla="*/ 87568 w 91705"/>
              <a:gd name="connsiteY7" fmla="*/ 62063 h 104079"/>
              <a:gd name="connsiteX8" fmla="*/ 0 w 91705"/>
              <a:gd name="connsiteY8" fmla="*/ 104043 h 104079"/>
              <a:gd name="connsiteX0" fmla="*/ 6236 w 97941"/>
              <a:gd name="connsiteY0" fmla="*/ 104866 h 104902"/>
              <a:gd name="connsiteX1" fmla="*/ 6 w 97941"/>
              <a:gd name="connsiteY1" fmla="*/ 54611 h 104902"/>
              <a:gd name="connsiteX2" fmla="*/ 44153 w 97941"/>
              <a:gd name="connsiteY2" fmla="*/ 4960 h 104902"/>
              <a:gd name="connsiteX3" fmla="*/ 56566 w 97941"/>
              <a:gd name="connsiteY3" fmla="*/ 823 h 104902"/>
              <a:gd name="connsiteX4" fmla="*/ 89666 w 97941"/>
              <a:gd name="connsiteY4" fmla="*/ 4960 h 104902"/>
              <a:gd name="connsiteX5" fmla="*/ 93804 w 97941"/>
              <a:gd name="connsiteY5" fmla="*/ 17373 h 104902"/>
              <a:gd name="connsiteX6" fmla="*/ 97941 w 97941"/>
              <a:gd name="connsiteY6" fmla="*/ 46336 h 104902"/>
              <a:gd name="connsiteX7" fmla="*/ 93804 w 97941"/>
              <a:gd name="connsiteY7" fmla="*/ 62886 h 104902"/>
              <a:gd name="connsiteX8" fmla="*/ 6236 w 97941"/>
              <a:gd name="connsiteY8" fmla="*/ 104866 h 104902"/>
              <a:gd name="connsiteX0" fmla="*/ 6236 w 97941"/>
              <a:gd name="connsiteY0" fmla="*/ 104866 h 128750"/>
              <a:gd name="connsiteX1" fmla="*/ 6 w 97941"/>
              <a:gd name="connsiteY1" fmla="*/ 54611 h 128750"/>
              <a:gd name="connsiteX2" fmla="*/ 44153 w 97941"/>
              <a:gd name="connsiteY2" fmla="*/ 4960 h 128750"/>
              <a:gd name="connsiteX3" fmla="*/ 56566 w 97941"/>
              <a:gd name="connsiteY3" fmla="*/ 823 h 128750"/>
              <a:gd name="connsiteX4" fmla="*/ 89666 w 97941"/>
              <a:gd name="connsiteY4" fmla="*/ 4960 h 128750"/>
              <a:gd name="connsiteX5" fmla="*/ 93804 w 97941"/>
              <a:gd name="connsiteY5" fmla="*/ 17373 h 128750"/>
              <a:gd name="connsiteX6" fmla="*/ 97941 w 97941"/>
              <a:gd name="connsiteY6" fmla="*/ 46336 h 128750"/>
              <a:gd name="connsiteX7" fmla="*/ 42405 w 97941"/>
              <a:gd name="connsiteY7" fmla="*/ 128031 h 128750"/>
              <a:gd name="connsiteX8" fmla="*/ 6236 w 97941"/>
              <a:gd name="connsiteY8" fmla="*/ 104866 h 128750"/>
              <a:gd name="connsiteX0" fmla="*/ 6236 w 119747"/>
              <a:gd name="connsiteY0" fmla="*/ 104866 h 128750"/>
              <a:gd name="connsiteX1" fmla="*/ 6 w 119747"/>
              <a:gd name="connsiteY1" fmla="*/ 54611 h 128750"/>
              <a:gd name="connsiteX2" fmla="*/ 44153 w 119747"/>
              <a:gd name="connsiteY2" fmla="*/ 4960 h 128750"/>
              <a:gd name="connsiteX3" fmla="*/ 56566 w 119747"/>
              <a:gd name="connsiteY3" fmla="*/ 823 h 128750"/>
              <a:gd name="connsiteX4" fmla="*/ 89666 w 119747"/>
              <a:gd name="connsiteY4" fmla="*/ 4960 h 128750"/>
              <a:gd name="connsiteX5" fmla="*/ 93804 w 119747"/>
              <a:gd name="connsiteY5" fmla="*/ 17373 h 128750"/>
              <a:gd name="connsiteX6" fmla="*/ 119747 w 119747"/>
              <a:gd name="connsiteY6" fmla="*/ 77978 h 128750"/>
              <a:gd name="connsiteX7" fmla="*/ 42405 w 119747"/>
              <a:gd name="connsiteY7" fmla="*/ 128031 h 128750"/>
              <a:gd name="connsiteX8" fmla="*/ 6236 w 119747"/>
              <a:gd name="connsiteY8" fmla="*/ 104866 h 128750"/>
              <a:gd name="connsiteX0" fmla="*/ 6236 w 119747"/>
              <a:gd name="connsiteY0" fmla="*/ 104866 h 128750"/>
              <a:gd name="connsiteX1" fmla="*/ 6 w 119747"/>
              <a:gd name="connsiteY1" fmla="*/ 54611 h 128750"/>
              <a:gd name="connsiteX2" fmla="*/ 44153 w 119747"/>
              <a:gd name="connsiteY2" fmla="*/ 4960 h 128750"/>
              <a:gd name="connsiteX3" fmla="*/ 56566 w 119747"/>
              <a:gd name="connsiteY3" fmla="*/ 823 h 128750"/>
              <a:gd name="connsiteX4" fmla="*/ 89666 w 119747"/>
              <a:gd name="connsiteY4" fmla="*/ 4960 h 128750"/>
              <a:gd name="connsiteX5" fmla="*/ 115609 w 119747"/>
              <a:gd name="connsiteY5" fmla="*/ 30402 h 128750"/>
              <a:gd name="connsiteX6" fmla="*/ 119747 w 119747"/>
              <a:gd name="connsiteY6" fmla="*/ 77978 h 128750"/>
              <a:gd name="connsiteX7" fmla="*/ 42405 w 119747"/>
              <a:gd name="connsiteY7" fmla="*/ 128031 h 128750"/>
              <a:gd name="connsiteX8" fmla="*/ 6236 w 119747"/>
              <a:gd name="connsiteY8" fmla="*/ 104866 h 128750"/>
              <a:gd name="connsiteX0" fmla="*/ 6236 w 119747"/>
              <a:gd name="connsiteY0" fmla="*/ 104866 h 128750"/>
              <a:gd name="connsiteX1" fmla="*/ 6 w 119747"/>
              <a:gd name="connsiteY1" fmla="*/ 54611 h 128750"/>
              <a:gd name="connsiteX2" fmla="*/ 44153 w 119747"/>
              <a:gd name="connsiteY2" fmla="*/ 4960 h 128750"/>
              <a:gd name="connsiteX3" fmla="*/ 56566 w 119747"/>
              <a:gd name="connsiteY3" fmla="*/ 823 h 128750"/>
              <a:gd name="connsiteX4" fmla="*/ 89666 w 119747"/>
              <a:gd name="connsiteY4" fmla="*/ 4960 h 128750"/>
              <a:gd name="connsiteX5" fmla="*/ 115609 w 119747"/>
              <a:gd name="connsiteY5" fmla="*/ 30402 h 128750"/>
              <a:gd name="connsiteX6" fmla="*/ 119747 w 119747"/>
              <a:gd name="connsiteY6" fmla="*/ 77978 h 128750"/>
              <a:gd name="connsiteX7" fmla="*/ 42405 w 119747"/>
              <a:gd name="connsiteY7" fmla="*/ 128031 h 128750"/>
              <a:gd name="connsiteX8" fmla="*/ 6236 w 119747"/>
              <a:gd name="connsiteY8" fmla="*/ 104866 h 128750"/>
              <a:gd name="connsiteX0" fmla="*/ 6236 w 119747"/>
              <a:gd name="connsiteY0" fmla="*/ 104866 h 195264"/>
              <a:gd name="connsiteX1" fmla="*/ 6 w 119747"/>
              <a:gd name="connsiteY1" fmla="*/ 54611 h 195264"/>
              <a:gd name="connsiteX2" fmla="*/ 44153 w 119747"/>
              <a:gd name="connsiteY2" fmla="*/ 4960 h 195264"/>
              <a:gd name="connsiteX3" fmla="*/ 56566 w 119747"/>
              <a:gd name="connsiteY3" fmla="*/ 823 h 195264"/>
              <a:gd name="connsiteX4" fmla="*/ 89666 w 119747"/>
              <a:gd name="connsiteY4" fmla="*/ 4960 h 195264"/>
              <a:gd name="connsiteX5" fmla="*/ 115609 w 119747"/>
              <a:gd name="connsiteY5" fmla="*/ 30402 h 195264"/>
              <a:gd name="connsiteX6" fmla="*/ 119747 w 119747"/>
              <a:gd name="connsiteY6" fmla="*/ 77978 h 195264"/>
              <a:gd name="connsiteX7" fmla="*/ 61096 w 119747"/>
              <a:gd name="connsiteY7" fmla="*/ 195037 h 195264"/>
              <a:gd name="connsiteX8" fmla="*/ 6236 w 119747"/>
              <a:gd name="connsiteY8" fmla="*/ 104866 h 195264"/>
              <a:gd name="connsiteX0" fmla="*/ 6236 w 119747"/>
              <a:gd name="connsiteY0" fmla="*/ 104866 h 195037"/>
              <a:gd name="connsiteX1" fmla="*/ 6 w 119747"/>
              <a:gd name="connsiteY1" fmla="*/ 54611 h 195037"/>
              <a:gd name="connsiteX2" fmla="*/ 44153 w 119747"/>
              <a:gd name="connsiteY2" fmla="*/ 4960 h 195037"/>
              <a:gd name="connsiteX3" fmla="*/ 56566 w 119747"/>
              <a:gd name="connsiteY3" fmla="*/ 823 h 195037"/>
              <a:gd name="connsiteX4" fmla="*/ 89666 w 119747"/>
              <a:gd name="connsiteY4" fmla="*/ 4960 h 195037"/>
              <a:gd name="connsiteX5" fmla="*/ 115609 w 119747"/>
              <a:gd name="connsiteY5" fmla="*/ 30402 h 195037"/>
              <a:gd name="connsiteX6" fmla="*/ 119747 w 119747"/>
              <a:gd name="connsiteY6" fmla="*/ 77978 h 195037"/>
              <a:gd name="connsiteX7" fmla="*/ 61096 w 119747"/>
              <a:gd name="connsiteY7" fmla="*/ 195037 h 195037"/>
              <a:gd name="connsiteX8" fmla="*/ 6236 w 119747"/>
              <a:gd name="connsiteY8" fmla="*/ 104866 h 195037"/>
              <a:gd name="connsiteX0" fmla="*/ 6236 w 119747"/>
              <a:gd name="connsiteY0" fmla="*/ 104866 h 195037"/>
              <a:gd name="connsiteX1" fmla="*/ 6 w 119747"/>
              <a:gd name="connsiteY1" fmla="*/ 54611 h 195037"/>
              <a:gd name="connsiteX2" fmla="*/ 44153 w 119747"/>
              <a:gd name="connsiteY2" fmla="*/ 4960 h 195037"/>
              <a:gd name="connsiteX3" fmla="*/ 56566 w 119747"/>
              <a:gd name="connsiteY3" fmla="*/ 823 h 195037"/>
              <a:gd name="connsiteX4" fmla="*/ 89666 w 119747"/>
              <a:gd name="connsiteY4" fmla="*/ 4960 h 195037"/>
              <a:gd name="connsiteX5" fmla="*/ 115609 w 119747"/>
              <a:gd name="connsiteY5" fmla="*/ 30402 h 195037"/>
              <a:gd name="connsiteX6" fmla="*/ 119747 w 119747"/>
              <a:gd name="connsiteY6" fmla="*/ 77978 h 195037"/>
              <a:gd name="connsiteX7" fmla="*/ 61096 w 119747"/>
              <a:gd name="connsiteY7" fmla="*/ 195037 h 195037"/>
              <a:gd name="connsiteX8" fmla="*/ 6236 w 119747"/>
              <a:gd name="connsiteY8" fmla="*/ 104866 h 195037"/>
              <a:gd name="connsiteX0" fmla="*/ 6236 w 119747"/>
              <a:gd name="connsiteY0" fmla="*/ 104866 h 195037"/>
              <a:gd name="connsiteX1" fmla="*/ 6 w 119747"/>
              <a:gd name="connsiteY1" fmla="*/ 54611 h 195037"/>
              <a:gd name="connsiteX2" fmla="*/ 44153 w 119747"/>
              <a:gd name="connsiteY2" fmla="*/ 4960 h 195037"/>
              <a:gd name="connsiteX3" fmla="*/ 56566 w 119747"/>
              <a:gd name="connsiteY3" fmla="*/ 823 h 195037"/>
              <a:gd name="connsiteX4" fmla="*/ 89666 w 119747"/>
              <a:gd name="connsiteY4" fmla="*/ 4960 h 195037"/>
              <a:gd name="connsiteX5" fmla="*/ 115609 w 119747"/>
              <a:gd name="connsiteY5" fmla="*/ 30402 h 195037"/>
              <a:gd name="connsiteX6" fmla="*/ 119747 w 119747"/>
              <a:gd name="connsiteY6" fmla="*/ 77978 h 195037"/>
              <a:gd name="connsiteX7" fmla="*/ 61096 w 119747"/>
              <a:gd name="connsiteY7" fmla="*/ 195037 h 195037"/>
              <a:gd name="connsiteX8" fmla="*/ 6236 w 119747"/>
              <a:gd name="connsiteY8" fmla="*/ 104866 h 195037"/>
              <a:gd name="connsiteX0" fmla="*/ 6236 w 119922"/>
              <a:gd name="connsiteY0" fmla="*/ 104866 h 195037"/>
              <a:gd name="connsiteX1" fmla="*/ 6 w 119922"/>
              <a:gd name="connsiteY1" fmla="*/ 54611 h 195037"/>
              <a:gd name="connsiteX2" fmla="*/ 44153 w 119922"/>
              <a:gd name="connsiteY2" fmla="*/ 4960 h 195037"/>
              <a:gd name="connsiteX3" fmla="*/ 56566 w 119922"/>
              <a:gd name="connsiteY3" fmla="*/ 823 h 195037"/>
              <a:gd name="connsiteX4" fmla="*/ 89666 w 119922"/>
              <a:gd name="connsiteY4" fmla="*/ 4960 h 195037"/>
              <a:gd name="connsiteX5" fmla="*/ 115609 w 119922"/>
              <a:gd name="connsiteY5" fmla="*/ 30402 h 195037"/>
              <a:gd name="connsiteX6" fmla="*/ 119747 w 119922"/>
              <a:gd name="connsiteY6" fmla="*/ 77978 h 195037"/>
              <a:gd name="connsiteX7" fmla="*/ 61096 w 119922"/>
              <a:gd name="connsiteY7" fmla="*/ 195037 h 195037"/>
              <a:gd name="connsiteX8" fmla="*/ 6236 w 119922"/>
              <a:gd name="connsiteY8" fmla="*/ 104866 h 195037"/>
              <a:gd name="connsiteX0" fmla="*/ 6236 w 119747"/>
              <a:gd name="connsiteY0" fmla="*/ 104866 h 195037"/>
              <a:gd name="connsiteX1" fmla="*/ 6 w 119747"/>
              <a:gd name="connsiteY1" fmla="*/ 54611 h 195037"/>
              <a:gd name="connsiteX2" fmla="*/ 44153 w 119747"/>
              <a:gd name="connsiteY2" fmla="*/ 4960 h 195037"/>
              <a:gd name="connsiteX3" fmla="*/ 56566 w 119747"/>
              <a:gd name="connsiteY3" fmla="*/ 823 h 195037"/>
              <a:gd name="connsiteX4" fmla="*/ 89666 w 119747"/>
              <a:gd name="connsiteY4" fmla="*/ 4960 h 195037"/>
              <a:gd name="connsiteX5" fmla="*/ 115609 w 119747"/>
              <a:gd name="connsiteY5" fmla="*/ 30402 h 195037"/>
              <a:gd name="connsiteX6" fmla="*/ 119747 w 119747"/>
              <a:gd name="connsiteY6" fmla="*/ 77978 h 195037"/>
              <a:gd name="connsiteX7" fmla="*/ 61096 w 119747"/>
              <a:gd name="connsiteY7" fmla="*/ 195037 h 195037"/>
              <a:gd name="connsiteX8" fmla="*/ 6236 w 119747"/>
              <a:gd name="connsiteY8" fmla="*/ 104866 h 195037"/>
              <a:gd name="connsiteX0" fmla="*/ 6236 w 126297"/>
              <a:gd name="connsiteY0" fmla="*/ 104866 h 170840"/>
              <a:gd name="connsiteX1" fmla="*/ 6 w 126297"/>
              <a:gd name="connsiteY1" fmla="*/ 54611 h 170840"/>
              <a:gd name="connsiteX2" fmla="*/ 44153 w 126297"/>
              <a:gd name="connsiteY2" fmla="*/ 4960 h 170840"/>
              <a:gd name="connsiteX3" fmla="*/ 56566 w 126297"/>
              <a:gd name="connsiteY3" fmla="*/ 823 h 170840"/>
              <a:gd name="connsiteX4" fmla="*/ 89666 w 126297"/>
              <a:gd name="connsiteY4" fmla="*/ 4960 h 170840"/>
              <a:gd name="connsiteX5" fmla="*/ 115609 w 126297"/>
              <a:gd name="connsiteY5" fmla="*/ 30402 h 170840"/>
              <a:gd name="connsiteX6" fmla="*/ 119747 w 126297"/>
              <a:gd name="connsiteY6" fmla="*/ 77978 h 170840"/>
              <a:gd name="connsiteX7" fmla="*/ 109380 w 126297"/>
              <a:gd name="connsiteY7" fmla="*/ 170840 h 170840"/>
              <a:gd name="connsiteX8" fmla="*/ 6236 w 126297"/>
              <a:gd name="connsiteY8" fmla="*/ 104866 h 170840"/>
              <a:gd name="connsiteX0" fmla="*/ 6236 w 119747"/>
              <a:gd name="connsiteY0" fmla="*/ 104866 h 170840"/>
              <a:gd name="connsiteX1" fmla="*/ 6 w 119747"/>
              <a:gd name="connsiteY1" fmla="*/ 54611 h 170840"/>
              <a:gd name="connsiteX2" fmla="*/ 44153 w 119747"/>
              <a:gd name="connsiteY2" fmla="*/ 4960 h 170840"/>
              <a:gd name="connsiteX3" fmla="*/ 56566 w 119747"/>
              <a:gd name="connsiteY3" fmla="*/ 823 h 170840"/>
              <a:gd name="connsiteX4" fmla="*/ 89666 w 119747"/>
              <a:gd name="connsiteY4" fmla="*/ 4960 h 170840"/>
              <a:gd name="connsiteX5" fmla="*/ 115609 w 119747"/>
              <a:gd name="connsiteY5" fmla="*/ 30402 h 170840"/>
              <a:gd name="connsiteX6" fmla="*/ 119747 w 119747"/>
              <a:gd name="connsiteY6" fmla="*/ 77978 h 170840"/>
              <a:gd name="connsiteX7" fmla="*/ 109380 w 119747"/>
              <a:gd name="connsiteY7" fmla="*/ 170840 h 170840"/>
              <a:gd name="connsiteX8" fmla="*/ 6236 w 119747"/>
              <a:gd name="connsiteY8" fmla="*/ 104866 h 170840"/>
              <a:gd name="connsiteX0" fmla="*/ 48290 w 119747"/>
              <a:gd name="connsiteY0" fmla="*/ 188624 h 188644"/>
              <a:gd name="connsiteX1" fmla="*/ 6 w 119747"/>
              <a:gd name="connsiteY1" fmla="*/ 54611 h 188644"/>
              <a:gd name="connsiteX2" fmla="*/ 44153 w 119747"/>
              <a:gd name="connsiteY2" fmla="*/ 4960 h 188644"/>
              <a:gd name="connsiteX3" fmla="*/ 56566 w 119747"/>
              <a:gd name="connsiteY3" fmla="*/ 823 h 188644"/>
              <a:gd name="connsiteX4" fmla="*/ 89666 w 119747"/>
              <a:gd name="connsiteY4" fmla="*/ 4960 h 188644"/>
              <a:gd name="connsiteX5" fmla="*/ 115609 w 119747"/>
              <a:gd name="connsiteY5" fmla="*/ 30402 h 188644"/>
              <a:gd name="connsiteX6" fmla="*/ 119747 w 119747"/>
              <a:gd name="connsiteY6" fmla="*/ 77978 h 188644"/>
              <a:gd name="connsiteX7" fmla="*/ 109380 w 119747"/>
              <a:gd name="connsiteY7" fmla="*/ 170840 h 188644"/>
              <a:gd name="connsiteX8" fmla="*/ 48290 w 119747"/>
              <a:gd name="connsiteY8" fmla="*/ 188624 h 188644"/>
              <a:gd name="connsiteX0" fmla="*/ 48290 w 119747"/>
              <a:gd name="connsiteY0" fmla="*/ 188624 h 188644"/>
              <a:gd name="connsiteX1" fmla="*/ 6 w 119747"/>
              <a:gd name="connsiteY1" fmla="*/ 54611 h 188644"/>
              <a:gd name="connsiteX2" fmla="*/ 44153 w 119747"/>
              <a:gd name="connsiteY2" fmla="*/ 4960 h 188644"/>
              <a:gd name="connsiteX3" fmla="*/ 56566 w 119747"/>
              <a:gd name="connsiteY3" fmla="*/ 823 h 188644"/>
              <a:gd name="connsiteX4" fmla="*/ 89666 w 119747"/>
              <a:gd name="connsiteY4" fmla="*/ 4960 h 188644"/>
              <a:gd name="connsiteX5" fmla="*/ 115609 w 119747"/>
              <a:gd name="connsiteY5" fmla="*/ 30402 h 188644"/>
              <a:gd name="connsiteX6" fmla="*/ 119747 w 119747"/>
              <a:gd name="connsiteY6" fmla="*/ 77978 h 188644"/>
              <a:gd name="connsiteX7" fmla="*/ 109380 w 119747"/>
              <a:gd name="connsiteY7" fmla="*/ 170840 h 188644"/>
              <a:gd name="connsiteX8" fmla="*/ 48290 w 119747"/>
              <a:gd name="connsiteY8" fmla="*/ 188624 h 188644"/>
              <a:gd name="connsiteX0" fmla="*/ 56077 w 127534"/>
              <a:gd name="connsiteY0" fmla="*/ 190070 h 190090"/>
              <a:gd name="connsiteX1" fmla="*/ 5 w 127534"/>
              <a:gd name="connsiteY1" fmla="*/ 76531 h 190090"/>
              <a:gd name="connsiteX2" fmla="*/ 51940 w 127534"/>
              <a:gd name="connsiteY2" fmla="*/ 6406 h 190090"/>
              <a:gd name="connsiteX3" fmla="*/ 64353 w 127534"/>
              <a:gd name="connsiteY3" fmla="*/ 2269 h 190090"/>
              <a:gd name="connsiteX4" fmla="*/ 97453 w 127534"/>
              <a:gd name="connsiteY4" fmla="*/ 6406 h 190090"/>
              <a:gd name="connsiteX5" fmla="*/ 123396 w 127534"/>
              <a:gd name="connsiteY5" fmla="*/ 31848 h 190090"/>
              <a:gd name="connsiteX6" fmla="*/ 127534 w 127534"/>
              <a:gd name="connsiteY6" fmla="*/ 79424 h 190090"/>
              <a:gd name="connsiteX7" fmla="*/ 117167 w 127534"/>
              <a:gd name="connsiteY7" fmla="*/ 172286 h 190090"/>
              <a:gd name="connsiteX8" fmla="*/ 56077 w 127534"/>
              <a:gd name="connsiteY8" fmla="*/ 190070 h 190090"/>
              <a:gd name="connsiteX0" fmla="*/ 79571 w 151028"/>
              <a:gd name="connsiteY0" fmla="*/ 187801 h 187821"/>
              <a:gd name="connsiteX1" fmla="*/ 23499 w 151028"/>
              <a:gd name="connsiteY1" fmla="*/ 74262 h 187821"/>
              <a:gd name="connsiteX2" fmla="*/ 2229 w 151028"/>
              <a:gd name="connsiteY2" fmla="*/ 22750 h 187821"/>
              <a:gd name="connsiteX3" fmla="*/ 87847 w 151028"/>
              <a:gd name="connsiteY3" fmla="*/ 0 h 187821"/>
              <a:gd name="connsiteX4" fmla="*/ 120947 w 151028"/>
              <a:gd name="connsiteY4" fmla="*/ 4137 h 187821"/>
              <a:gd name="connsiteX5" fmla="*/ 146890 w 151028"/>
              <a:gd name="connsiteY5" fmla="*/ 29579 h 187821"/>
              <a:gd name="connsiteX6" fmla="*/ 151028 w 151028"/>
              <a:gd name="connsiteY6" fmla="*/ 77155 h 187821"/>
              <a:gd name="connsiteX7" fmla="*/ 140661 w 151028"/>
              <a:gd name="connsiteY7" fmla="*/ 170017 h 187821"/>
              <a:gd name="connsiteX8" fmla="*/ 79571 w 151028"/>
              <a:gd name="connsiteY8" fmla="*/ 187801 h 187821"/>
              <a:gd name="connsiteX0" fmla="*/ 77776 w 149233"/>
              <a:gd name="connsiteY0" fmla="*/ 249223 h 249243"/>
              <a:gd name="connsiteX1" fmla="*/ 21704 w 149233"/>
              <a:gd name="connsiteY1" fmla="*/ 135684 h 249243"/>
              <a:gd name="connsiteX2" fmla="*/ 434 w 149233"/>
              <a:gd name="connsiteY2" fmla="*/ 84172 h 249243"/>
              <a:gd name="connsiteX3" fmla="*/ 45555 w 149233"/>
              <a:gd name="connsiteY3" fmla="*/ 0 h 249243"/>
              <a:gd name="connsiteX4" fmla="*/ 119152 w 149233"/>
              <a:gd name="connsiteY4" fmla="*/ 65559 h 249243"/>
              <a:gd name="connsiteX5" fmla="*/ 145095 w 149233"/>
              <a:gd name="connsiteY5" fmla="*/ 91001 h 249243"/>
              <a:gd name="connsiteX6" fmla="*/ 149233 w 149233"/>
              <a:gd name="connsiteY6" fmla="*/ 138577 h 249243"/>
              <a:gd name="connsiteX7" fmla="*/ 138866 w 149233"/>
              <a:gd name="connsiteY7" fmla="*/ 231439 h 249243"/>
              <a:gd name="connsiteX8" fmla="*/ 77776 w 149233"/>
              <a:gd name="connsiteY8" fmla="*/ 249223 h 249243"/>
              <a:gd name="connsiteX0" fmla="*/ 77776 w 149233"/>
              <a:gd name="connsiteY0" fmla="*/ 249223 h 249243"/>
              <a:gd name="connsiteX1" fmla="*/ 21704 w 149233"/>
              <a:gd name="connsiteY1" fmla="*/ 135684 h 249243"/>
              <a:gd name="connsiteX2" fmla="*/ 434 w 149233"/>
              <a:gd name="connsiteY2" fmla="*/ 84172 h 249243"/>
              <a:gd name="connsiteX3" fmla="*/ 45555 w 149233"/>
              <a:gd name="connsiteY3" fmla="*/ 0 h 249243"/>
              <a:gd name="connsiteX4" fmla="*/ 122267 w 149233"/>
              <a:gd name="connsiteY4" fmla="*/ 37640 h 249243"/>
              <a:gd name="connsiteX5" fmla="*/ 145095 w 149233"/>
              <a:gd name="connsiteY5" fmla="*/ 91001 h 249243"/>
              <a:gd name="connsiteX6" fmla="*/ 149233 w 149233"/>
              <a:gd name="connsiteY6" fmla="*/ 138577 h 249243"/>
              <a:gd name="connsiteX7" fmla="*/ 138866 w 149233"/>
              <a:gd name="connsiteY7" fmla="*/ 231439 h 249243"/>
              <a:gd name="connsiteX8" fmla="*/ 77776 w 149233"/>
              <a:gd name="connsiteY8" fmla="*/ 249223 h 249243"/>
              <a:gd name="connsiteX0" fmla="*/ 77776 w 149233"/>
              <a:gd name="connsiteY0" fmla="*/ 249223 h 249243"/>
              <a:gd name="connsiteX1" fmla="*/ 21704 w 149233"/>
              <a:gd name="connsiteY1" fmla="*/ 135684 h 249243"/>
              <a:gd name="connsiteX2" fmla="*/ 434 w 149233"/>
              <a:gd name="connsiteY2" fmla="*/ 84172 h 249243"/>
              <a:gd name="connsiteX3" fmla="*/ 45555 w 149233"/>
              <a:gd name="connsiteY3" fmla="*/ 0 h 249243"/>
              <a:gd name="connsiteX4" fmla="*/ 122267 w 149233"/>
              <a:gd name="connsiteY4" fmla="*/ 37640 h 249243"/>
              <a:gd name="connsiteX5" fmla="*/ 145095 w 149233"/>
              <a:gd name="connsiteY5" fmla="*/ 91001 h 249243"/>
              <a:gd name="connsiteX6" fmla="*/ 149233 w 149233"/>
              <a:gd name="connsiteY6" fmla="*/ 138577 h 249243"/>
              <a:gd name="connsiteX7" fmla="*/ 138866 w 149233"/>
              <a:gd name="connsiteY7" fmla="*/ 231439 h 249243"/>
              <a:gd name="connsiteX8" fmla="*/ 77776 w 149233"/>
              <a:gd name="connsiteY8" fmla="*/ 249223 h 249243"/>
              <a:gd name="connsiteX0" fmla="*/ 77776 w 149233"/>
              <a:gd name="connsiteY0" fmla="*/ 249223 h 252900"/>
              <a:gd name="connsiteX1" fmla="*/ 21704 w 149233"/>
              <a:gd name="connsiteY1" fmla="*/ 135684 h 252900"/>
              <a:gd name="connsiteX2" fmla="*/ 434 w 149233"/>
              <a:gd name="connsiteY2" fmla="*/ 84172 h 252900"/>
              <a:gd name="connsiteX3" fmla="*/ 45555 w 149233"/>
              <a:gd name="connsiteY3" fmla="*/ 0 h 252900"/>
              <a:gd name="connsiteX4" fmla="*/ 122267 w 149233"/>
              <a:gd name="connsiteY4" fmla="*/ 37640 h 252900"/>
              <a:gd name="connsiteX5" fmla="*/ 145095 w 149233"/>
              <a:gd name="connsiteY5" fmla="*/ 91001 h 252900"/>
              <a:gd name="connsiteX6" fmla="*/ 149233 w 149233"/>
              <a:gd name="connsiteY6" fmla="*/ 138577 h 252900"/>
              <a:gd name="connsiteX7" fmla="*/ 138866 w 149233"/>
              <a:gd name="connsiteY7" fmla="*/ 231439 h 252900"/>
              <a:gd name="connsiteX8" fmla="*/ 117985 w 149233"/>
              <a:gd name="connsiteY8" fmla="*/ 233966 h 252900"/>
              <a:gd name="connsiteX9" fmla="*/ 77776 w 149233"/>
              <a:gd name="connsiteY9" fmla="*/ 249223 h 252900"/>
              <a:gd name="connsiteX0" fmla="*/ 77776 w 149233"/>
              <a:gd name="connsiteY0" fmla="*/ 251616 h 255293"/>
              <a:gd name="connsiteX1" fmla="*/ 21704 w 149233"/>
              <a:gd name="connsiteY1" fmla="*/ 138077 h 255293"/>
              <a:gd name="connsiteX2" fmla="*/ 434 w 149233"/>
              <a:gd name="connsiteY2" fmla="*/ 86565 h 255293"/>
              <a:gd name="connsiteX3" fmla="*/ 45555 w 149233"/>
              <a:gd name="connsiteY3" fmla="*/ 2393 h 255293"/>
              <a:gd name="connsiteX4" fmla="*/ 93064 w 149233"/>
              <a:gd name="connsiteY4" fmla="*/ 27895 h 255293"/>
              <a:gd name="connsiteX5" fmla="*/ 122267 w 149233"/>
              <a:gd name="connsiteY5" fmla="*/ 40033 h 255293"/>
              <a:gd name="connsiteX6" fmla="*/ 145095 w 149233"/>
              <a:gd name="connsiteY6" fmla="*/ 93394 h 255293"/>
              <a:gd name="connsiteX7" fmla="*/ 149233 w 149233"/>
              <a:gd name="connsiteY7" fmla="*/ 140970 h 255293"/>
              <a:gd name="connsiteX8" fmla="*/ 138866 w 149233"/>
              <a:gd name="connsiteY8" fmla="*/ 233832 h 255293"/>
              <a:gd name="connsiteX9" fmla="*/ 117985 w 149233"/>
              <a:gd name="connsiteY9" fmla="*/ 236359 h 255293"/>
              <a:gd name="connsiteX10" fmla="*/ 77776 w 149233"/>
              <a:gd name="connsiteY10" fmla="*/ 251616 h 255293"/>
              <a:gd name="connsiteX0" fmla="*/ 77776 w 161701"/>
              <a:gd name="connsiteY0" fmla="*/ 251616 h 255293"/>
              <a:gd name="connsiteX1" fmla="*/ 21704 w 161701"/>
              <a:gd name="connsiteY1" fmla="*/ 138077 h 255293"/>
              <a:gd name="connsiteX2" fmla="*/ 434 w 161701"/>
              <a:gd name="connsiteY2" fmla="*/ 86565 h 255293"/>
              <a:gd name="connsiteX3" fmla="*/ 45555 w 161701"/>
              <a:gd name="connsiteY3" fmla="*/ 2393 h 255293"/>
              <a:gd name="connsiteX4" fmla="*/ 93064 w 161701"/>
              <a:gd name="connsiteY4" fmla="*/ 27895 h 255293"/>
              <a:gd name="connsiteX5" fmla="*/ 159648 w 161701"/>
              <a:gd name="connsiteY5" fmla="*/ 69814 h 255293"/>
              <a:gd name="connsiteX6" fmla="*/ 145095 w 161701"/>
              <a:gd name="connsiteY6" fmla="*/ 93394 h 255293"/>
              <a:gd name="connsiteX7" fmla="*/ 149233 w 161701"/>
              <a:gd name="connsiteY7" fmla="*/ 140970 h 255293"/>
              <a:gd name="connsiteX8" fmla="*/ 138866 w 161701"/>
              <a:gd name="connsiteY8" fmla="*/ 233832 h 255293"/>
              <a:gd name="connsiteX9" fmla="*/ 117985 w 161701"/>
              <a:gd name="connsiteY9" fmla="*/ 236359 h 255293"/>
              <a:gd name="connsiteX10" fmla="*/ 77776 w 161701"/>
              <a:gd name="connsiteY10" fmla="*/ 251616 h 255293"/>
              <a:gd name="connsiteX0" fmla="*/ 77776 w 163357"/>
              <a:gd name="connsiteY0" fmla="*/ 251616 h 255293"/>
              <a:gd name="connsiteX1" fmla="*/ 21704 w 163357"/>
              <a:gd name="connsiteY1" fmla="*/ 138077 h 255293"/>
              <a:gd name="connsiteX2" fmla="*/ 434 w 163357"/>
              <a:gd name="connsiteY2" fmla="*/ 86565 h 255293"/>
              <a:gd name="connsiteX3" fmla="*/ 45555 w 163357"/>
              <a:gd name="connsiteY3" fmla="*/ 2393 h 255293"/>
              <a:gd name="connsiteX4" fmla="*/ 93064 w 163357"/>
              <a:gd name="connsiteY4" fmla="*/ 27895 h 255293"/>
              <a:gd name="connsiteX5" fmla="*/ 159648 w 163357"/>
              <a:gd name="connsiteY5" fmla="*/ 69814 h 255293"/>
              <a:gd name="connsiteX6" fmla="*/ 145095 w 163357"/>
              <a:gd name="connsiteY6" fmla="*/ 93394 h 255293"/>
              <a:gd name="connsiteX7" fmla="*/ 149233 w 163357"/>
              <a:gd name="connsiteY7" fmla="*/ 140970 h 255293"/>
              <a:gd name="connsiteX8" fmla="*/ 138866 w 163357"/>
              <a:gd name="connsiteY8" fmla="*/ 233832 h 255293"/>
              <a:gd name="connsiteX9" fmla="*/ 117985 w 163357"/>
              <a:gd name="connsiteY9" fmla="*/ 236359 h 255293"/>
              <a:gd name="connsiteX10" fmla="*/ 77776 w 163357"/>
              <a:gd name="connsiteY10" fmla="*/ 251616 h 255293"/>
              <a:gd name="connsiteX0" fmla="*/ 77776 w 163357"/>
              <a:gd name="connsiteY0" fmla="*/ 251616 h 255293"/>
              <a:gd name="connsiteX1" fmla="*/ 21704 w 163357"/>
              <a:gd name="connsiteY1" fmla="*/ 138077 h 255293"/>
              <a:gd name="connsiteX2" fmla="*/ 434 w 163357"/>
              <a:gd name="connsiteY2" fmla="*/ 86565 h 255293"/>
              <a:gd name="connsiteX3" fmla="*/ 45555 w 163357"/>
              <a:gd name="connsiteY3" fmla="*/ 2393 h 255293"/>
              <a:gd name="connsiteX4" fmla="*/ 93064 w 163357"/>
              <a:gd name="connsiteY4" fmla="*/ 27895 h 255293"/>
              <a:gd name="connsiteX5" fmla="*/ 159648 w 163357"/>
              <a:gd name="connsiteY5" fmla="*/ 69814 h 255293"/>
              <a:gd name="connsiteX6" fmla="*/ 145095 w 163357"/>
              <a:gd name="connsiteY6" fmla="*/ 93394 h 255293"/>
              <a:gd name="connsiteX7" fmla="*/ 149233 w 163357"/>
              <a:gd name="connsiteY7" fmla="*/ 140970 h 255293"/>
              <a:gd name="connsiteX8" fmla="*/ 138866 w 163357"/>
              <a:gd name="connsiteY8" fmla="*/ 233832 h 255293"/>
              <a:gd name="connsiteX9" fmla="*/ 117985 w 163357"/>
              <a:gd name="connsiteY9" fmla="*/ 236359 h 255293"/>
              <a:gd name="connsiteX10" fmla="*/ 77776 w 163357"/>
              <a:gd name="connsiteY10" fmla="*/ 251616 h 255293"/>
              <a:gd name="connsiteX0" fmla="*/ 79186 w 164767"/>
              <a:gd name="connsiteY0" fmla="*/ 251616 h 255293"/>
              <a:gd name="connsiteX1" fmla="*/ 8383 w 164767"/>
              <a:gd name="connsiteY1" fmla="*/ 163504 h 255293"/>
              <a:gd name="connsiteX2" fmla="*/ 1844 w 164767"/>
              <a:gd name="connsiteY2" fmla="*/ 86565 h 255293"/>
              <a:gd name="connsiteX3" fmla="*/ 46965 w 164767"/>
              <a:gd name="connsiteY3" fmla="*/ 2393 h 255293"/>
              <a:gd name="connsiteX4" fmla="*/ 94474 w 164767"/>
              <a:gd name="connsiteY4" fmla="*/ 27895 h 255293"/>
              <a:gd name="connsiteX5" fmla="*/ 161058 w 164767"/>
              <a:gd name="connsiteY5" fmla="*/ 69814 h 255293"/>
              <a:gd name="connsiteX6" fmla="*/ 146505 w 164767"/>
              <a:gd name="connsiteY6" fmla="*/ 93394 h 255293"/>
              <a:gd name="connsiteX7" fmla="*/ 150643 w 164767"/>
              <a:gd name="connsiteY7" fmla="*/ 140970 h 255293"/>
              <a:gd name="connsiteX8" fmla="*/ 140276 w 164767"/>
              <a:gd name="connsiteY8" fmla="*/ 233832 h 255293"/>
              <a:gd name="connsiteX9" fmla="*/ 119395 w 164767"/>
              <a:gd name="connsiteY9" fmla="*/ 236359 h 255293"/>
              <a:gd name="connsiteX10" fmla="*/ 79186 w 164767"/>
              <a:gd name="connsiteY10" fmla="*/ 251616 h 255293"/>
              <a:gd name="connsiteX0" fmla="*/ 79186 w 164767"/>
              <a:gd name="connsiteY0" fmla="*/ 251616 h 255293"/>
              <a:gd name="connsiteX1" fmla="*/ 8383 w 164767"/>
              <a:gd name="connsiteY1" fmla="*/ 163504 h 255293"/>
              <a:gd name="connsiteX2" fmla="*/ 1844 w 164767"/>
              <a:gd name="connsiteY2" fmla="*/ 86565 h 255293"/>
              <a:gd name="connsiteX3" fmla="*/ 46965 w 164767"/>
              <a:gd name="connsiteY3" fmla="*/ 2393 h 255293"/>
              <a:gd name="connsiteX4" fmla="*/ 94474 w 164767"/>
              <a:gd name="connsiteY4" fmla="*/ 27895 h 255293"/>
              <a:gd name="connsiteX5" fmla="*/ 161058 w 164767"/>
              <a:gd name="connsiteY5" fmla="*/ 69814 h 255293"/>
              <a:gd name="connsiteX6" fmla="*/ 146505 w 164767"/>
              <a:gd name="connsiteY6" fmla="*/ 93394 h 255293"/>
              <a:gd name="connsiteX7" fmla="*/ 150643 w 164767"/>
              <a:gd name="connsiteY7" fmla="*/ 140970 h 255293"/>
              <a:gd name="connsiteX8" fmla="*/ 140276 w 164767"/>
              <a:gd name="connsiteY8" fmla="*/ 233832 h 255293"/>
              <a:gd name="connsiteX9" fmla="*/ 119395 w 164767"/>
              <a:gd name="connsiteY9" fmla="*/ 236359 h 255293"/>
              <a:gd name="connsiteX10" fmla="*/ 79186 w 164767"/>
              <a:gd name="connsiteY10" fmla="*/ 251616 h 255293"/>
              <a:gd name="connsiteX0" fmla="*/ 79186 w 164767"/>
              <a:gd name="connsiteY0" fmla="*/ 251616 h 255293"/>
              <a:gd name="connsiteX1" fmla="*/ 8383 w 164767"/>
              <a:gd name="connsiteY1" fmla="*/ 163504 h 255293"/>
              <a:gd name="connsiteX2" fmla="*/ 1844 w 164767"/>
              <a:gd name="connsiteY2" fmla="*/ 86565 h 255293"/>
              <a:gd name="connsiteX3" fmla="*/ 46965 w 164767"/>
              <a:gd name="connsiteY3" fmla="*/ 2393 h 255293"/>
              <a:gd name="connsiteX4" fmla="*/ 94474 w 164767"/>
              <a:gd name="connsiteY4" fmla="*/ 27895 h 255293"/>
              <a:gd name="connsiteX5" fmla="*/ 161058 w 164767"/>
              <a:gd name="connsiteY5" fmla="*/ 69814 h 255293"/>
              <a:gd name="connsiteX6" fmla="*/ 146505 w 164767"/>
              <a:gd name="connsiteY6" fmla="*/ 93394 h 255293"/>
              <a:gd name="connsiteX7" fmla="*/ 150643 w 164767"/>
              <a:gd name="connsiteY7" fmla="*/ 140970 h 255293"/>
              <a:gd name="connsiteX8" fmla="*/ 140276 w 164767"/>
              <a:gd name="connsiteY8" fmla="*/ 233832 h 255293"/>
              <a:gd name="connsiteX9" fmla="*/ 119395 w 164767"/>
              <a:gd name="connsiteY9" fmla="*/ 236359 h 255293"/>
              <a:gd name="connsiteX10" fmla="*/ 79186 w 164767"/>
              <a:gd name="connsiteY10" fmla="*/ 251616 h 255293"/>
              <a:gd name="connsiteX0" fmla="*/ 79186 w 164767"/>
              <a:gd name="connsiteY0" fmla="*/ 251616 h 255293"/>
              <a:gd name="connsiteX1" fmla="*/ 61221 w 164767"/>
              <a:gd name="connsiteY1" fmla="*/ 197849 h 255293"/>
              <a:gd name="connsiteX2" fmla="*/ 8383 w 164767"/>
              <a:gd name="connsiteY2" fmla="*/ 163504 h 255293"/>
              <a:gd name="connsiteX3" fmla="*/ 1844 w 164767"/>
              <a:gd name="connsiteY3" fmla="*/ 86565 h 255293"/>
              <a:gd name="connsiteX4" fmla="*/ 46965 w 164767"/>
              <a:gd name="connsiteY4" fmla="*/ 2393 h 255293"/>
              <a:gd name="connsiteX5" fmla="*/ 94474 w 164767"/>
              <a:gd name="connsiteY5" fmla="*/ 27895 h 255293"/>
              <a:gd name="connsiteX6" fmla="*/ 161058 w 164767"/>
              <a:gd name="connsiteY6" fmla="*/ 69814 h 255293"/>
              <a:gd name="connsiteX7" fmla="*/ 146505 w 164767"/>
              <a:gd name="connsiteY7" fmla="*/ 93394 h 255293"/>
              <a:gd name="connsiteX8" fmla="*/ 150643 w 164767"/>
              <a:gd name="connsiteY8" fmla="*/ 140970 h 255293"/>
              <a:gd name="connsiteX9" fmla="*/ 140276 w 164767"/>
              <a:gd name="connsiteY9" fmla="*/ 233832 h 255293"/>
              <a:gd name="connsiteX10" fmla="*/ 119395 w 164767"/>
              <a:gd name="connsiteY10" fmla="*/ 236359 h 255293"/>
              <a:gd name="connsiteX11" fmla="*/ 79186 w 164767"/>
              <a:gd name="connsiteY11" fmla="*/ 251616 h 255293"/>
              <a:gd name="connsiteX0" fmla="*/ 79186 w 164767"/>
              <a:gd name="connsiteY0" fmla="*/ 251616 h 255293"/>
              <a:gd name="connsiteX1" fmla="*/ 61221 w 164767"/>
              <a:gd name="connsiteY1" fmla="*/ 197849 h 255293"/>
              <a:gd name="connsiteX2" fmla="*/ 8383 w 164767"/>
              <a:gd name="connsiteY2" fmla="*/ 163504 h 255293"/>
              <a:gd name="connsiteX3" fmla="*/ 1844 w 164767"/>
              <a:gd name="connsiteY3" fmla="*/ 86565 h 255293"/>
              <a:gd name="connsiteX4" fmla="*/ 46965 w 164767"/>
              <a:gd name="connsiteY4" fmla="*/ 2393 h 255293"/>
              <a:gd name="connsiteX5" fmla="*/ 94474 w 164767"/>
              <a:gd name="connsiteY5" fmla="*/ 27895 h 255293"/>
              <a:gd name="connsiteX6" fmla="*/ 161058 w 164767"/>
              <a:gd name="connsiteY6" fmla="*/ 69814 h 255293"/>
              <a:gd name="connsiteX7" fmla="*/ 146505 w 164767"/>
              <a:gd name="connsiteY7" fmla="*/ 93394 h 255293"/>
              <a:gd name="connsiteX8" fmla="*/ 150643 w 164767"/>
              <a:gd name="connsiteY8" fmla="*/ 140970 h 255293"/>
              <a:gd name="connsiteX9" fmla="*/ 140276 w 164767"/>
              <a:gd name="connsiteY9" fmla="*/ 233832 h 255293"/>
              <a:gd name="connsiteX10" fmla="*/ 119395 w 164767"/>
              <a:gd name="connsiteY10" fmla="*/ 236359 h 255293"/>
              <a:gd name="connsiteX11" fmla="*/ 79186 w 164767"/>
              <a:gd name="connsiteY11" fmla="*/ 251616 h 255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4767" h="255293">
                <a:moveTo>
                  <a:pt x="79186" y="251616"/>
                </a:moveTo>
                <a:cubicBezTo>
                  <a:pt x="67581" y="248458"/>
                  <a:pt x="73021" y="212534"/>
                  <a:pt x="61221" y="197849"/>
                </a:cubicBezTo>
                <a:cubicBezTo>
                  <a:pt x="42874" y="187076"/>
                  <a:pt x="16370" y="185311"/>
                  <a:pt x="8383" y="163504"/>
                </a:cubicBezTo>
                <a:cubicBezTo>
                  <a:pt x="7811" y="160930"/>
                  <a:pt x="-4586" y="113417"/>
                  <a:pt x="1844" y="86565"/>
                </a:cubicBezTo>
                <a:cubicBezTo>
                  <a:pt x="8274" y="59713"/>
                  <a:pt x="33344" y="13412"/>
                  <a:pt x="46965" y="2393"/>
                </a:cubicBezTo>
                <a:cubicBezTo>
                  <a:pt x="60586" y="-8626"/>
                  <a:pt x="81689" y="21622"/>
                  <a:pt x="94474" y="27895"/>
                </a:cubicBezTo>
                <a:cubicBezTo>
                  <a:pt x="107259" y="34168"/>
                  <a:pt x="130294" y="46059"/>
                  <a:pt x="161058" y="69814"/>
                </a:cubicBezTo>
                <a:cubicBezTo>
                  <a:pt x="174225" y="79981"/>
                  <a:pt x="148241" y="81535"/>
                  <a:pt x="146505" y="93394"/>
                </a:cubicBezTo>
                <a:cubicBezTo>
                  <a:pt x="144769" y="105253"/>
                  <a:pt x="149264" y="131316"/>
                  <a:pt x="150643" y="140970"/>
                </a:cubicBezTo>
                <a:cubicBezTo>
                  <a:pt x="149264" y="146487"/>
                  <a:pt x="129812" y="177276"/>
                  <a:pt x="140276" y="233832"/>
                </a:cubicBezTo>
                <a:cubicBezTo>
                  <a:pt x="133510" y="246318"/>
                  <a:pt x="129577" y="233395"/>
                  <a:pt x="119395" y="236359"/>
                </a:cubicBezTo>
                <a:cubicBezTo>
                  <a:pt x="109213" y="239323"/>
                  <a:pt x="93675" y="264584"/>
                  <a:pt x="79186" y="251616"/>
                </a:cubicBezTo>
                <a:close/>
              </a:path>
            </a:pathLst>
          </a:cu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78" tIns="43239" rIns="86478" bIns="43239"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4675047" y="3529865"/>
            <a:ext cx="3818489" cy="295902"/>
          </a:xfrm>
          <a:prstGeom prst="rect">
            <a:avLst/>
          </a:prstGeom>
        </p:spPr>
        <p:txBody>
          <a:bodyPr wrap="square" lIns="86454" tIns="43227" rIns="86454" bIns="43227">
            <a:spAutoFit/>
          </a:bodyPr>
          <a:lstStyle/>
          <a:p>
            <a:r>
              <a:rPr lang="en-US" sz="1300" b="1" dirty="0" err="1">
                <a:latin typeface="Calibri" pitchFamily="34" charset="0"/>
                <a:cs typeface="Calibri" pitchFamily="34" charset="0"/>
              </a:rPr>
              <a:t>Karreni</a:t>
            </a:r>
            <a:r>
              <a:rPr lang="en-US" sz="1300" b="1" dirty="0">
                <a:latin typeface="Calibri" pitchFamily="34" charset="0"/>
                <a:cs typeface="Calibri" pitchFamily="34" charset="0"/>
              </a:rPr>
              <a:t> Education Department (</a:t>
            </a:r>
            <a:r>
              <a:rPr lang="en-US" sz="1300" b="1" dirty="0" err="1">
                <a:latin typeface="Calibri" pitchFamily="34" charset="0"/>
                <a:cs typeface="Calibri" pitchFamily="34" charset="0"/>
              </a:rPr>
              <a:t>KnED</a:t>
            </a:r>
            <a:r>
              <a:rPr lang="en-US" sz="1300" b="1" dirty="0">
                <a:latin typeface="Calibri" pitchFamily="34" charset="0"/>
                <a:cs typeface="Calibri" pitchFamily="34" charset="0"/>
              </a:rPr>
              <a:t>)</a:t>
            </a:r>
          </a:p>
        </p:txBody>
      </p:sp>
      <p:sp>
        <p:nvSpPr>
          <p:cNvPr id="42" name="Freeform 41"/>
          <p:cNvSpPr/>
          <p:nvPr/>
        </p:nvSpPr>
        <p:spPr>
          <a:xfrm>
            <a:off x="4003393" y="2949917"/>
            <a:ext cx="410822" cy="552396"/>
          </a:xfrm>
          <a:custGeom>
            <a:avLst/>
            <a:gdLst>
              <a:gd name="connsiteX0" fmla="*/ 42862 w 104775"/>
              <a:gd name="connsiteY0" fmla="*/ 42287 h 147062"/>
              <a:gd name="connsiteX1" fmla="*/ 42862 w 104775"/>
              <a:gd name="connsiteY1" fmla="*/ 42287 h 147062"/>
              <a:gd name="connsiteX2" fmla="*/ 90487 w 104775"/>
              <a:gd name="connsiteY2" fmla="*/ 8949 h 147062"/>
              <a:gd name="connsiteX3" fmla="*/ 100012 w 104775"/>
              <a:gd name="connsiteY3" fmla="*/ 37524 h 147062"/>
              <a:gd name="connsiteX4" fmla="*/ 104775 w 104775"/>
              <a:gd name="connsiteY4" fmla="*/ 51812 h 147062"/>
              <a:gd name="connsiteX5" fmla="*/ 100012 w 104775"/>
              <a:gd name="connsiteY5" fmla="*/ 94674 h 147062"/>
              <a:gd name="connsiteX6" fmla="*/ 95250 w 104775"/>
              <a:gd name="connsiteY6" fmla="*/ 108962 h 147062"/>
              <a:gd name="connsiteX7" fmla="*/ 80962 w 104775"/>
              <a:gd name="connsiteY7" fmla="*/ 118487 h 147062"/>
              <a:gd name="connsiteX8" fmla="*/ 66675 w 104775"/>
              <a:gd name="connsiteY8" fmla="*/ 137537 h 147062"/>
              <a:gd name="connsiteX9" fmla="*/ 33337 w 104775"/>
              <a:gd name="connsiteY9" fmla="*/ 147062 h 147062"/>
              <a:gd name="connsiteX10" fmla="*/ 0 w 104775"/>
              <a:gd name="connsiteY10" fmla="*/ 128012 h 147062"/>
              <a:gd name="connsiteX11" fmla="*/ 9525 w 104775"/>
              <a:gd name="connsiteY11" fmla="*/ 94674 h 147062"/>
              <a:gd name="connsiteX12" fmla="*/ 38100 w 104775"/>
              <a:gd name="connsiteY12" fmla="*/ 75624 h 147062"/>
              <a:gd name="connsiteX13" fmla="*/ 42862 w 104775"/>
              <a:gd name="connsiteY13" fmla="*/ 42287 h 147062"/>
              <a:gd name="connsiteX0" fmla="*/ 0 w 134404"/>
              <a:gd name="connsiteY0" fmla="*/ 45883 h 147062"/>
              <a:gd name="connsiteX1" fmla="*/ 72491 w 134404"/>
              <a:gd name="connsiteY1" fmla="*/ 42287 h 147062"/>
              <a:gd name="connsiteX2" fmla="*/ 120116 w 134404"/>
              <a:gd name="connsiteY2" fmla="*/ 8949 h 147062"/>
              <a:gd name="connsiteX3" fmla="*/ 129641 w 134404"/>
              <a:gd name="connsiteY3" fmla="*/ 37524 h 147062"/>
              <a:gd name="connsiteX4" fmla="*/ 134404 w 134404"/>
              <a:gd name="connsiteY4" fmla="*/ 51812 h 147062"/>
              <a:gd name="connsiteX5" fmla="*/ 129641 w 134404"/>
              <a:gd name="connsiteY5" fmla="*/ 94674 h 147062"/>
              <a:gd name="connsiteX6" fmla="*/ 124879 w 134404"/>
              <a:gd name="connsiteY6" fmla="*/ 108962 h 147062"/>
              <a:gd name="connsiteX7" fmla="*/ 110591 w 134404"/>
              <a:gd name="connsiteY7" fmla="*/ 118487 h 147062"/>
              <a:gd name="connsiteX8" fmla="*/ 96304 w 134404"/>
              <a:gd name="connsiteY8" fmla="*/ 137537 h 147062"/>
              <a:gd name="connsiteX9" fmla="*/ 62966 w 134404"/>
              <a:gd name="connsiteY9" fmla="*/ 147062 h 147062"/>
              <a:gd name="connsiteX10" fmla="*/ 29629 w 134404"/>
              <a:gd name="connsiteY10" fmla="*/ 128012 h 147062"/>
              <a:gd name="connsiteX11" fmla="*/ 39154 w 134404"/>
              <a:gd name="connsiteY11" fmla="*/ 94674 h 147062"/>
              <a:gd name="connsiteX12" fmla="*/ 67729 w 134404"/>
              <a:gd name="connsiteY12" fmla="*/ 75624 h 147062"/>
              <a:gd name="connsiteX13" fmla="*/ 0 w 134404"/>
              <a:gd name="connsiteY13" fmla="*/ 45883 h 147062"/>
              <a:gd name="connsiteX0" fmla="*/ 0 w 134404"/>
              <a:gd name="connsiteY0" fmla="*/ 45883 h 147062"/>
              <a:gd name="connsiteX1" fmla="*/ 72491 w 134404"/>
              <a:gd name="connsiteY1" fmla="*/ 42287 h 147062"/>
              <a:gd name="connsiteX2" fmla="*/ 120116 w 134404"/>
              <a:gd name="connsiteY2" fmla="*/ 8949 h 147062"/>
              <a:gd name="connsiteX3" fmla="*/ 129641 w 134404"/>
              <a:gd name="connsiteY3" fmla="*/ 37524 h 147062"/>
              <a:gd name="connsiteX4" fmla="*/ 134404 w 134404"/>
              <a:gd name="connsiteY4" fmla="*/ 51812 h 147062"/>
              <a:gd name="connsiteX5" fmla="*/ 129641 w 134404"/>
              <a:gd name="connsiteY5" fmla="*/ 94674 h 147062"/>
              <a:gd name="connsiteX6" fmla="*/ 124879 w 134404"/>
              <a:gd name="connsiteY6" fmla="*/ 108962 h 147062"/>
              <a:gd name="connsiteX7" fmla="*/ 110591 w 134404"/>
              <a:gd name="connsiteY7" fmla="*/ 118487 h 147062"/>
              <a:gd name="connsiteX8" fmla="*/ 96304 w 134404"/>
              <a:gd name="connsiteY8" fmla="*/ 137537 h 147062"/>
              <a:gd name="connsiteX9" fmla="*/ 62966 w 134404"/>
              <a:gd name="connsiteY9" fmla="*/ 147062 h 147062"/>
              <a:gd name="connsiteX10" fmla="*/ 29629 w 134404"/>
              <a:gd name="connsiteY10" fmla="*/ 128012 h 147062"/>
              <a:gd name="connsiteX11" fmla="*/ 39154 w 134404"/>
              <a:gd name="connsiteY11" fmla="*/ 94674 h 147062"/>
              <a:gd name="connsiteX12" fmla="*/ 14085 w 134404"/>
              <a:gd name="connsiteY12" fmla="*/ 86413 h 147062"/>
              <a:gd name="connsiteX13" fmla="*/ 0 w 134404"/>
              <a:gd name="connsiteY13" fmla="*/ 45883 h 147062"/>
              <a:gd name="connsiteX0" fmla="*/ 0 w 134404"/>
              <a:gd name="connsiteY0" fmla="*/ 45883 h 147062"/>
              <a:gd name="connsiteX1" fmla="*/ 72491 w 134404"/>
              <a:gd name="connsiteY1" fmla="*/ 42287 h 147062"/>
              <a:gd name="connsiteX2" fmla="*/ 120116 w 134404"/>
              <a:gd name="connsiteY2" fmla="*/ 8949 h 147062"/>
              <a:gd name="connsiteX3" fmla="*/ 129641 w 134404"/>
              <a:gd name="connsiteY3" fmla="*/ 37524 h 147062"/>
              <a:gd name="connsiteX4" fmla="*/ 134404 w 134404"/>
              <a:gd name="connsiteY4" fmla="*/ 51812 h 147062"/>
              <a:gd name="connsiteX5" fmla="*/ 129641 w 134404"/>
              <a:gd name="connsiteY5" fmla="*/ 94674 h 147062"/>
              <a:gd name="connsiteX6" fmla="*/ 124879 w 134404"/>
              <a:gd name="connsiteY6" fmla="*/ 108962 h 147062"/>
              <a:gd name="connsiteX7" fmla="*/ 110591 w 134404"/>
              <a:gd name="connsiteY7" fmla="*/ 118487 h 147062"/>
              <a:gd name="connsiteX8" fmla="*/ 96304 w 134404"/>
              <a:gd name="connsiteY8" fmla="*/ 137537 h 147062"/>
              <a:gd name="connsiteX9" fmla="*/ 62966 w 134404"/>
              <a:gd name="connsiteY9" fmla="*/ 147062 h 147062"/>
              <a:gd name="connsiteX10" fmla="*/ 28179 w 134404"/>
              <a:gd name="connsiteY10" fmla="*/ 122618 h 147062"/>
              <a:gd name="connsiteX11" fmla="*/ 39154 w 134404"/>
              <a:gd name="connsiteY11" fmla="*/ 94674 h 147062"/>
              <a:gd name="connsiteX12" fmla="*/ 14085 w 134404"/>
              <a:gd name="connsiteY12" fmla="*/ 86413 h 147062"/>
              <a:gd name="connsiteX13" fmla="*/ 0 w 134404"/>
              <a:gd name="connsiteY13" fmla="*/ 45883 h 147062"/>
              <a:gd name="connsiteX0" fmla="*/ 0 w 134404"/>
              <a:gd name="connsiteY0" fmla="*/ 12320 h 113499"/>
              <a:gd name="connsiteX1" fmla="*/ 72491 w 134404"/>
              <a:gd name="connsiteY1" fmla="*/ 8724 h 113499"/>
              <a:gd name="connsiteX2" fmla="*/ 99818 w 134404"/>
              <a:gd name="connsiteY2" fmla="*/ 26632 h 113499"/>
              <a:gd name="connsiteX3" fmla="*/ 129641 w 134404"/>
              <a:gd name="connsiteY3" fmla="*/ 3961 h 113499"/>
              <a:gd name="connsiteX4" fmla="*/ 134404 w 134404"/>
              <a:gd name="connsiteY4" fmla="*/ 18249 h 113499"/>
              <a:gd name="connsiteX5" fmla="*/ 129641 w 134404"/>
              <a:gd name="connsiteY5" fmla="*/ 61111 h 113499"/>
              <a:gd name="connsiteX6" fmla="*/ 124879 w 134404"/>
              <a:gd name="connsiteY6" fmla="*/ 75399 h 113499"/>
              <a:gd name="connsiteX7" fmla="*/ 110591 w 134404"/>
              <a:gd name="connsiteY7" fmla="*/ 84924 h 113499"/>
              <a:gd name="connsiteX8" fmla="*/ 96304 w 134404"/>
              <a:gd name="connsiteY8" fmla="*/ 103974 h 113499"/>
              <a:gd name="connsiteX9" fmla="*/ 62966 w 134404"/>
              <a:gd name="connsiteY9" fmla="*/ 113499 h 113499"/>
              <a:gd name="connsiteX10" fmla="*/ 28179 w 134404"/>
              <a:gd name="connsiteY10" fmla="*/ 89055 h 113499"/>
              <a:gd name="connsiteX11" fmla="*/ 39154 w 134404"/>
              <a:gd name="connsiteY11" fmla="*/ 61111 h 113499"/>
              <a:gd name="connsiteX12" fmla="*/ 14085 w 134404"/>
              <a:gd name="connsiteY12" fmla="*/ 52850 h 113499"/>
              <a:gd name="connsiteX13" fmla="*/ 0 w 134404"/>
              <a:gd name="connsiteY13" fmla="*/ 12320 h 113499"/>
              <a:gd name="connsiteX0" fmla="*/ 0 w 134404"/>
              <a:gd name="connsiteY0" fmla="*/ 28157 h 129336"/>
              <a:gd name="connsiteX1" fmla="*/ 36245 w 134404"/>
              <a:gd name="connsiteY1" fmla="*/ 2984 h 129336"/>
              <a:gd name="connsiteX2" fmla="*/ 99818 w 134404"/>
              <a:gd name="connsiteY2" fmla="*/ 42469 h 129336"/>
              <a:gd name="connsiteX3" fmla="*/ 129641 w 134404"/>
              <a:gd name="connsiteY3" fmla="*/ 19798 h 129336"/>
              <a:gd name="connsiteX4" fmla="*/ 134404 w 134404"/>
              <a:gd name="connsiteY4" fmla="*/ 34086 h 129336"/>
              <a:gd name="connsiteX5" fmla="*/ 129641 w 134404"/>
              <a:gd name="connsiteY5" fmla="*/ 76948 h 129336"/>
              <a:gd name="connsiteX6" fmla="*/ 124879 w 134404"/>
              <a:gd name="connsiteY6" fmla="*/ 91236 h 129336"/>
              <a:gd name="connsiteX7" fmla="*/ 110591 w 134404"/>
              <a:gd name="connsiteY7" fmla="*/ 100761 h 129336"/>
              <a:gd name="connsiteX8" fmla="*/ 96304 w 134404"/>
              <a:gd name="connsiteY8" fmla="*/ 119811 h 129336"/>
              <a:gd name="connsiteX9" fmla="*/ 62966 w 134404"/>
              <a:gd name="connsiteY9" fmla="*/ 129336 h 129336"/>
              <a:gd name="connsiteX10" fmla="*/ 28179 w 134404"/>
              <a:gd name="connsiteY10" fmla="*/ 104892 h 129336"/>
              <a:gd name="connsiteX11" fmla="*/ 39154 w 134404"/>
              <a:gd name="connsiteY11" fmla="*/ 76948 h 129336"/>
              <a:gd name="connsiteX12" fmla="*/ 14085 w 134404"/>
              <a:gd name="connsiteY12" fmla="*/ 68687 h 129336"/>
              <a:gd name="connsiteX13" fmla="*/ 0 w 134404"/>
              <a:gd name="connsiteY13" fmla="*/ 28157 h 129336"/>
              <a:gd name="connsiteX0" fmla="*/ 0 w 148902"/>
              <a:gd name="connsiteY0" fmla="*/ 28157 h 129336"/>
              <a:gd name="connsiteX1" fmla="*/ 36245 w 148902"/>
              <a:gd name="connsiteY1" fmla="*/ 2984 h 129336"/>
              <a:gd name="connsiteX2" fmla="*/ 99818 w 148902"/>
              <a:gd name="connsiteY2" fmla="*/ 42469 h 129336"/>
              <a:gd name="connsiteX3" fmla="*/ 129641 w 148902"/>
              <a:gd name="connsiteY3" fmla="*/ 19798 h 129336"/>
              <a:gd name="connsiteX4" fmla="*/ 148902 w 148902"/>
              <a:gd name="connsiteY4" fmla="*/ 61957 h 129336"/>
              <a:gd name="connsiteX5" fmla="*/ 129641 w 148902"/>
              <a:gd name="connsiteY5" fmla="*/ 76948 h 129336"/>
              <a:gd name="connsiteX6" fmla="*/ 124879 w 148902"/>
              <a:gd name="connsiteY6" fmla="*/ 91236 h 129336"/>
              <a:gd name="connsiteX7" fmla="*/ 110591 w 148902"/>
              <a:gd name="connsiteY7" fmla="*/ 100761 h 129336"/>
              <a:gd name="connsiteX8" fmla="*/ 96304 w 148902"/>
              <a:gd name="connsiteY8" fmla="*/ 119811 h 129336"/>
              <a:gd name="connsiteX9" fmla="*/ 62966 w 148902"/>
              <a:gd name="connsiteY9" fmla="*/ 129336 h 129336"/>
              <a:gd name="connsiteX10" fmla="*/ 28179 w 148902"/>
              <a:gd name="connsiteY10" fmla="*/ 104892 h 129336"/>
              <a:gd name="connsiteX11" fmla="*/ 39154 w 148902"/>
              <a:gd name="connsiteY11" fmla="*/ 76948 h 129336"/>
              <a:gd name="connsiteX12" fmla="*/ 14085 w 148902"/>
              <a:gd name="connsiteY12" fmla="*/ 68687 h 129336"/>
              <a:gd name="connsiteX13" fmla="*/ 0 w 148902"/>
              <a:gd name="connsiteY13" fmla="*/ 28157 h 129336"/>
              <a:gd name="connsiteX0" fmla="*/ 0 w 148902"/>
              <a:gd name="connsiteY0" fmla="*/ 28340 h 129519"/>
              <a:gd name="connsiteX1" fmla="*/ 36245 w 148902"/>
              <a:gd name="connsiteY1" fmla="*/ 3167 h 129519"/>
              <a:gd name="connsiteX2" fmla="*/ 99818 w 148902"/>
              <a:gd name="connsiteY2" fmla="*/ 42652 h 129519"/>
              <a:gd name="connsiteX3" fmla="*/ 129641 w 148902"/>
              <a:gd name="connsiteY3" fmla="*/ 43356 h 129519"/>
              <a:gd name="connsiteX4" fmla="*/ 148902 w 148902"/>
              <a:gd name="connsiteY4" fmla="*/ 62140 h 129519"/>
              <a:gd name="connsiteX5" fmla="*/ 129641 w 148902"/>
              <a:gd name="connsiteY5" fmla="*/ 77131 h 129519"/>
              <a:gd name="connsiteX6" fmla="*/ 124879 w 148902"/>
              <a:gd name="connsiteY6" fmla="*/ 91419 h 129519"/>
              <a:gd name="connsiteX7" fmla="*/ 110591 w 148902"/>
              <a:gd name="connsiteY7" fmla="*/ 100944 h 129519"/>
              <a:gd name="connsiteX8" fmla="*/ 96304 w 148902"/>
              <a:gd name="connsiteY8" fmla="*/ 119994 h 129519"/>
              <a:gd name="connsiteX9" fmla="*/ 62966 w 148902"/>
              <a:gd name="connsiteY9" fmla="*/ 129519 h 129519"/>
              <a:gd name="connsiteX10" fmla="*/ 28179 w 148902"/>
              <a:gd name="connsiteY10" fmla="*/ 105075 h 129519"/>
              <a:gd name="connsiteX11" fmla="*/ 39154 w 148902"/>
              <a:gd name="connsiteY11" fmla="*/ 77131 h 129519"/>
              <a:gd name="connsiteX12" fmla="*/ 14085 w 148902"/>
              <a:gd name="connsiteY12" fmla="*/ 68870 h 129519"/>
              <a:gd name="connsiteX13" fmla="*/ 0 w 148902"/>
              <a:gd name="connsiteY13" fmla="*/ 28340 h 129519"/>
              <a:gd name="connsiteX0" fmla="*/ 0 w 148902"/>
              <a:gd name="connsiteY0" fmla="*/ 28340 h 129519"/>
              <a:gd name="connsiteX1" fmla="*/ 36245 w 148902"/>
              <a:gd name="connsiteY1" fmla="*/ 3167 h 129519"/>
              <a:gd name="connsiteX2" fmla="*/ 99818 w 148902"/>
              <a:gd name="connsiteY2" fmla="*/ 42652 h 129519"/>
              <a:gd name="connsiteX3" fmla="*/ 129641 w 148902"/>
              <a:gd name="connsiteY3" fmla="*/ 43356 h 129519"/>
              <a:gd name="connsiteX4" fmla="*/ 148902 w 148902"/>
              <a:gd name="connsiteY4" fmla="*/ 62140 h 129519"/>
              <a:gd name="connsiteX5" fmla="*/ 129641 w 148902"/>
              <a:gd name="connsiteY5" fmla="*/ 77131 h 129519"/>
              <a:gd name="connsiteX6" fmla="*/ 124879 w 148902"/>
              <a:gd name="connsiteY6" fmla="*/ 91419 h 129519"/>
              <a:gd name="connsiteX7" fmla="*/ 110591 w 148902"/>
              <a:gd name="connsiteY7" fmla="*/ 100944 h 129519"/>
              <a:gd name="connsiteX8" fmla="*/ 96304 w 148902"/>
              <a:gd name="connsiteY8" fmla="*/ 119994 h 129519"/>
              <a:gd name="connsiteX9" fmla="*/ 62966 w 148902"/>
              <a:gd name="connsiteY9" fmla="*/ 129519 h 129519"/>
              <a:gd name="connsiteX10" fmla="*/ 28179 w 148902"/>
              <a:gd name="connsiteY10" fmla="*/ 105075 h 129519"/>
              <a:gd name="connsiteX11" fmla="*/ 20306 w 148902"/>
              <a:gd name="connsiteY11" fmla="*/ 84323 h 129519"/>
              <a:gd name="connsiteX12" fmla="*/ 14085 w 148902"/>
              <a:gd name="connsiteY12" fmla="*/ 68870 h 129519"/>
              <a:gd name="connsiteX13" fmla="*/ 0 w 148902"/>
              <a:gd name="connsiteY13" fmla="*/ 28340 h 129519"/>
              <a:gd name="connsiteX0" fmla="*/ 0 w 148902"/>
              <a:gd name="connsiteY0" fmla="*/ 9717 h 110896"/>
              <a:gd name="connsiteX1" fmla="*/ 34721 w 148902"/>
              <a:gd name="connsiteY1" fmla="*/ 4384 h 110896"/>
              <a:gd name="connsiteX2" fmla="*/ 99818 w 148902"/>
              <a:gd name="connsiteY2" fmla="*/ 24029 h 110896"/>
              <a:gd name="connsiteX3" fmla="*/ 129641 w 148902"/>
              <a:gd name="connsiteY3" fmla="*/ 24733 h 110896"/>
              <a:gd name="connsiteX4" fmla="*/ 148902 w 148902"/>
              <a:gd name="connsiteY4" fmla="*/ 43517 h 110896"/>
              <a:gd name="connsiteX5" fmla="*/ 129641 w 148902"/>
              <a:gd name="connsiteY5" fmla="*/ 58508 h 110896"/>
              <a:gd name="connsiteX6" fmla="*/ 124879 w 148902"/>
              <a:gd name="connsiteY6" fmla="*/ 72796 h 110896"/>
              <a:gd name="connsiteX7" fmla="*/ 110591 w 148902"/>
              <a:gd name="connsiteY7" fmla="*/ 82321 h 110896"/>
              <a:gd name="connsiteX8" fmla="*/ 96304 w 148902"/>
              <a:gd name="connsiteY8" fmla="*/ 101371 h 110896"/>
              <a:gd name="connsiteX9" fmla="*/ 62966 w 148902"/>
              <a:gd name="connsiteY9" fmla="*/ 110896 h 110896"/>
              <a:gd name="connsiteX10" fmla="*/ 28179 w 148902"/>
              <a:gd name="connsiteY10" fmla="*/ 86452 h 110896"/>
              <a:gd name="connsiteX11" fmla="*/ 20306 w 148902"/>
              <a:gd name="connsiteY11" fmla="*/ 65700 h 110896"/>
              <a:gd name="connsiteX12" fmla="*/ 14085 w 148902"/>
              <a:gd name="connsiteY12" fmla="*/ 50247 h 110896"/>
              <a:gd name="connsiteX13" fmla="*/ 0 w 148902"/>
              <a:gd name="connsiteY13" fmla="*/ 9717 h 110896"/>
              <a:gd name="connsiteX0" fmla="*/ 0 w 148902"/>
              <a:gd name="connsiteY0" fmla="*/ 7524 h 108703"/>
              <a:gd name="connsiteX1" fmla="*/ 34721 w 148902"/>
              <a:gd name="connsiteY1" fmla="*/ 2191 h 108703"/>
              <a:gd name="connsiteX2" fmla="*/ 76965 w 148902"/>
              <a:gd name="connsiteY2" fmla="*/ 65295 h 108703"/>
              <a:gd name="connsiteX3" fmla="*/ 129641 w 148902"/>
              <a:gd name="connsiteY3" fmla="*/ 22540 h 108703"/>
              <a:gd name="connsiteX4" fmla="*/ 148902 w 148902"/>
              <a:gd name="connsiteY4" fmla="*/ 41324 h 108703"/>
              <a:gd name="connsiteX5" fmla="*/ 129641 w 148902"/>
              <a:gd name="connsiteY5" fmla="*/ 56315 h 108703"/>
              <a:gd name="connsiteX6" fmla="*/ 124879 w 148902"/>
              <a:gd name="connsiteY6" fmla="*/ 70603 h 108703"/>
              <a:gd name="connsiteX7" fmla="*/ 110591 w 148902"/>
              <a:gd name="connsiteY7" fmla="*/ 80128 h 108703"/>
              <a:gd name="connsiteX8" fmla="*/ 96304 w 148902"/>
              <a:gd name="connsiteY8" fmla="*/ 99178 h 108703"/>
              <a:gd name="connsiteX9" fmla="*/ 62966 w 148902"/>
              <a:gd name="connsiteY9" fmla="*/ 108703 h 108703"/>
              <a:gd name="connsiteX10" fmla="*/ 28179 w 148902"/>
              <a:gd name="connsiteY10" fmla="*/ 84259 h 108703"/>
              <a:gd name="connsiteX11" fmla="*/ 20306 w 148902"/>
              <a:gd name="connsiteY11" fmla="*/ 63507 h 108703"/>
              <a:gd name="connsiteX12" fmla="*/ 14085 w 148902"/>
              <a:gd name="connsiteY12" fmla="*/ 48054 h 108703"/>
              <a:gd name="connsiteX13" fmla="*/ 0 w 148902"/>
              <a:gd name="connsiteY13" fmla="*/ 7524 h 108703"/>
              <a:gd name="connsiteX0" fmla="*/ 0 w 148902"/>
              <a:gd name="connsiteY0" fmla="*/ 7524 h 125436"/>
              <a:gd name="connsiteX1" fmla="*/ 34721 w 148902"/>
              <a:gd name="connsiteY1" fmla="*/ 2191 h 125436"/>
              <a:gd name="connsiteX2" fmla="*/ 76965 w 148902"/>
              <a:gd name="connsiteY2" fmla="*/ 65295 h 125436"/>
              <a:gd name="connsiteX3" fmla="*/ 129641 w 148902"/>
              <a:gd name="connsiteY3" fmla="*/ 22540 h 125436"/>
              <a:gd name="connsiteX4" fmla="*/ 148902 w 148902"/>
              <a:gd name="connsiteY4" fmla="*/ 41324 h 125436"/>
              <a:gd name="connsiteX5" fmla="*/ 129641 w 148902"/>
              <a:gd name="connsiteY5" fmla="*/ 56315 h 125436"/>
              <a:gd name="connsiteX6" fmla="*/ 124879 w 148902"/>
              <a:gd name="connsiteY6" fmla="*/ 70603 h 125436"/>
              <a:gd name="connsiteX7" fmla="*/ 101450 w 148902"/>
              <a:gd name="connsiteY7" fmla="*/ 124532 h 125436"/>
              <a:gd name="connsiteX8" fmla="*/ 96304 w 148902"/>
              <a:gd name="connsiteY8" fmla="*/ 99178 h 125436"/>
              <a:gd name="connsiteX9" fmla="*/ 62966 w 148902"/>
              <a:gd name="connsiteY9" fmla="*/ 108703 h 125436"/>
              <a:gd name="connsiteX10" fmla="*/ 28179 w 148902"/>
              <a:gd name="connsiteY10" fmla="*/ 84259 h 125436"/>
              <a:gd name="connsiteX11" fmla="*/ 20306 w 148902"/>
              <a:gd name="connsiteY11" fmla="*/ 63507 h 125436"/>
              <a:gd name="connsiteX12" fmla="*/ 14085 w 148902"/>
              <a:gd name="connsiteY12" fmla="*/ 48054 h 125436"/>
              <a:gd name="connsiteX13" fmla="*/ 0 w 148902"/>
              <a:gd name="connsiteY13" fmla="*/ 7524 h 125436"/>
              <a:gd name="connsiteX0" fmla="*/ 0 w 148902"/>
              <a:gd name="connsiteY0" fmla="*/ 7524 h 125436"/>
              <a:gd name="connsiteX1" fmla="*/ 34721 w 148902"/>
              <a:gd name="connsiteY1" fmla="*/ 2191 h 125436"/>
              <a:gd name="connsiteX2" fmla="*/ 76965 w 148902"/>
              <a:gd name="connsiteY2" fmla="*/ 65295 h 125436"/>
              <a:gd name="connsiteX3" fmla="*/ 129641 w 148902"/>
              <a:gd name="connsiteY3" fmla="*/ 22540 h 125436"/>
              <a:gd name="connsiteX4" fmla="*/ 148902 w 148902"/>
              <a:gd name="connsiteY4" fmla="*/ 41324 h 125436"/>
              <a:gd name="connsiteX5" fmla="*/ 129641 w 148902"/>
              <a:gd name="connsiteY5" fmla="*/ 56315 h 125436"/>
              <a:gd name="connsiteX6" fmla="*/ 146208 w 148902"/>
              <a:gd name="connsiteY6" fmla="*/ 97056 h 125436"/>
              <a:gd name="connsiteX7" fmla="*/ 101450 w 148902"/>
              <a:gd name="connsiteY7" fmla="*/ 124532 h 125436"/>
              <a:gd name="connsiteX8" fmla="*/ 96304 w 148902"/>
              <a:gd name="connsiteY8" fmla="*/ 99178 h 125436"/>
              <a:gd name="connsiteX9" fmla="*/ 62966 w 148902"/>
              <a:gd name="connsiteY9" fmla="*/ 108703 h 125436"/>
              <a:gd name="connsiteX10" fmla="*/ 28179 w 148902"/>
              <a:gd name="connsiteY10" fmla="*/ 84259 h 125436"/>
              <a:gd name="connsiteX11" fmla="*/ 20306 w 148902"/>
              <a:gd name="connsiteY11" fmla="*/ 63507 h 125436"/>
              <a:gd name="connsiteX12" fmla="*/ 14085 w 148902"/>
              <a:gd name="connsiteY12" fmla="*/ 48054 h 125436"/>
              <a:gd name="connsiteX13" fmla="*/ 0 w 148902"/>
              <a:gd name="connsiteY13" fmla="*/ 7524 h 125436"/>
              <a:gd name="connsiteX0" fmla="*/ 0 w 155557"/>
              <a:gd name="connsiteY0" fmla="*/ 7524 h 125436"/>
              <a:gd name="connsiteX1" fmla="*/ 34721 w 155557"/>
              <a:gd name="connsiteY1" fmla="*/ 2191 h 125436"/>
              <a:gd name="connsiteX2" fmla="*/ 76965 w 155557"/>
              <a:gd name="connsiteY2" fmla="*/ 65295 h 125436"/>
              <a:gd name="connsiteX3" fmla="*/ 129641 w 155557"/>
              <a:gd name="connsiteY3" fmla="*/ 22540 h 125436"/>
              <a:gd name="connsiteX4" fmla="*/ 148902 w 155557"/>
              <a:gd name="connsiteY4" fmla="*/ 41324 h 125436"/>
              <a:gd name="connsiteX5" fmla="*/ 155541 w 155557"/>
              <a:gd name="connsiteY5" fmla="*/ 62928 h 125436"/>
              <a:gd name="connsiteX6" fmla="*/ 146208 w 155557"/>
              <a:gd name="connsiteY6" fmla="*/ 97056 h 125436"/>
              <a:gd name="connsiteX7" fmla="*/ 101450 w 155557"/>
              <a:gd name="connsiteY7" fmla="*/ 124532 h 125436"/>
              <a:gd name="connsiteX8" fmla="*/ 96304 w 155557"/>
              <a:gd name="connsiteY8" fmla="*/ 99178 h 125436"/>
              <a:gd name="connsiteX9" fmla="*/ 62966 w 155557"/>
              <a:gd name="connsiteY9" fmla="*/ 108703 h 125436"/>
              <a:gd name="connsiteX10" fmla="*/ 28179 w 155557"/>
              <a:gd name="connsiteY10" fmla="*/ 84259 h 125436"/>
              <a:gd name="connsiteX11" fmla="*/ 20306 w 155557"/>
              <a:gd name="connsiteY11" fmla="*/ 63507 h 125436"/>
              <a:gd name="connsiteX12" fmla="*/ 14085 w 155557"/>
              <a:gd name="connsiteY12" fmla="*/ 48054 h 125436"/>
              <a:gd name="connsiteX13" fmla="*/ 0 w 155557"/>
              <a:gd name="connsiteY13" fmla="*/ 7524 h 125436"/>
              <a:gd name="connsiteX0" fmla="*/ 0 w 155557"/>
              <a:gd name="connsiteY0" fmla="*/ 7728 h 125640"/>
              <a:gd name="connsiteX1" fmla="*/ 34721 w 155557"/>
              <a:gd name="connsiteY1" fmla="*/ 2395 h 125640"/>
              <a:gd name="connsiteX2" fmla="*/ 76965 w 155557"/>
              <a:gd name="connsiteY2" fmla="*/ 65499 h 125640"/>
              <a:gd name="connsiteX3" fmla="*/ 106788 w 155557"/>
              <a:gd name="connsiteY3" fmla="*/ 69038 h 125640"/>
              <a:gd name="connsiteX4" fmla="*/ 148902 w 155557"/>
              <a:gd name="connsiteY4" fmla="*/ 41528 h 125640"/>
              <a:gd name="connsiteX5" fmla="*/ 155541 w 155557"/>
              <a:gd name="connsiteY5" fmla="*/ 63132 h 125640"/>
              <a:gd name="connsiteX6" fmla="*/ 146208 w 155557"/>
              <a:gd name="connsiteY6" fmla="*/ 97260 h 125640"/>
              <a:gd name="connsiteX7" fmla="*/ 101450 w 155557"/>
              <a:gd name="connsiteY7" fmla="*/ 124736 h 125640"/>
              <a:gd name="connsiteX8" fmla="*/ 96304 w 155557"/>
              <a:gd name="connsiteY8" fmla="*/ 99382 h 125640"/>
              <a:gd name="connsiteX9" fmla="*/ 62966 w 155557"/>
              <a:gd name="connsiteY9" fmla="*/ 108907 h 125640"/>
              <a:gd name="connsiteX10" fmla="*/ 28179 w 155557"/>
              <a:gd name="connsiteY10" fmla="*/ 84463 h 125640"/>
              <a:gd name="connsiteX11" fmla="*/ 20306 w 155557"/>
              <a:gd name="connsiteY11" fmla="*/ 63711 h 125640"/>
              <a:gd name="connsiteX12" fmla="*/ 14085 w 155557"/>
              <a:gd name="connsiteY12" fmla="*/ 48258 h 125640"/>
              <a:gd name="connsiteX13" fmla="*/ 0 w 155557"/>
              <a:gd name="connsiteY13" fmla="*/ 7728 h 125640"/>
              <a:gd name="connsiteX0" fmla="*/ 0 w 155557"/>
              <a:gd name="connsiteY0" fmla="*/ 8165 h 126077"/>
              <a:gd name="connsiteX1" fmla="*/ 34721 w 155557"/>
              <a:gd name="connsiteY1" fmla="*/ 2832 h 126077"/>
              <a:gd name="connsiteX2" fmla="*/ 89153 w 155557"/>
              <a:gd name="connsiteY2" fmla="*/ 53654 h 126077"/>
              <a:gd name="connsiteX3" fmla="*/ 106788 w 155557"/>
              <a:gd name="connsiteY3" fmla="*/ 69475 h 126077"/>
              <a:gd name="connsiteX4" fmla="*/ 148902 w 155557"/>
              <a:gd name="connsiteY4" fmla="*/ 41965 h 126077"/>
              <a:gd name="connsiteX5" fmla="*/ 155541 w 155557"/>
              <a:gd name="connsiteY5" fmla="*/ 63569 h 126077"/>
              <a:gd name="connsiteX6" fmla="*/ 146208 w 155557"/>
              <a:gd name="connsiteY6" fmla="*/ 97697 h 126077"/>
              <a:gd name="connsiteX7" fmla="*/ 101450 w 155557"/>
              <a:gd name="connsiteY7" fmla="*/ 125173 h 126077"/>
              <a:gd name="connsiteX8" fmla="*/ 96304 w 155557"/>
              <a:gd name="connsiteY8" fmla="*/ 99819 h 126077"/>
              <a:gd name="connsiteX9" fmla="*/ 62966 w 155557"/>
              <a:gd name="connsiteY9" fmla="*/ 109344 h 126077"/>
              <a:gd name="connsiteX10" fmla="*/ 28179 w 155557"/>
              <a:gd name="connsiteY10" fmla="*/ 84900 h 126077"/>
              <a:gd name="connsiteX11" fmla="*/ 20306 w 155557"/>
              <a:gd name="connsiteY11" fmla="*/ 64148 h 126077"/>
              <a:gd name="connsiteX12" fmla="*/ 14085 w 155557"/>
              <a:gd name="connsiteY12" fmla="*/ 48695 h 126077"/>
              <a:gd name="connsiteX13" fmla="*/ 0 w 155557"/>
              <a:gd name="connsiteY13" fmla="*/ 8165 h 126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5557" h="126077">
                <a:moveTo>
                  <a:pt x="0" y="8165"/>
                </a:moveTo>
                <a:lnTo>
                  <a:pt x="34721" y="2832"/>
                </a:lnTo>
                <a:cubicBezTo>
                  <a:pt x="42663" y="-13052"/>
                  <a:pt x="77142" y="42547"/>
                  <a:pt x="89153" y="53654"/>
                </a:cubicBezTo>
                <a:cubicBezTo>
                  <a:pt x="101164" y="64761"/>
                  <a:pt x="103613" y="59950"/>
                  <a:pt x="106788" y="69475"/>
                </a:cubicBezTo>
                <a:lnTo>
                  <a:pt x="148902" y="41965"/>
                </a:lnTo>
                <a:cubicBezTo>
                  <a:pt x="147314" y="56252"/>
                  <a:pt x="155990" y="54280"/>
                  <a:pt x="155541" y="63569"/>
                </a:cubicBezTo>
                <a:cubicBezTo>
                  <a:pt x="155092" y="72858"/>
                  <a:pt x="155223" y="87430"/>
                  <a:pt x="146208" y="97697"/>
                </a:cubicBezTo>
                <a:cubicBezTo>
                  <a:pt x="137193" y="107964"/>
                  <a:pt x="106213" y="121998"/>
                  <a:pt x="101450" y="125173"/>
                </a:cubicBezTo>
                <a:cubicBezTo>
                  <a:pt x="96688" y="131523"/>
                  <a:pt x="102718" y="102457"/>
                  <a:pt x="96304" y="99819"/>
                </a:cubicBezTo>
                <a:cubicBezTo>
                  <a:pt x="89890" y="97181"/>
                  <a:pt x="63976" y="109092"/>
                  <a:pt x="62966" y="109344"/>
                </a:cubicBezTo>
                <a:cubicBezTo>
                  <a:pt x="49573" y="106665"/>
                  <a:pt x="30859" y="103655"/>
                  <a:pt x="28179" y="84900"/>
                </a:cubicBezTo>
                <a:cubicBezTo>
                  <a:pt x="28163" y="84790"/>
                  <a:pt x="18071" y="66383"/>
                  <a:pt x="20306" y="64148"/>
                </a:cubicBezTo>
                <a:cubicBezTo>
                  <a:pt x="28401" y="56053"/>
                  <a:pt x="14085" y="48695"/>
                  <a:pt x="14085" y="48695"/>
                </a:cubicBezTo>
                <a:lnTo>
                  <a:pt x="0" y="8165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78" tIns="43239" rIns="86478" bIns="43239"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4405406" y="2072077"/>
            <a:ext cx="738057" cy="1137122"/>
          </a:xfrm>
          <a:custGeom>
            <a:avLst/>
            <a:gdLst>
              <a:gd name="connsiteX0" fmla="*/ 0 w 133350"/>
              <a:gd name="connsiteY0" fmla="*/ 38934 h 132286"/>
              <a:gd name="connsiteX1" fmla="*/ 0 w 133350"/>
              <a:gd name="connsiteY1" fmla="*/ 38934 h 132286"/>
              <a:gd name="connsiteX2" fmla="*/ 28575 w 133350"/>
              <a:gd name="connsiteY2" fmla="*/ 5596 h 132286"/>
              <a:gd name="connsiteX3" fmla="*/ 104775 w 133350"/>
              <a:gd name="connsiteY3" fmla="*/ 19884 h 132286"/>
              <a:gd name="connsiteX4" fmla="*/ 114300 w 133350"/>
              <a:gd name="connsiteY4" fmla="*/ 38934 h 132286"/>
              <a:gd name="connsiteX5" fmla="*/ 123825 w 133350"/>
              <a:gd name="connsiteY5" fmla="*/ 53221 h 132286"/>
              <a:gd name="connsiteX6" fmla="*/ 133350 w 133350"/>
              <a:gd name="connsiteY6" fmla="*/ 91321 h 132286"/>
              <a:gd name="connsiteX7" fmla="*/ 128587 w 133350"/>
              <a:gd name="connsiteY7" fmla="*/ 115134 h 132286"/>
              <a:gd name="connsiteX8" fmla="*/ 66675 w 133350"/>
              <a:gd name="connsiteY8" fmla="*/ 124659 h 132286"/>
              <a:gd name="connsiteX9" fmla="*/ 33337 w 133350"/>
              <a:gd name="connsiteY9" fmla="*/ 115134 h 132286"/>
              <a:gd name="connsiteX10" fmla="*/ 19050 w 133350"/>
              <a:gd name="connsiteY10" fmla="*/ 105609 h 132286"/>
              <a:gd name="connsiteX11" fmla="*/ 9525 w 133350"/>
              <a:gd name="connsiteY11" fmla="*/ 91321 h 132286"/>
              <a:gd name="connsiteX12" fmla="*/ 9525 w 133350"/>
              <a:gd name="connsiteY12" fmla="*/ 48459 h 132286"/>
              <a:gd name="connsiteX13" fmla="*/ 0 w 133350"/>
              <a:gd name="connsiteY13" fmla="*/ 38934 h 132286"/>
              <a:gd name="connsiteX0" fmla="*/ 0 w 133350"/>
              <a:gd name="connsiteY0" fmla="*/ 33747 h 127099"/>
              <a:gd name="connsiteX1" fmla="*/ 0 w 133350"/>
              <a:gd name="connsiteY1" fmla="*/ 33747 h 127099"/>
              <a:gd name="connsiteX2" fmla="*/ 28575 w 133350"/>
              <a:gd name="connsiteY2" fmla="*/ 409 h 127099"/>
              <a:gd name="connsiteX3" fmla="*/ 95102 w 133350"/>
              <a:gd name="connsiteY3" fmla="*/ 20715 h 127099"/>
              <a:gd name="connsiteX4" fmla="*/ 114300 w 133350"/>
              <a:gd name="connsiteY4" fmla="*/ 33747 h 127099"/>
              <a:gd name="connsiteX5" fmla="*/ 123825 w 133350"/>
              <a:gd name="connsiteY5" fmla="*/ 48034 h 127099"/>
              <a:gd name="connsiteX6" fmla="*/ 133350 w 133350"/>
              <a:gd name="connsiteY6" fmla="*/ 86134 h 127099"/>
              <a:gd name="connsiteX7" fmla="*/ 128587 w 133350"/>
              <a:gd name="connsiteY7" fmla="*/ 109947 h 127099"/>
              <a:gd name="connsiteX8" fmla="*/ 66675 w 133350"/>
              <a:gd name="connsiteY8" fmla="*/ 119472 h 127099"/>
              <a:gd name="connsiteX9" fmla="*/ 33337 w 133350"/>
              <a:gd name="connsiteY9" fmla="*/ 109947 h 127099"/>
              <a:gd name="connsiteX10" fmla="*/ 19050 w 133350"/>
              <a:gd name="connsiteY10" fmla="*/ 100422 h 127099"/>
              <a:gd name="connsiteX11" fmla="*/ 9525 w 133350"/>
              <a:gd name="connsiteY11" fmla="*/ 86134 h 127099"/>
              <a:gd name="connsiteX12" fmla="*/ 9525 w 133350"/>
              <a:gd name="connsiteY12" fmla="*/ 43272 h 127099"/>
              <a:gd name="connsiteX13" fmla="*/ 0 w 133350"/>
              <a:gd name="connsiteY13" fmla="*/ 33747 h 127099"/>
              <a:gd name="connsiteX0" fmla="*/ 0 w 133350"/>
              <a:gd name="connsiteY0" fmla="*/ 33747 h 127099"/>
              <a:gd name="connsiteX1" fmla="*/ 0 w 133350"/>
              <a:gd name="connsiteY1" fmla="*/ 33747 h 127099"/>
              <a:gd name="connsiteX2" fmla="*/ 28575 w 133350"/>
              <a:gd name="connsiteY2" fmla="*/ 409 h 127099"/>
              <a:gd name="connsiteX3" fmla="*/ 95102 w 133350"/>
              <a:gd name="connsiteY3" fmla="*/ 20715 h 127099"/>
              <a:gd name="connsiteX4" fmla="*/ 103883 w 133350"/>
              <a:gd name="connsiteY4" fmla="*/ 41406 h 127099"/>
              <a:gd name="connsiteX5" fmla="*/ 123825 w 133350"/>
              <a:gd name="connsiteY5" fmla="*/ 48034 h 127099"/>
              <a:gd name="connsiteX6" fmla="*/ 133350 w 133350"/>
              <a:gd name="connsiteY6" fmla="*/ 86134 h 127099"/>
              <a:gd name="connsiteX7" fmla="*/ 128587 w 133350"/>
              <a:gd name="connsiteY7" fmla="*/ 109947 h 127099"/>
              <a:gd name="connsiteX8" fmla="*/ 66675 w 133350"/>
              <a:gd name="connsiteY8" fmla="*/ 119472 h 127099"/>
              <a:gd name="connsiteX9" fmla="*/ 33337 w 133350"/>
              <a:gd name="connsiteY9" fmla="*/ 109947 h 127099"/>
              <a:gd name="connsiteX10" fmla="*/ 19050 w 133350"/>
              <a:gd name="connsiteY10" fmla="*/ 100422 h 127099"/>
              <a:gd name="connsiteX11" fmla="*/ 9525 w 133350"/>
              <a:gd name="connsiteY11" fmla="*/ 86134 h 127099"/>
              <a:gd name="connsiteX12" fmla="*/ 9525 w 133350"/>
              <a:gd name="connsiteY12" fmla="*/ 43272 h 127099"/>
              <a:gd name="connsiteX13" fmla="*/ 0 w 133350"/>
              <a:gd name="connsiteY13" fmla="*/ 33747 h 127099"/>
              <a:gd name="connsiteX0" fmla="*/ 0 w 133685"/>
              <a:gd name="connsiteY0" fmla="*/ 33747 h 127099"/>
              <a:gd name="connsiteX1" fmla="*/ 0 w 133685"/>
              <a:gd name="connsiteY1" fmla="*/ 33747 h 127099"/>
              <a:gd name="connsiteX2" fmla="*/ 28575 w 133685"/>
              <a:gd name="connsiteY2" fmla="*/ 409 h 127099"/>
              <a:gd name="connsiteX3" fmla="*/ 95102 w 133685"/>
              <a:gd name="connsiteY3" fmla="*/ 20715 h 127099"/>
              <a:gd name="connsiteX4" fmla="*/ 103883 w 133685"/>
              <a:gd name="connsiteY4" fmla="*/ 41406 h 127099"/>
              <a:gd name="connsiteX5" fmla="*/ 120105 w 133685"/>
              <a:gd name="connsiteY5" fmla="*/ 60617 h 127099"/>
              <a:gd name="connsiteX6" fmla="*/ 133350 w 133685"/>
              <a:gd name="connsiteY6" fmla="*/ 86134 h 127099"/>
              <a:gd name="connsiteX7" fmla="*/ 128587 w 133685"/>
              <a:gd name="connsiteY7" fmla="*/ 109947 h 127099"/>
              <a:gd name="connsiteX8" fmla="*/ 66675 w 133685"/>
              <a:gd name="connsiteY8" fmla="*/ 119472 h 127099"/>
              <a:gd name="connsiteX9" fmla="*/ 33337 w 133685"/>
              <a:gd name="connsiteY9" fmla="*/ 109947 h 127099"/>
              <a:gd name="connsiteX10" fmla="*/ 19050 w 133685"/>
              <a:gd name="connsiteY10" fmla="*/ 100422 h 127099"/>
              <a:gd name="connsiteX11" fmla="*/ 9525 w 133685"/>
              <a:gd name="connsiteY11" fmla="*/ 86134 h 127099"/>
              <a:gd name="connsiteX12" fmla="*/ 9525 w 133685"/>
              <a:gd name="connsiteY12" fmla="*/ 43272 h 127099"/>
              <a:gd name="connsiteX13" fmla="*/ 0 w 133685"/>
              <a:gd name="connsiteY13" fmla="*/ 33747 h 127099"/>
              <a:gd name="connsiteX0" fmla="*/ 9741 w 143426"/>
              <a:gd name="connsiteY0" fmla="*/ 33747 h 127099"/>
              <a:gd name="connsiteX1" fmla="*/ 9741 w 143426"/>
              <a:gd name="connsiteY1" fmla="*/ 33747 h 127099"/>
              <a:gd name="connsiteX2" fmla="*/ 38316 w 143426"/>
              <a:gd name="connsiteY2" fmla="*/ 409 h 127099"/>
              <a:gd name="connsiteX3" fmla="*/ 104843 w 143426"/>
              <a:gd name="connsiteY3" fmla="*/ 20715 h 127099"/>
              <a:gd name="connsiteX4" fmla="*/ 113624 w 143426"/>
              <a:gd name="connsiteY4" fmla="*/ 41406 h 127099"/>
              <a:gd name="connsiteX5" fmla="*/ 129846 w 143426"/>
              <a:gd name="connsiteY5" fmla="*/ 60617 h 127099"/>
              <a:gd name="connsiteX6" fmla="*/ 143091 w 143426"/>
              <a:gd name="connsiteY6" fmla="*/ 86134 h 127099"/>
              <a:gd name="connsiteX7" fmla="*/ 138328 w 143426"/>
              <a:gd name="connsiteY7" fmla="*/ 109947 h 127099"/>
              <a:gd name="connsiteX8" fmla="*/ 76416 w 143426"/>
              <a:gd name="connsiteY8" fmla="*/ 119472 h 127099"/>
              <a:gd name="connsiteX9" fmla="*/ 43078 w 143426"/>
              <a:gd name="connsiteY9" fmla="*/ 109947 h 127099"/>
              <a:gd name="connsiteX10" fmla="*/ 28791 w 143426"/>
              <a:gd name="connsiteY10" fmla="*/ 100422 h 127099"/>
              <a:gd name="connsiteX11" fmla="*/ 19266 w 143426"/>
              <a:gd name="connsiteY11" fmla="*/ 86134 h 127099"/>
              <a:gd name="connsiteX12" fmla="*/ 1408 w 143426"/>
              <a:gd name="connsiteY12" fmla="*/ 39442 h 127099"/>
              <a:gd name="connsiteX13" fmla="*/ 9741 w 143426"/>
              <a:gd name="connsiteY13" fmla="*/ 33747 h 127099"/>
              <a:gd name="connsiteX0" fmla="*/ 9741 w 143426"/>
              <a:gd name="connsiteY0" fmla="*/ 47720 h 141072"/>
              <a:gd name="connsiteX1" fmla="*/ 9741 w 143426"/>
              <a:gd name="connsiteY1" fmla="*/ 47720 h 141072"/>
              <a:gd name="connsiteX2" fmla="*/ 36828 w 143426"/>
              <a:gd name="connsiteY2" fmla="*/ 157 h 141072"/>
              <a:gd name="connsiteX3" fmla="*/ 104843 w 143426"/>
              <a:gd name="connsiteY3" fmla="*/ 34688 h 141072"/>
              <a:gd name="connsiteX4" fmla="*/ 113624 w 143426"/>
              <a:gd name="connsiteY4" fmla="*/ 55379 h 141072"/>
              <a:gd name="connsiteX5" fmla="*/ 129846 w 143426"/>
              <a:gd name="connsiteY5" fmla="*/ 74590 h 141072"/>
              <a:gd name="connsiteX6" fmla="*/ 143091 w 143426"/>
              <a:gd name="connsiteY6" fmla="*/ 100107 h 141072"/>
              <a:gd name="connsiteX7" fmla="*/ 138328 w 143426"/>
              <a:gd name="connsiteY7" fmla="*/ 123920 h 141072"/>
              <a:gd name="connsiteX8" fmla="*/ 76416 w 143426"/>
              <a:gd name="connsiteY8" fmla="*/ 133445 h 141072"/>
              <a:gd name="connsiteX9" fmla="*/ 43078 w 143426"/>
              <a:gd name="connsiteY9" fmla="*/ 123920 h 141072"/>
              <a:gd name="connsiteX10" fmla="*/ 28791 w 143426"/>
              <a:gd name="connsiteY10" fmla="*/ 114395 h 141072"/>
              <a:gd name="connsiteX11" fmla="*/ 19266 w 143426"/>
              <a:gd name="connsiteY11" fmla="*/ 100107 h 141072"/>
              <a:gd name="connsiteX12" fmla="*/ 1408 w 143426"/>
              <a:gd name="connsiteY12" fmla="*/ 53415 h 141072"/>
              <a:gd name="connsiteX13" fmla="*/ 9741 w 143426"/>
              <a:gd name="connsiteY13" fmla="*/ 47720 h 141072"/>
              <a:gd name="connsiteX0" fmla="*/ 9741 w 143426"/>
              <a:gd name="connsiteY0" fmla="*/ 62976 h 156328"/>
              <a:gd name="connsiteX1" fmla="*/ 9741 w 143426"/>
              <a:gd name="connsiteY1" fmla="*/ 62976 h 156328"/>
              <a:gd name="connsiteX2" fmla="*/ 46501 w 143426"/>
              <a:gd name="connsiteY2" fmla="*/ 94 h 156328"/>
              <a:gd name="connsiteX3" fmla="*/ 104843 w 143426"/>
              <a:gd name="connsiteY3" fmla="*/ 49944 h 156328"/>
              <a:gd name="connsiteX4" fmla="*/ 113624 w 143426"/>
              <a:gd name="connsiteY4" fmla="*/ 70635 h 156328"/>
              <a:gd name="connsiteX5" fmla="*/ 129846 w 143426"/>
              <a:gd name="connsiteY5" fmla="*/ 89846 h 156328"/>
              <a:gd name="connsiteX6" fmla="*/ 143091 w 143426"/>
              <a:gd name="connsiteY6" fmla="*/ 115363 h 156328"/>
              <a:gd name="connsiteX7" fmla="*/ 138328 w 143426"/>
              <a:gd name="connsiteY7" fmla="*/ 139176 h 156328"/>
              <a:gd name="connsiteX8" fmla="*/ 76416 w 143426"/>
              <a:gd name="connsiteY8" fmla="*/ 148701 h 156328"/>
              <a:gd name="connsiteX9" fmla="*/ 43078 w 143426"/>
              <a:gd name="connsiteY9" fmla="*/ 139176 h 156328"/>
              <a:gd name="connsiteX10" fmla="*/ 28791 w 143426"/>
              <a:gd name="connsiteY10" fmla="*/ 129651 h 156328"/>
              <a:gd name="connsiteX11" fmla="*/ 19266 w 143426"/>
              <a:gd name="connsiteY11" fmla="*/ 115363 h 156328"/>
              <a:gd name="connsiteX12" fmla="*/ 1408 w 143426"/>
              <a:gd name="connsiteY12" fmla="*/ 68671 h 156328"/>
              <a:gd name="connsiteX13" fmla="*/ 9741 w 143426"/>
              <a:gd name="connsiteY13" fmla="*/ 62976 h 156328"/>
              <a:gd name="connsiteX0" fmla="*/ 9741 w 143426"/>
              <a:gd name="connsiteY0" fmla="*/ 64582 h 157934"/>
              <a:gd name="connsiteX1" fmla="*/ 9741 w 143426"/>
              <a:gd name="connsiteY1" fmla="*/ 64582 h 157934"/>
              <a:gd name="connsiteX2" fmla="*/ 46501 w 143426"/>
              <a:gd name="connsiteY2" fmla="*/ 1700 h 157934"/>
              <a:gd name="connsiteX3" fmla="*/ 95574 w 143426"/>
              <a:gd name="connsiteY3" fmla="*/ 20776 h 157934"/>
              <a:gd name="connsiteX4" fmla="*/ 104843 w 143426"/>
              <a:gd name="connsiteY4" fmla="*/ 51550 h 157934"/>
              <a:gd name="connsiteX5" fmla="*/ 113624 w 143426"/>
              <a:gd name="connsiteY5" fmla="*/ 72241 h 157934"/>
              <a:gd name="connsiteX6" fmla="*/ 129846 w 143426"/>
              <a:gd name="connsiteY6" fmla="*/ 91452 h 157934"/>
              <a:gd name="connsiteX7" fmla="*/ 143091 w 143426"/>
              <a:gd name="connsiteY7" fmla="*/ 116969 h 157934"/>
              <a:gd name="connsiteX8" fmla="*/ 138328 w 143426"/>
              <a:gd name="connsiteY8" fmla="*/ 140782 h 157934"/>
              <a:gd name="connsiteX9" fmla="*/ 76416 w 143426"/>
              <a:gd name="connsiteY9" fmla="*/ 150307 h 157934"/>
              <a:gd name="connsiteX10" fmla="*/ 43078 w 143426"/>
              <a:gd name="connsiteY10" fmla="*/ 140782 h 157934"/>
              <a:gd name="connsiteX11" fmla="*/ 28791 w 143426"/>
              <a:gd name="connsiteY11" fmla="*/ 131257 h 157934"/>
              <a:gd name="connsiteX12" fmla="*/ 19266 w 143426"/>
              <a:gd name="connsiteY12" fmla="*/ 116969 h 157934"/>
              <a:gd name="connsiteX13" fmla="*/ 1408 w 143426"/>
              <a:gd name="connsiteY13" fmla="*/ 70277 h 157934"/>
              <a:gd name="connsiteX14" fmla="*/ 9741 w 143426"/>
              <a:gd name="connsiteY14" fmla="*/ 64582 h 157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3426" h="157934">
                <a:moveTo>
                  <a:pt x="9741" y="64582"/>
                </a:moveTo>
                <a:lnTo>
                  <a:pt x="9741" y="64582"/>
                </a:lnTo>
                <a:cubicBezTo>
                  <a:pt x="19266" y="53469"/>
                  <a:pt x="32196" y="9001"/>
                  <a:pt x="46501" y="1700"/>
                </a:cubicBezTo>
                <a:cubicBezTo>
                  <a:pt x="60807" y="-5601"/>
                  <a:pt x="85850" y="12468"/>
                  <a:pt x="95574" y="20776"/>
                </a:cubicBezTo>
                <a:cubicBezTo>
                  <a:pt x="105298" y="29084"/>
                  <a:pt x="99727" y="44705"/>
                  <a:pt x="104843" y="51550"/>
                </a:cubicBezTo>
                <a:cubicBezTo>
                  <a:pt x="108018" y="57900"/>
                  <a:pt x="109457" y="65591"/>
                  <a:pt x="113624" y="72241"/>
                </a:cubicBezTo>
                <a:cubicBezTo>
                  <a:pt x="117791" y="78891"/>
                  <a:pt x="124935" y="83997"/>
                  <a:pt x="129846" y="91452"/>
                </a:cubicBezTo>
                <a:cubicBezTo>
                  <a:pt x="134757" y="98907"/>
                  <a:pt x="141677" y="108747"/>
                  <a:pt x="143091" y="116969"/>
                </a:cubicBezTo>
                <a:cubicBezTo>
                  <a:pt x="144505" y="125191"/>
                  <a:pt x="141170" y="133203"/>
                  <a:pt x="138328" y="140782"/>
                </a:cubicBezTo>
                <a:cubicBezTo>
                  <a:pt x="127221" y="170399"/>
                  <a:pt x="109551" y="153319"/>
                  <a:pt x="76416" y="150307"/>
                </a:cubicBezTo>
                <a:cubicBezTo>
                  <a:pt x="70319" y="148783"/>
                  <a:pt x="49906" y="144196"/>
                  <a:pt x="43078" y="140782"/>
                </a:cubicBezTo>
                <a:cubicBezTo>
                  <a:pt x="37959" y="138222"/>
                  <a:pt x="33553" y="134432"/>
                  <a:pt x="28791" y="131257"/>
                </a:cubicBezTo>
                <a:cubicBezTo>
                  <a:pt x="25616" y="126494"/>
                  <a:pt x="21826" y="122089"/>
                  <a:pt x="19266" y="116969"/>
                </a:cubicBezTo>
                <a:cubicBezTo>
                  <a:pt x="11849" y="102136"/>
                  <a:pt x="-4950" y="87232"/>
                  <a:pt x="1408" y="70277"/>
                </a:cubicBezTo>
                <a:cubicBezTo>
                  <a:pt x="2985" y="66073"/>
                  <a:pt x="11328" y="66169"/>
                  <a:pt x="9741" y="64582"/>
                </a:cubicBezTo>
                <a:close/>
              </a:path>
            </a:pathLst>
          </a:cu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78" tIns="43239" rIns="86478" bIns="43239" rtlCol="0" anchor="ctr"/>
          <a:lstStyle/>
          <a:p>
            <a:pPr algn="ctr"/>
            <a:endParaRPr lang="en-US"/>
          </a:p>
        </p:txBody>
      </p:sp>
      <p:sp>
        <p:nvSpPr>
          <p:cNvPr id="71" name="Freeform 70"/>
          <p:cNvSpPr/>
          <p:nvPr/>
        </p:nvSpPr>
        <p:spPr>
          <a:xfrm rot="5630824">
            <a:off x="4474651" y="2880879"/>
            <a:ext cx="354188" cy="656640"/>
          </a:xfrm>
          <a:custGeom>
            <a:avLst/>
            <a:gdLst>
              <a:gd name="connsiteX0" fmla="*/ 76202 w 190599"/>
              <a:gd name="connsiteY0" fmla="*/ 92161 h 96923"/>
              <a:gd name="connsiteX1" fmla="*/ 76202 w 190599"/>
              <a:gd name="connsiteY1" fmla="*/ 92161 h 96923"/>
              <a:gd name="connsiteX2" fmla="*/ 33339 w 190599"/>
              <a:gd name="connsiteY2" fmla="*/ 73111 h 96923"/>
              <a:gd name="connsiteX3" fmla="*/ 4764 w 190599"/>
              <a:gd name="connsiteY3" fmla="*/ 58823 h 96923"/>
              <a:gd name="connsiteX4" fmla="*/ 2 w 190599"/>
              <a:gd name="connsiteY4" fmla="*/ 44536 h 96923"/>
              <a:gd name="connsiteX5" fmla="*/ 57152 w 190599"/>
              <a:gd name="connsiteY5" fmla="*/ 6436 h 96923"/>
              <a:gd name="connsiteX6" fmla="*/ 85727 w 190599"/>
              <a:gd name="connsiteY6" fmla="*/ 15961 h 96923"/>
              <a:gd name="connsiteX7" fmla="*/ 100014 w 190599"/>
              <a:gd name="connsiteY7" fmla="*/ 25486 h 96923"/>
              <a:gd name="connsiteX8" fmla="*/ 128589 w 190599"/>
              <a:gd name="connsiteY8" fmla="*/ 35011 h 96923"/>
              <a:gd name="connsiteX9" fmla="*/ 157164 w 190599"/>
              <a:gd name="connsiteY9" fmla="*/ 44536 h 96923"/>
              <a:gd name="connsiteX10" fmla="*/ 180977 w 190599"/>
              <a:gd name="connsiteY10" fmla="*/ 54061 h 96923"/>
              <a:gd name="connsiteX11" fmla="*/ 190502 w 190599"/>
              <a:gd name="connsiteY11" fmla="*/ 68348 h 96923"/>
              <a:gd name="connsiteX12" fmla="*/ 176214 w 190599"/>
              <a:gd name="connsiteY12" fmla="*/ 96923 h 96923"/>
              <a:gd name="connsiteX13" fmla="*/ 104777 w 190599"/>
              <a:gd name="connsiteY13" fmla="*/ 87398 h 96923"/>
              <a:gd name="connsiteX14" fmla="*/ 90489 w 190599"/>
              <a:gd name="connsiteY14" fmla="*/ 82636 h 96923"/>
              <a:gd name="connsiteX15" fmla="*/ 76202 w 190599"/>
              <a:gd name="connsiteY15" fmla="*/ 92161 h 96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0599" h="96923">
                <a:moveTo>
                  <a:pt x="76202" y="92161"/>
                </a:moveTo>
                <a:lnTo>
                  <a:pt x="76202" y="92161"/>
                </a:lnTo>
                <a:cubicBezTo>
                  <a:pt x="61914" y="85811"/>
                  <a:pt x="47324" y="80103"/>
                  <a:pt x="33339" y="73111"/>
                </a:cubicBezTo>
                <a:cubicBezTo>
                  <a:pt x="-3594" y="54644"/>
                  <a:pt x="40682" y="70796"/>
                  <a:pt x="4764" y="58823"/>
                </a:cubicBezTo>
                <a:cubicBezTo>
                  <a:pt x="3177" y="54061"/>
                  <a:pt x="2" y="49556"/>
                  <a:pt x="2" y="44536"/>
                </a:cubicBezTo>
                <a:cubicBezTo>
                  <a:pt x="2" y="-16363"/>
                  <a:pt x="-1382" y="1114"/>
                  <a:pt x="57152" y="6436"/>
                </a:cubicBezTo>
                <a:cubicBezTo>
                  <a:pt x="66677" y="9611"/>
                  <a:pt x="77373" y="10392"/>
                  <a:pt x="85727" y="15961"/>
                </a:cubicBezTo>
                <a:cubicBezTo>
                  <a:pt x="90489" y="19136"/>
                  <a:pt x="94784" y="23161"/>
                  <a:pt x="100014" y="25486"/>
                </a:cubicBezTo>
                <a:cubicBezTo>
                  <a:pt x="109189" y="29564"/>
                  <a:pt x="119064" y="31836"/>
                  <a:pt x="128589" y="35011"/>
                </a:cubicBezTo>
                <a:lnTo>
                  <a:pt x="157164" y="44536"/>
                </a:lnTo>
                <a:lnTo>
                  <a:pt x="180977" y="54061"/>
                </a:lnTo>
                <a:cubicBezTo>
                  <a:pt x="184152" y="58823"/>
                  <a:pt x="189561" y="62702"/>
                  <a:pt x="190502" y="68348"/>
                </a:cubicBezTo>
                <a:cubicBezTo>
                  <a:pt x="191816" y="76235"/>
                  <a:pt x="179531" y="91947"/>
                  <a:pt x="176214" y="96923"/>
                </a:cubicBezTo>
                <a:cubicBezTo>
                  <a:pt x="155565" y="94629"/>
                  <a:pt x="126164" y="92151"/>
                  <a:pt x="104777" y="87398"/>
                </a:cubicBezTo>
                <a:cubicBezTo>
                  <a:pt x="99876" y="86309"/>
                  <a:pt x="95479" y="83190"/>
                  <a:pt x="90489" y="82636"/>
                </a:cubicBezTo>
                <a:cubicBezTo>
                  <a:pt x="81022" y="81584"/>
                  <a:pt x="78583" y="90573"/>
                  <a:pt x="76202" y="92161"/>
                </a:cubicBezTo>
                <a:close/>
              </a:path>
            </a:pathLst>
          </a:cu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78" tIns="43239" rIns="86478" bIns="43239" rtlCol="0" anchor="ctr"/>
          <a:lstStyle/>
          <a:p>
            <a:pPr algn="ctr"/>
            <a:endParaRPr lang="en-US"/>
          </a:p>
        </p:txBody>
      </p:sp>
      <p:sp>
        <p:nvSpPr>
          <p:cNvPr id="73" name="Freeform 72"/>
          <p:cNvSpPr/>
          <p:nvPr/>
        </p:nvSpPr>
        <p:spPr>
          <a:xfrm>
            <a:off x="5219501" y="2348873"/>
            <a:ext cx="264228" cy="160485"/>
          </a:xfrm>
          <a:custGeom>
            <a:avLst/>
            <a:gdLst>
              <a:gd name="connsiteX0" fmla="*/ 35065 w 282715"/>
              <a:gd name="connsiteY0" fmla="*/ 4987 h 166912"/>
              <a:gd name="connsiteX1" fmla="*/ 35065 w 282715"/>
              <a:gd name="connsiteY1" fmla="*/ 4987 h 166912"/>
              <a:gd name="connsiteX2" fmla="*/ 1728 w 282715"/>
              <a:gd name="connsiteY2" fmla="*/ 28800 h 166912"/>
              <a:gd name="connsiteX3" fmla="*/ 6490 w 282715"/>
              <a:gd name="connsiteY3" fmla="*/ 62137 h 166912"/>
              <a:gd name="connsiteX4" fmla="*/ 16015 w 282715"/>
              <a:gd name="connsiteY4" fmla="*/ 90712 h 166912"/>
              <a:gd name="connsiteX5" fmla="*/ 30303 w 282715"/>
              <a:gd name="connsiteY5" fmla="*/ 119287 h 166912"/>
              <a:gd name="connsiteX6" fmla="*/ 44590 w 282715"/>
              <a:gd name="connsiteY6" fmla="*/ 133575 h 166912"/>
              <a:gd name="connsiteX7" fmla="*/ 68403 w 282715"/>
              <a:gd name="connsiteY7" fmla="*/ 157387 h 166912"/>
              <a:gd name="connsiteX8" fmla="*/ 139840 w 282715"/>
              <a:gd name="connsiteY8" fmla="*/ 166912 h 166912"/>
              <a:gd name="connsiteX9" fmla="*/ 230328 w 282715"/>
              <a:gd name="connsiteY9" fmla="*/ 162150 h 166912"/>
              <a:gd name="connsiteX10" fmla="*/ 268428 w 282715"/>
              <a:gd name="connsiteY10" fmla="*/ 119287 h 166912"/>
              <a:gd name="connsiteX11" fmla="*/ 268428 w 282715"/>
              <a:gd name="connsiteY11" fmla="*/ 90712 h 166912"/>
              <a:gd name="connsiteX12" fmla="*/ 282715 w 282715"/>
              <a:gd name="connsiteY12" fmla="*/ 52612 h 166912"/>
              <a:gd name="connsiteX13" fmla="*/ 277953 w 282715"/>
              <a:gd name="connsiteY13" fmla="*/ 38325 h 166912"/>
              <a:gd name="connsiteX14" fmla="*/ 239853 w 282715"/>
              <a:gd name="connsiteY14" fmla="*/ 24037 h 166912"/>
              <a:gd name="connsiteX15" fmla="*/ 225565 w 282715"/>
              <a:gd name="connsiteY15" fmla="*/ 19275 h 166912"/>
              <a:gd name="connsiteX16" fmla="*/ 182703 w 282715"/>
              <a:gd name="connsiteY16" fmla="*/ 19275 h 166912"/>
              <a:gd name="connsiteX17" fmla="*/ 125553 w 282715"/>
              <a:gd name="connsiteY17" fmla="*/ 14512 h 166912"/>
              <a:gd name="connsiteX18" fmla="*/ 106503 w 282715"/>
              <a:gd name="connsiteY18" fmla="*/ 9750 h 166912"/>
              <a:gd name="connsiteX19" fmla="*/ 92215 w 282715"/>
              <a:gd name="connsiteY19" fmla="*/ 225 h 166912"/>
              <a:gd name="connsiteX20" fmla="*/ 35065 w 282715"/>
              <a:gd name="connsiteY20" fmla="*/ 4987 h 166912"/>
              <a:gd name="connsiteX21" fmla="*/ 35065 w 282715"/>
              <a:gd name="connsiteY21" fmla="*/ 4987 h 166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82715" h="166912">
                <a:moveTo>
                  <a:pt x="35065" y="4987"/>
                </a:moveTo>
                <a:lnTo>
                  <a:pt x="35065" y="4987"/>
                </a:lnTo>
                <a:cubicBezTo>
                  <a:pt x="23953" y="12925"/>
                  <a:pt x="7835" y="16586"/>
                  <a:pt x="1728" y="28800"/>
                </a:cubicBezTo>
                <a:cubicBezTo>
                  <a:pt x="-3292" y="38840"/>
                  <a:pt x="3966" y="51199"/>
                  <a:pt x="6490" y="62137"/>
                </a:cubicBezTo>
                <a:cubicBezTo>
                  <a:pt x="8748" y="71920"/>
                  <a:pt x="12840" y="81187"/>
                  <a:pt x="16015" y="90712"/>
                </a:cubicBezTo>
                <a:cubicBezTo>
                  <a:pt x="20788" y="105032"/>
                  <a:pt x="20045" y="106977"/>
                  <a:pt x="30303" y="119287"/>
                </a:cubicBezTo>
                <a:cubicBezTo>
                  <a:pt x="34615" y="124461"/>
                  <a:pt x="40278" y="128401"/>
                  <a:pt x="44590" y="133575"/>
                </a:cubicBezTo>
                <a:cubicBezTo>
                  <a:pt x="58197" y="149904"/>
                  <a:pt x="48446" y="147408"/>
                  <a:pt x="68403" y="157387"/>
                </a:cubicBezTo>
                <a:cubicBezTo>
                  <a:pt x="87859" y="167115"/>
                  <a:pt x="127060" y="165847"/>
                  <a:pt x="139840" y="166912"/>
                </a:cubicBezTo>
                <a:lnTo>
                  <a:pt x="230328" y="162150"/>
                </a:lnTo>
                <a:cubicBezTo>
                  <a:pt x="243699" y="158406"/>
                  <a:pt x="259612" y="132512"/>
                  <a:pt x="268428" y="119287"/>
                </a:cubicBezTo>
                <a:cubicBezTo>
                  <a:pt x="281126" y="81190"/>
                  <a:pt x="268428" y="128811"/>
                  <a:pt x="268428" y="90712"/>
                </a:cubicBezTo>
                <a:cubicBezTo>
                  <a:pt x="268428" y="70114"/>
                  <a:pt x="272861" y="67393"/>
                  <a:pt x="282715" y="52612"/>
                </a:cubicBezTo>
                <a:cubicBezTo>
                  <a:pt x="281128" y="47850"/>
                  <a:pt x="281089" y="42245"/>
                  <a:pt x="277953" y="38325"/>
                </a:cubicBezTo>
                <a:cubicBezTo>
                  <a:pt x="268154" y="26076"/>
                  <a:pt x="253405" y="27425"/>
                  <a:pt x="239853" y="24037"/>
                </a:cubicBezTo>
                <a:cubicBezTo>
                  <a:pt x="234983" y="22819"/>
                  <a:pt x="230328" y="20862"/>
                  <a:pt x="225565" y="19275"/>
                </a:cubicBezTo>
                <a:cubicBezTo>
                  <a:pt x="199939" y="27816"/>
                  <a:pt x="220419" y="23466"/>
                  <a:pt x="182703" y="19275"/>
                </a:cubicBezTo>
                <a:cubicBezTo>
                  <a:pt x="163704" y="17164"/>
                  <a:pt x="144603" y="16100"/>
                  <a:pt x="125553" y="14512"/>
                </a:cubicBezTo>
                <a:cubicBezTo>
                  <a:pt x="119203" y="12925"/>
                  <a:pt x="112519" y="12328"/>
                  <a:pt x="106503" y="9750"/>
                </a:cubicBezTo>
                <a:cubicBezTo>
                  <a:pt x="101242" y="7495"/>
                  <a:pt x="97926" y="606"/>
                  <a:pt x="92215" y="225"/>
                </a:cubicBezTo>
                <a:cubicBezTo>
                  <a:pt x="73141" y="-1047"/>
                  <a:pt x="54115" y="3400"/>
                  <a:pt x="35065" y="4987"/>
                </a:cubicBezTo>
                <a:lnTo>
                  <a:pt x="35065" y="4987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78" tIns="43239" rIns="86478" bIns="43239" rtlCol="0" anchor="ctr"/>
          <a:lstStyle/>
          <a:p>
            <a:pPr algn="ctr"/>
            <a:endParaRPr lang="en-US"/>
          </a:p>
        </p:txBody>
      </p:sp>
      <p:sp>
        <p:nvSpPr>
          <p:cNvPr id="79" name="Freeform 78"/>
          <p:cNvSpPr/>
          <p:nvPr/>
        </p:nvSpPr>
        <p:spPr>
          <a:xfrm>
            <a:off x="4470410" y="1705772"/>
            <a:ext cx="263935" cy="382381"/>
          </a:xfrm>
          <a:custGeom>
            <a:avLst/>
            <a:gdLst>
              <a:gd name="connsiteX0" fmla="*/ 114300 w 304800"/>
              <a:gd name="connsiteY0" fmla="*/ 228600 h 247650"/>
              <a:gd name="connsiteX1" fmla="*/ 114300 w 304800"/>
              <a:gd name="connsiteY1" fmla="*/ 228600 h 247650"/>
              <a:gd name="connsiteX2" fmla="*/ 9525 w 304800"/>
              <a:gd name="connsiteY2" fmla="*/ 171450 h 247650"/>
              <a:gd name="connsiteX3" fmla="*/ 0 w 304800"/>
              <a:gd name="connsiteY3" fmla="*/ 142875 h 247650"/>
              <a:gd name="connsiteX4" fmla="*/ 28575 w 304800"/>
              <a:gd name="connsiteY4" fmla="*/ 47625 h 247650"/>
              <a:gd name="connsiteX5" fmla="*/ 38100 w 304800"/>
              <a:gd name="connsiteY5" fmla="*/ 19050 h 247650"/>
              <a:gd name="connsiteX6" fmla="*/ 95250 w 304800"/>
              <a:gd name="connsiteY6" fmla="*/ 0 h 247650"/>
              <a:gd name="connsiteX7" fmla="*/ 228600 w 304800"/>
              <a:gd name="connsiteY7" fmla="*/ 9525 h 247650"/>
              <a:gd name="connsiteX8" fmla="*/ 257175 w 304800"/>
              <a:gd name="connsiteY8" fmla="*/ 28575 h 247650"/>
              <a:gd name="connsiteX9" fmla="*/ 304800 w 304800"/>
              <a:gd name="connsiteY9" fmla="*/ 114300 h 247650"/>
              <a:gd name="connsiteX10" fmla="*/ 257175 w 304800"/>
              <a:gd name="connsiteY10" fmla="*/ 190500 h 247650"/>
              <a:gd name="connsiteX11" fmla="*/ 219075 w 304800"/>
              <a:gd name="connsiteY11" fmla="*/ 219075 h 247650"/>
              <a:gd name="connsiteX12" fmla="*/ 161925 w 304800"/>
              <a:gd name="connsiteY12" fmla="*/ 238125 h 247650"/>
              <a:gd name="connsiteX13" fmla="*/ 133350 w 304800"/>
              <a:gd name="connsiteY13" fmla="*/ 247650 h 247650"/>
              <a:gd name="connsiteX14" fmla="*/ 114300 w 304800"/>
              <a:gd name="connsiteY14" fmla="*/ 228600 h 247650"/>
              <a:gd name="connsiteX0" fmla="*/ 114300 w 304800"/>
              <a:gd name="connsiteY0" fmla="*/ 228600 h 247650"/>
              <a:gd name="connsiteX1" fmla="*/ 114300 w 304800"/>
              <a:gd name="connsiteY1" fmla="*/ 228600 h 247650"/>
              <a:gd name="connsiteX2" fmla="*/ 9525 w 304800"/>
              <a:gd name="connsiteY2" fmla="*/ 171450 h 247650"/>
              <a:gd name="connsiteX3" fmla="*/ 0 w 304800"/>
              <a:gd name="connsiteY3" fmla="*/ 142875 h 247650"/>
              <a:gd name="connsiteX4" fmla="*/ 81834 w 304800"/>
              <a:gd name="connsiteY4" fmla="*/ 103547 h 247650"/>
              <a:gd name="connsiteX5" fmla="*/ 38100 w 304800"/>
              <a:gd name="connsiteY5" fmla="*/ 19050 h 247650"/>
              <a:gd name="connsiteX6" fmla="*/ 95250 w 304800"/>
              <a:gd name="connsiteY6" fmla="*/ 0 h 247650"/>
              <a:gd name="connsiteX7" fmla="*/ 228600 w 304800"/>
              <a:gd name="connsiteY7" fmla="*/ 9525 h 247650"/>
              <a:gd name="connsiteX8" fmla="*/ 257175 w 304800"/>
              <a:gd name="connsiteY8" fmla="*/ 28575 h 247650"/>
              <a:gd name="connsiteX9" fmla="*/ 304800 w 304800"/>
              <a:gd name="connsiteY9" fmla="*/ 114300 h 247650"/>
              <a:gd name="connsiteX10" fmla="*/ 257175 w 304800"/>
              <a:gd name="connsiteY10" fmla="*/ 190500 h 247650"/>
              <a:gd name="connsiteX11" fmla="*/ 219075 w 304800"/>
              <a:gd name="connsiteY11" fmla="*/ 219075 h 247650"/>
              <a:gd name="connsiteX12" fmla="*/ 161925 w 304800"/>
              <a:gd name="connsiteY12" fmla="*/ 238125 h 247650"/>
              <a:gd name="connsiteX13" fmla="*/ 133350 w 304800"/>
              <a:gd name="connsiteY13" fmla="*/ 247650 h 247650"/>
              <a:gd name="connsiteX14" fmla="*/ 114300 w 304800"/>
              <a:gd name="connsiteY14" fmla="*/ 228600 h 247650"/>
              <a:gd name="connsiteX0" fmla="*/ 114300 w 304800"/>
              <a:gd name="connsiteY0" fmla="*/ 231307 h 250357"/>
              <a:gd name="connsiteX1" fmla="*/ 114300 w 304800"/>
              <a:gd name="connsiteY1" fmla="*/ 231307 h 250357"/>
              <a:gd name="connsiteX2" fmla="*/ 9525 w 304800"/>
              <a:gd name="connsiteY2" fmla="*/ 174157 h 250357"/>
              <a:gd name="connsiteX3" fmla="*/ 0 w 304800"/>
              <a:gd name="connsiteY3" fmla="*/ 145582 h 250357"/>
              <a:gd name="connsiteX4" fmla="*/ 81834 w 304800"/>
              <a:gd name="connsiteY4" fmla="*/ 106254 h 250357"/>
              <a:gd name="connsiteX5" fmla="*/ 136424 w 304800"/>
              <a:gd name="connsiteY5" fmla="*/ 56376 h 250357"/>
              <a:gd name="connsiteX6" fmla="*/ 95250 w 304800"/>
              <a:gd name="connsiteY6" fmla="*/ 2707 h 250357"/>
              <a:gd name="connsiteX7" fmla="*/ 228600 w 304800"/>
              <a:gd name="connsiteY7" fmla="*/ 12232 h 250357"/>
              <a:gd name="connsiteX8" fmla="*/ 257175 w 304800"/>
              <a:gd name="connsiteY8" fmla="*/ 31282 h 250357"/>
              <a:gd name="connsiteX9" fmla="*/ 304800 w 304800"/>
              <a:gd name="connsiteY9" fmla="*/ 117007 h 250357"/>
              <a:gd name="connsiteX10" fmla="*/ 257175 w 304800"/>
              <a:gd name="connsiteY10" fmla="*/ 193207 h 250357"/>
              <a:gd name="connsiteX11" fmla="*/ 219075 w 304800"/>
              <a:gd name="connsiteY11" fmla="*/ 221782 h 250357"/>
              <a:gd name="connsiteX12" fmla="*/ 161925 w 304800"/>
              <a:gd name="connsiteY12" fmla="*/ 240832 h 250357"/>
              <a:gd name="connsiteX13" fmla="*/ 133350 w 304800"/>
              <a:gd name="connsiteY13" fmla="*/ 250357 h 250357"/>
              <a:gd name="connsiteX14" fmla="*/ 114300 w 304800"/>
              <a:gd name="connsiteY14" fmla="*/ 231307 h 250357"/>
              <a:gd name="connsiteX0" fmla="*/ 114300 w 304800"/>
              <a:gd name="connsiteY0" fmla="*/ 229089 h 248139"/>
              <a:gd name="connsiteX1" fmla="*/ 114300 w 304800"/>
              <a:gd name="connsiteY1" fmla="*/ 229089 h 248139"/>
              <a:gd name="connsiteX2" fmla="*/ 9525 w 304800"/>
              <a:gd name="connsiteY2" fmla="*/ 171939 h 248139"/>
              <a:gd name="connsiteX3" fmla="*/ 0 w 304800"/>
              <a:gd name="connsiteY3" fmla="*/ 143364 h 248139"/>
              <a:gd name="connsiteX4" fmla="*/ 81834 w 304800"/>
              <a:gd name="connsiteY4" fmla="*/ 104036 h 248139"/>
              <a:gd name="connsiteX5" fmla="*/ 136424 w 304800"/>
              <a:gd name="connsiteY5" fmla="*/ 54158 h 248139"/>
              <a:gd name="connsiteX6" fmla="*/ 95250 w 304800"/>
              <a:gd name="connsiteY6" fmla="*/ 489 h 248139"/>
              <a:gd name="connsiteX7" fmla="*/ 208116 w 304800"/>
              <a:gd name="connsiteY7" fmla="*/ 28654 h 248139"/>
              <a:gd name="connsiteX8" fmla="*/ 257175 w 304800"/>
              <a:gd name="connsiteY8" fmla="*/ 29064 h 248139"/>
              <a:gd name="connsiteX9" fmla="*/ 304800 w 304800"/>
              <a:gd name="connsiteY9" fmla="*/ 114789 h 248139"/>
              <a:gd name="connsiteX10" fmla="*/ 257175 w 304800"/>
              <a:gd name="connsiteY10" fmla="*/ 190989 h 248139"/>
              <a:gd name="connsiteX11" fmla="*/ 219075 w 304800"/>
              <a:gd name="connsiteY11" fmla="*/ 219564 h 248139"/>
              <a:gd name="connsiteX12" fmla="*/ 161925 w 304800"/>
              <a:gd name="connsiteY12" fmla="*/ 238614 h 248139"/>
              <a:gd name="connsiteX13" fmla="*/ 133350 w 304800"/>
              <a:gd name="connsiteY13" fmla="*/ 248139 h 248139"/>
              <a:gd name="connsiteX14" fmla="*/ 114300 w 304800"/>
              <a:gd name="connsiteY14" fmla="*/ 229089 h 248139"/>
              <a:gd name="connsiteX0" fmla="*/ 114300 w 304800"/>
              <a:gd name="connsiteY0" fmla="*/ 229190 h 248240"/>
              <a:gd name="connsiteX1" fmla="*/ 114300 w 304800"/>
              <a:gd name="connsiteY1" fmla="*/ 229190 h 248240"/>
              <a:gd name="connsiteX2" fmla="*/ 9525 w 304800"/>
              <a:gd name="connsiteY2" fmla="*/ 172040 h 248240"/>
              <a:gd name="connsiteX3" fmla="*/ 0 w 304800"/>
              <a:gd name="connsiteY3" fmla="*/ 143465 h 248240"/>
              <a:gd name="connsiteX4" fmla="*/ 81834 w 304800"/>
              <a:gd name="connsiteY4" fmla="*/ 104137 h 248240"/>
              <a:gd name="connsiteX5" fmla="*/ 136424 w 304800"/>
              <a:gd name="connsiteY5" fmla="*/ 54259 h 248240"/>
              <a:gd name="connsiteX6" fmla="*/ 95250 w 304800"/>
              <a:gd name="connsiteY6" fmla="*/ 590 h 248240"/>
              <a:gd name="connsiteX7" fmla="*/ 208116 w 304800"/>
              <a:gd name="connsiteY7" fmla="*/ 28755 h 248240"/>
              <a:gd name="connsiteX8" fmla="*/ 236691 w 304800"/>
              <a:gd name="connsiteY8" fmla="*/ 77099 h 248240"/>
              <a:gd name="connsiteX9" fmla="*/ 304800 w 304800"/>
              <a:gd name="connsiteY9" fmla="*/ 114890 h 248240"/>
              <a:gd name="connsiteX10" fmla="*/ 257175 w 304800"/>
              <a:gd name="connsiteY10" fmla="*/ 191090 h 248240"/>
              <a:gd name="connsiteX11" fmla="*/ 219075 w 304800"/>
              <a:gd name="connsiteY11" fmla="*/ 219665 h 248240"/>
              <a:gd name="connsiteX12" fmla="*/ 161925 w 304800"/>
              <a:gd name="connsiteY12" fmla="*/ 238715 h 248240"/>
              <a:gd name="connsiteX13" fmla="*/ 133350 w 304800"/>
              <a:gd name="connsiteY13" fmla="*/ 248240 h 248240"/>
              <a:gd name="connsiteX14" fmla="*/ 114300 w 304800"/>
              <a:gd name="connsiteY14" fmla="*/ 229190 h 248240"/>
              <a:gd name="connsiteX0" fmla="*/ 114300 w 304800"/>
              <a:gd name="connsiteY0" fmla="*/ 229190 h 248240"/>
              <a:gd name="connsiteX1" fmla="*/ 114300 w 304800"/>
              <a:gd name="connsiteY1" fmla="*/ 229190 h 248240"/>
              <a:gd name="connsiteX2" fmla="*/ 25913 w 304800"/>
              <a:gd name="connsiteY2" fmla="*/ 222636 h 248240"/>
              <a:gd name="connsiteX3" fmla="*/ 0 w 304800"/>
              <a:gd name="connsiteY3" fmla="*/ 143465 h 248240"/>
              <a:gd name="connsiteX4" fmla="*/ 81834 w 304800"/>
              <a:gd name="connsiteY4" fmla="*/ 104137 h 248240"/>
              <a:gd name="connsiteX5" fmla="*/ 136424 w 304800"/>
              <a:gd name="connsiteY5" fmla="*/ 54259 h 248240"/>
              <a:gd name="connsiteX6" fmla="*/ 95250 w 304800"/>
              <a:gd name="connsiteY6" fmla="*/ 590 h 248240"/>
              <a:gd name="connsiteX7" fmla="*/ 208116 w 304800"/>
              <a:gd name="connsiteY7" fmla="*/ 28755 h 248240"/>
              <a:gd name="connsiteX8" fmla="*/ 236691 w 304800"/>
              <a:gd name="connsiteY8" fmla="*/ 77099 h 248240"/>
              <a:gd name="connsiteX9" fmla="*/ 304800 w 304800"/>
              <a:gd name="connsiteY9" fmla="*/ 114890 h 248240"/>
              <a:gd name="connsiteX10" fmla="*/ 257175 w 304800"/>
              <a:gd name="connsiteY10" fmla="*/ 191090 h 248240"/>
              <a:gd name="connsiteX11" fmla="*/ 219075 w 304800"/>
              <a:gd name="connsiteY11" fmla="*/ 219665 h 248240"/>
              <a:gd name="connsiteX12" fmla="*/ 161925 w 304800"/>
              <a:gd name="connsiteY12" fmla="*/ 238715 h 248240"/>
              <a:gd name="connsiteX13" fmla="*/ 133350 w 304800"/>
              <a:gd name="connsiteY13" fmla="*/ 248240 h 248240"/>
              <a:gd name="connsiteX14" fmla="*/ 114300 w 304800"/>
              <a:gd name="connsiteY14" fmla="*/ 229190 h 248240"/>
              <a:gd name="connsiteX0" fmla="*/ 91901 w 282401"/>
              <a:gd name="connsiteY0" fmla="*/ 229190 h 248240"/>
              <a:gd name="connsiteX1" fmla="*/ 91901 w 282401"/>
              <a:gd name="connsiteY1" fmla="*/ 229190 h 248240"/>
              <a:gd name="connsiteX2" fmla="*/ 3514 w 282401"/>
              <a:gd name="connsiteY2" fmla="*/ 222636 h 248240"/>
              <a:gd name="connsiteX3" fmla="*/ 14473 w 282401"/>
              <a:gd name="connsiteY3" fmla="*/ 172758 h 248240"/>
              <a:gd name="connsiteX4" fmla="*/ 59435 w 282401"/>
              <a:gd name="connsiteY4" fmla="*/ 104137 h 248240"/>
              <a:gd name="connsiteX5" fmla="*/ 114025 w 282401"/>
              <a:gd name="connsiteY5" fmla="*/ 54259 h 248240"/>
              <a:gd name="connsiteX6" fmla="*/ 72851 w 282401"/>
              <a:gd name="connsiteY6" fmla="*/ 590 h 248240"/>
              <a:gd name="connsiteX7" fmla="*/ 185717 w 282401"/>
              <a:gd name="connsiteY7" fmla="*/ 28755 h 248240"/>
              <a:gd name="connsiteX8" fmla="*/ 214292 w 282401"/>
              <a:gd name="connsiteY8" fmla="*/ 77099 h 248240"/>
              <a:gd name="connsiteX9" fmla="*/ 282401 w 282401"/>
              <a:gd name="connsiteY9" fmla="*/ 114890 h 248240"/>
              <a:gd name="connsiteX10" fmla="*/ 234776 w 282401"/>
              <a:gd name="connsiteY10" fmla="*/ 191090 h 248240"/>
              <a:gd name="connsiteX11" fmla="*/ 196676 w 282401"/>
              <a:gd name="connsiteY11" fmla="*/ 219665 h 248240"/>
              <a:gd name="connsiteX12" fmla="*/ 139526 w 282401"/>
              <a:gd name="connsiteY12" fmla="*/ 238715 h 248240"/>
              <a:gd name="connsiteX13" fmla="*/ 110951 w 282401"/>
              <a:gd name="connsiteY13" fmla="*/ 248240 h 248240"/>
              <a:gd name="connsiteX14" fmla="*/ 91901 w 282401"/>
              <a:gd name="connsiteY14" fmla="*/ 229190 h 248240"/>
              <a:gd name="connsiteX0" fmla="*/ 91901 w 282401"/>
              <a:gd name="connsiteY0" fmla="*/ 229296 h 248346"/>
              <a:gd name="connsiteX1" fmla="*/ 91901 w 282401"/>
              <a:gd name="connsiteY1" fmla="*/ 229296 h 248346"/>
              <a:gd name="connsiteX2" fmla="*/ 3514 w 282401"/>
              <a:gd name="connsiteY2" fmla="*/ 222742 h 248346"/>
              <a:gd name="connsiteX3" fmla="*/ 14473 w 282401"/>
              <a:gd name="connsiteY3" fmla="*/ 172864 h 248346"/>
              <a:gd name="connsiteX4" fmla="*/ 59435 w 282401"/>
              <a:gd name="connsiteY4" fmla="*/ 104243 h 248346"/>
              <a:gd name="connsiteX5" fmla="*/ 73057 w 282401"/>
              <a:gd name="connsiteY5" fmla="*/ 57028 h 248346"/>
              <a:gd name="connsiteX6" fmla="*/ 72851 w 282401"/>
              <a:gd name="connsiteY6" fmla="*/ 696 h 248346"/>
              <a:gd name="connsiteX7" fmla="*/ 185717 w 282401"/>
              <a:gd name="connsiteY7" fmla="*/ 28861 h 248346"/>
              <a:gd name="connsiteX8" fmla="*/ 214292 w 282401"/>
              <a:gd name="connsiteY8" fmla="*/ 77205 h 248346"/>
              <a:gd name="connsiteX9" fmla="*/ 282401 w 282401"/>
              <a:gd name="connsiteY9" fmla="*/ 114996 h 248346"/>
              <a:gd name="connsiteX10" fmla="*/ 234776 w 282401"/>
              <a:gd name="connsiteY10" fmla="*/ 191196 h 248346"/>
              <a:gd name="connsiteX11" fmla="*/ 196676 w 282401"/>
              <a:gd name="connsiteY11" fmla="*/ 219771 h 248346"/>
              <a:gd name="connsiteX12" fmla="*/ 139526 w 282401"/>
              <a:gd name="connsiteY12" fmla="*/ 238821 h 248346"/>
              <a:gd name="connsiteX13" fmla="*/ 110951 w 282401"/>
              <a:gd name="connsiteY13" fmla="*/ 248346 h 248346"/>
              <a:gd name="connsiteX14" fmla="*/ 91901 w 282401"/>
              <a:gd name="connsiteY14" fmla="*/ 229296 h 248346"/>
              <a:gd name="connsiteX0" fmla="*/ 91901 w 282401"/>
              <a:gd name="connsiteY0" fmla="*/ 239451 h 258501"/>
              <a:gd name="connsiteX1" fmla="*/ 91901 w 282401"/>
              <a:gd name="connsiteY1" fmla="*/ 239451 h 258501"/>
              <a:gd name="connsiteX2" fmla="*/ 3514 w 282401"/>
              <a:gd name="connsiteY2" fmla="*/ 232897 h 258501"/>
              <a:gd name="connsiteX3" fmla="*/ 14473 w 282401"/>
              <a:gd name="connsiteY3" fmla="*/ 183019 h 258501"/>
              <a:gd name="connsiteX4" fmla="*/ 59435 w 282401"/>
              <a:gd name="connsiteY4" fmla="*/ 114398 h 258501"/>
              <a:gd name="connsiteX5" fmla="*/ 73057 w 282401"/>
              <a:gd name="connsiteY5" fmla="*/ 67183 h 258501"/>
              <a:gd name="connsiteX6" fmla="*/ 72851 w 282401"/>
              <a:gd name="connsiteY6" fmla="*/ 10851 h 258501"/>
              <a:gd name="connsiteX7" fmla="*/ 189814 w 282401"/>
              <a:gd name="connsiteY7" fmla="*/ 7061 h 258501"/>
              <a:gd name="connsiteX8" fmla="*/ 214292 w 282401"/>
              <a:gd name="connsiteY8" fmla="*/ 87360 h 258501"/>
              <a:gd name="connsiteX9" fmla="*/ 282401 w 282401"/>
              <a:gd name="connsiteY9" fmla="*/ 125151 h 258501"/>
              <a:gd name="connsiteX10" fmla="*/ 234776 w 282401"/>
              <a:gd name="connsiteY10" fmla="*/ 201351 h 258501"/>
              <a:gd name="connsiteX11" fmla="*/ 196676 w 282401"/>
              <a:gd name="connsiteY11" fmla="*/ 229926 h 258501"/>
              <a:gd name="connsiteX12" fmla="*/ 139526 w 282401"/>
              <a:gd name="connsiteY12" fmla="*/ 248976 h 258501"/>
              <a:gd name="connsiteX13" fmla="*/ 110951 w 282401"/>
              <a:gd name="connsiteY13" fmla="*/ 258501 h 258501"/>
              <a:gd name="connsiteX14" fmla="*/ 91901 w 282401"/>
              <a:gd name="connsiteY14" fmla="*/ 239451 h 25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2401" h="258501">
                <a:moveTo>
                  <a:pt x="91901" y="239451"/>
                </a:moveTo>
                <a:lnTo>
                  <a:pt x="91901" y="239451"/>
                </a:lnTo>
                <a:cubicBezTo>
                  <a:pt x="23541" y="216664"/>
                  <a:pt x="16419" y="242302"/>
                  <a:pt x="3514" y="232897"/>
                </a:cubicBezTo>
                <a:cubicBezTo>
                  <a:pt x="-9391" y="223492"/>
                  <a:pt x="17648" y="192544"/>
                  <a:pt x="14473" y="183019"/>
                </a:cubicBezTo>
                <a:cubicBezTo>
                  <a:pt x="59744" y="47206"/>
                  <a:pt x="49671" y="133704"/>
                  <a:pt x="59435" y="114398"/>
                </a:cubicBezTo>
                <a:cubicBezTo>
                  <a:pt x="69199" y="95092"/>
                  <a:pt x="70821" y="84441"/>
                  <a:pt x="73057" y="67183"/>
                </a:cubicBezTo>
                <a:cubicBezTo>
                  <a:pt x="75293" y="49925"/>
                  <a:pt x="53392" y="20871"/>
                  <a:pt x="72851" y="10851"/>
                </a:cubicBezTo>
                <a:cubicBezTo>
                  <a:pt x="92310" y="831"/>
                  <a:pt x="166240" y="-5691"/>
                  <a:pt x="189814" y="7061"/>
                </a:cubicBezTo>
                <a:cubicBezTo>
                  <a:pt x="213388" y="19813"/>
                  <a:pt x="198861" y="67678"/>
                  <a:pt x="214292" y="87360"/>
                </a:cubicBezTo>
                <a:cubicBezTo>
                  <a:pt x="229723" y="107042"/>
                  <a:pt x="269319" y="85904"/>
                  <a:pt x="282401" y="125151"/>
                </a:cubicBezTo>
                <a:cubicBezTo>
                  <a:pt x="258076" y="198126"/>
                  <a:pt x="281002" y="168332"/>
                  <a:pt x="234776" y="201351"/>
                </a:cubicBezTo>
                <a:cubicBezTo>
                  <a:pt x="221858" y="210578"/>
                  <a:pt x="210875" y="222826"/>
                  <a:pt x="196676" y="229926"/>
                </a:cubicBezTo>
                <a:cubicBezTo>
                  <a:pt x="178715" y="238906"/>
                  <a:pt x="158576" y="242626"/>
                  <a:pt x="139526" y="248976"/>
                </a:cubicBezTo>
                <a:lnTo>
                  <a:pt x="110951" y="258501"/>
                </a:lnTo>
                <a:cubicBezTo>
                  <a:pt x="63610" y="246666"/>
                  <a:pt x="95076" y="242626"/>
                  <a:pt x="91901" y="239451"/>
                </a:cubicBezTo>
                <a:close/>
              </a:path>
            </a:pathLst>
          </a:cu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78" tIns="43239" rIns="86478" bIns="43239"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5355392" y="2751420"/>
            <a:ext cx="264228" cy="218060"/>
          </a:xfrm>
          <a:custGeom>
            <a:avLst/>
            <a:gdLst>
              <a:gd name="connsiteX0" fmla="*/ 35065 w 282715"/>
              <a:gd name="connsiteY0" fmla="*/ 4987 h 166912"/>
              <a:gd name="connsiteX1" fmla="*/ 35065 w 282715"/>
              <a:gd name="connsiteY1" fmla="*/ 4987 h 166912"/>
              <a:gd name="connsiteX2" fmla="*/ 1728 w 282715"/>
              <a:gd name="connsiteY2" fmla="*/ 28800 h 166912"/>
              <a:gd name="connsiteX3" fmla="*/ 6490 w 282715"/>
              <a:gd name="connsiteY3" fmla="*/ 62137 h 166912"/>
              <a:gd name="connsiteX4" fmla="*/ 16015 w 282715"/>
              <a:gd name="connsiteY4" fmla="*/ 90712 h 166912"/>
              <a:gd name="connsiteX5" fmla="*/ 30303 w 282715"/>
              <a:gd name="connsiteY5" fmla="*/ 119287 h 166912"/>
              <a:gd name="connsiteX6" fmla="*/ 44590 w 282715"/>
              <a:gd name="connsiteY6" fmla="*/ 133575 h 166912"/>
              <a:gd name="connsiteX7" fmla="*/ 68403 w 282715"/>
              <a:gd name="connsiteY7" fmla="*/ 157387 h 166912"/>
              <a:gd name="connsiteX8" fmla="*/ 139840 w 282715"/>
              <a:gd name="connsiteY8" fmla="*/ 166912 h 166912"/>
              <a:gd name="connsiteX9" fmla="*/ 230328 w 282715"/>
              <a:gd name="connsiteY9" fmla="*/ 162150 h 166912"/>
              <a:gd name="connsiteX10" fmla="*/ 268428 w 282715"/>
              <a:gd name="connsiteY10" fmla="*/ 119287 h 166912"/>
              <a:gd name="connsiteX11" fmla="*/ 268428 w 282715"/>
              <a:gd name="connsiteY11" fmla="*/ 90712 h 166912"/>
              <a:gd name="connsiteX12" fmla="*/ 282715 w 282715"/>
              <a:gd name="connsiteY12" fmla="*/ 52612 h 166912"/>
              <a:gd name="connsiteX13" fmla="*/ 277953 w 282715"/>
              <a:gd name="connsiteY13" fmla="*/ 38325 h 166912"/>
              <a:gd name="connsiteX14" fmla="*/ 239853 w 282715"/>
              <a:gd name="connsiteY14" fmla="*/ 24037 h 166912"/>
              <a:gd name="connsiteX15" fmla="*/ 225565 w 282715"/>
              <a:gd name="connsiteY15" fmla="*/ 19275 h 166912"/>
              <a:gd name="connsiteX16" fmla="*/ 182703 w 282715"/>
              <a:gd name="connsiteY16" fmla="*/ 19275 h 166912"/>
              <a:gd name="connsiteX17" fmla="*/ 125553 w 282715"/>
              <a:gd name="connsiteY17" fmla="*/ 14512 h 166912"/>
              <a:gd name="connsiteX18" fmla="*/ 106503 w 282715"/>
              <a:gd name="connsiteY18" fmla="*/ 9750 h 166912"/>
              <a:gd name="connsiteX19" fmla="*/ 92215 w 282715"/>
              <a:gd name="connsiteY19" fmla="*/ 225 h 166912"/>
              <a:gd name="connsiteX20" fmla="*/ 35065 w 282715"/>
              <a:gd name="connsiteY20" fmla="*/ 4987 h 166912"/>
              <a:gd name="connsiteX21" fmla="*/ 35065 w 282715"/>
              <a:gd name="connsiteY21" fmla="*/ 4987 h 166912"/>
              <a:gd name="connsiteX0" fmla="*/ 35065 w 282715"/>
              <a:gd name="connsiteY0" fmla="*/ 4987 h 207258"/>
              <a:gd name="connsiteX1" fmla="*/ 35065 w 282715"/>
              <a:gd name="connsiteY1" fmla="*/ 4987 h 207258"/>
              <a:gd name="connsiteX2" fmla="*/ 1728 w 282715"/>
              <a:gd name="connsiteY2" fmla="*/ 28800 h 207258"/>
              <a:gd name="connsiteX3" fmla="*/ 6490 w 282715"/>
              <a:gd name="connsiteY3" fmla="*/ 62137 h 207258"/>
              <a:gd name="connsiteX4" fmla="*/ 16015 w 282715"/>
              <a:gd name="connsiteY4" fmla="*/ 90712 h 207258"/>
              <a:gd name="connsiteX5" fmla="*/ 30303 w 282715"/>
              <a:gd name="connsiteY5" fmla="*/ 119287 h 207258"/>
              <a:gd name="connsiteX6" fmla="*/ 44590 w 282715"/>
              <a:gd name="connsiteY6" fmla="*/ 133575 h 207258"/>
              <a:gd name="connsiteX7" fmla="*/ 68403 w 282715"/>
              <a:gd name="connsiteY7" fmla="*/ 157387 h 207258"/>
              <a:gd name="connsiteX8" fmla="*/ 139840 w 282715"/>
              <a:gd name="connsiteY8" fmla="*/ 166912 h 207258"/>
              <a:gd name="connsiteX9" fmla="*/ 201650 w 282715"/>
              <a:gd name="connsiteY9" fmla="*/ 207216 h 207258"/>
              <a:gd name="connsiteX10" fmla="*/ 268428 w 282715"/>
              <a:gd name="connsiteY10" fmla="*/ 119287 h 207258"/>
              <a:gd name="connsiteX11" fmla="*/ 268428 w 282715"/>
              <a:gd name="connsiteY11" fmla="*/ 90712 h 207258"/>
              <a:gd name="connsiteX12" fmla="*/ 282715 w 282715"/>
              <a:gd name="connsiteY12" fmla="*/ 52612 h 207258"/>
              <a:gd name="connsiteX13" fmla="*/ 277953 w 282715"/>
              <a:gd name="connsiteY13" fmla="*/ 38325 h 207258"/>
              <a:gd name="connsiteX14" fmla="*/ 239853 w 282715"/>
              <a:gd name="connsiteY14" fmla="*/ 24037 h 207258"/>
              <a:gd name="connsiteX15" fmla="*/ 225565 w 282715"/>
              <a:gd name="connsiteY15" fmla="*/ 19275 h 207258"/>
              <a:gd name="connsiteX16" fmla="*/ 182703 w 282715"/>
              <a:gd name="connsiteY16" fmla="*/ 19275 h 207258"/>
              <a:gd name="connsiteX17" fmla="*/ 125553 w 282715"/>
              <a:gd name="connsiteY17" fmla="*/ 14512 h 207258"/>
              <a:gd name="connsiteX18" fmla="*/ 106503 w 282715"/>
              <a:gd name="connsiteY18" fmla="*/ 9750 h 207258"/>
              <a:gd name="connsiteX19" fmla="*/ 92215 w 282715"/>
              <a:gd name="connsiteY19" fmla="*/ 225 h 207258"/>
              <a:gd name="connsiteX20" fmla="*/ 35065 w 282715"/>
              <a:gd name="connsiteY20" fmla="*/ 4987 h 207258"/>
              <a:gd name="connsiteX21" fmla="*/ 35065 w 282715"/>
              <a:gd name="connsiteY21" fmla="*/ 4987 h 207258"/>
              <a:gd name="connsiteX0" fmla="*/ 35065 w 282715"/>
              <a:gd name="connsiteY0" fmla="*/ 4987 h 207881"/>
              <a:gd name="connsiteX1" fmla="*/ 35065 w 282715"/>
              <a:gd name="connsiteY1" fmla="*/ 4987 h 207881"/>
              <a:gd name="connsiteX2" fmla="*/ 1728 w 282715"/>
              <a:gd name="connsiteY2" fmla="*/ 28800 h 207881"/>
              <a:gd name="connsiteX3" fmla="*/ 6490 w 282715"/>
              <a:gd name="connsiteY3" fmla="*/ 62137 h 207881"/>
              <a:gd name="connsiteX4" fmla="*/ 16015 w 282715"/>
              <a:gd name="connsiteY4" fmla="*/ 90712 h 207881"/>
              <a:gd name="connsiteX5" fmla="*/ 30303 w 282715"/>
              <a:gd name="connsiteY5" fmla="*/ 119287 h 207881"/>
              <a:gd name="connsiteX6" fmla="*/ 44590 w 282715"/>
              <a:gd name="connsiteY6" fmla="*/ 133575 h 207881"/>
              <a:gd name="connsiteX7" fmla="*/ 68403 w 282715"/>
              <a:gd name="connsiteY7" fmla="*/ 157387 h 207881"/>
              <a:gd name="connsiteX8" fmla="*/ 94775 w 282715"/>
              <a:gd name="connsiteY8" fmla="*/ 207881 h 207881"/>
              <a:gd name="connsiteX9" fmla="*/ 201650 w 282715"/>
              <a:gd name="connsiteY9" fmla="*/ 207216 h 207881"/>
              <a:gd name="connsiteX10" fmla="*/ 268428 w 282715"/>
              <a:gd name="connsiteY10" fmla="*/ 119287 h 207881"/>
              <a:gd name="connsiteX11" fmla="*/ 268428 w 282715"/>
              <a:gd name="connsiteY11" fmla="*/ 90712 h 207881"/>
              <a:gd name="connsiteX12" fmla="*/ 282715 w 282715"/>
              <a:gd name="connsiteY12" fmla="*/ 52612 h 207881"/>
              <a:gd name="connsiteX13" fmla="*/ 277953 w 282715"/>
              <a:gd name="connsiteY13" fmla="*/ 38325 h 207881"/>
              <a:gd name="connsiteX14" fmla="*/ 239853 w 282715"/>
              <a:gd name="connsiteY14" fmla="*/ 24037 h 207881"/>
              <a:gd name="connsiteX15" fmla="*/ 225565 w 282715"/>
              <a:gd name="connsiteY15" fmla="*/ 19275 h 207881"/>
              <a:gd name="connsiteX16" fmla="*/ 182703 w 282715"/>
              <a:gd name="connsiteY16" fmla="*/ 19275 h 207881"/>
              <a:gd name="connsiteX17" fmla="*/ 125553 w 282715"/>
              <a:gd name="connsiteY17" fmla="*/ 14512 h 207881"/>
              <a:gd name="connsiteX18" fmla="*/ 106503 w 282715"/>
              <a:gd name="connsiteY18" fmla="*/ 9750 h 207881"/>
              <a:gd name="connsiteX19" fmla="*/ 92215 w 282715"/>
              <a:gd name="connsiteY19" fmla="*/ 225 h 207881"/>
              <a:gd name="connsiteX20" fmla="*/ 35065 w 282715"/>
              <a:gd name="connsiteY20" fmla="*/ 4987 h 207881"/>
              <a:gd name="connsiteX21" fmla="*/ 35065 w 282715"/>
              <a:gd name="connsiteY21" fmla="*/ 4987 h 207881"/>
              <a:gd name="connsiteX0" fmla="*/ 35065 w 282715"/>
              <a:gd name="connsiteY0" fmla="*/ 23898 h 226792"/>
              <a:gd name="connsiteX1" fmla="*/ 35065 w 282715"/>
              <a:gd name="connsiteY1" fmla="*/ 23898 h 226792"/>
              <a:gd name="connsiteX2" fmla="*/ 1728 w 282715"/>
              <a:gd name="connsiteY2" fmla="*/ 47711 h 226792"/>
              <a:gd name="connsiteX3" fmla="*/ 6490 w 282715"/>
              <a:gd name="connsiteY3" fmla="*/ 81048 h 226792"/>
              <a:gd name="connsiteX4" fmla="*/ 16015 w 282715"/>
              <a:gd name="connsiteY4" fmla="*/ 109623 h 226792"/>
              <a:gd name="connsiteX5" fmla="*/ 30303 w 282715"/>
              <a:gd name="connsiteY5" fmla="*/ 138198 h 226792"/>
              <a:gd name="connsiteX6" fmla="*/ 44590 w 282715"/>
              <a:gd name="connsiteY6" fmla="*/ 152486 h 226792"/>
              <a:gd name="connsiteX7" fmla="*/ 68403 w 282715"/>
              <a:gd name="connsiteY7" fmla="*/ 176298 h 226792"/>
              <a:gd name="connsiteX8" fmla="*/ 94775 w 282715"/>
              <a:gd name="connsiteY8" fmla="*/ 226792 h 226792"/>
              <a:gd name="connsiteX9" fmla="*/ 201650 w 282715"/>
              <a:gd name="connsiteY9" fmla="*/ 226127 h 226792"/>
              <a:gd name="connsiteX10" fmla="*/ 268428 w 282715"/>
              <a:gd name="connsiteY10" fmla="*/ 138198 h 226792"/>
              <a:gd name="connsiteX11" fmla="*/ 268428 w 282715"/>
              <a:gd name="connsiteY11" fmla="*/ 109623 h 226792"/>
              <a:gd name="connsiteX12" fmla="*/ 282715 w 282715"/>
              <a:gd name="connsiteY12" fmla="*/ 71523 h 226792"/>
              <a:gd name="connsiteX13" fmla="*/ 277953 w 282715"/>
              <a:gd name="connsiteY13" fmla="*/ 57236 h 226792"/>
              <a:gd name="connsiteX14" fmla="*/ 239853 w 282715"/>
              <a:gd name="connsiteY14" fmla="*/ 42948 h 226792"/>
              <a:gd name="connsiteX15" fmla="*/ 225565 w 282715"/>
              <a:gd name="connsiteY15" fmla="*/ 38186 h 226792"/>
              <a:gd name="connsiteX16" fmla="*/ 195403 w 282715"/>
              <a:gd name="connsiteY16" fmla="*/ 86 h 226792"/>
              <a:gd name="connsiteX17" fmla="*/ 125553 w 282715"/>
              <a:gd name="connsiteY17" fmla="*/ 33423 h 226792"/>
              <a:gd name="connsiteX18" fmla="*/ 106503 w 282715"/>
              <a:gd name="connsiteY18" fmla="*/ 28661 h 226792"/>
              <a:gd name="connsiteX19" fmla="*/ 92215 w 282715"/>
              <a:gd name="connsiteY19" fmla="*/ 19136 h 226792"/>
              <a:gd name="connsiteX20" fmla="*/ 35065 w 282715"/>
              <a:gd name="connsiteY20" fmla="*/ 23898 h 226792"/>
              <a:gd name="connsiteX21" fmla="*/ 35065 w 282715"/>
              <a:gd name="connsiteY21" fmla="*/ 23898 h 226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82715" h="226792">
                <a:moveTo>
                  <a:pt x="35065" y="23898"/>
                </a:moveTo>
                <a:lnTo>
                  <a:pt x="35065" y="23898"/>
                </a:lnTo>
                <a:cubicBezTo>
                  <a:pt x="23953" y="31836"/>
                  <a:pt x="7835" y="35497"/>
                  <a:pt x="1728" y="47711"/>
                </a:cubicBezTo>
                <a:cubicBezTo>
                  <a:pt x="-3292" y="57751"/>
                  <a:pt x="3966" y="70110"/>
                  <a:pt x="6490" y="81048"/>
                </a:cubicBezTo>
                <a:cubicBezTo>
                  <a:pt x="8748" y="90831"/>
                  <a:pt x="12840" y="100098"/>
                  <a:pt x="16015" y="109623"/>
                </a:cubicBezTo>
                <a:cubicBezTo>
                  <a:pt x="20788" y="123943"/>
                  <a:pt x="20045" y="125888"/>
                  <a:pt x="30303" y="138198"/>
                </a:cubicBezTo>
                <a:cubicBezTo>
                  <a:pt x="34615" y="143372"/>
                  <a:pt x="40278" y="147312"/>
                  <a:pt x="44590" y="152486"/>
                </a:cubicBezTo>
                <a:cubicBezTo>
                  <a:pt x="58197" y="168815"/>
                  <a:pt x="60039" y="163914"/>
                  <a:pt x="68403" y="176298"/>
                </a:cubicBezTo>
                <a:cubicBezTo>
                  <a:pt x="76767" y="188682"/>
                  <a:pt x="81995" y="225727"/>
                  <a:pt x="94775" y="226792"/>
                </a:cubicBezTo>
                <a:cubicBezTo>
                  <a:pt x="124938" y="225205"/>
                  <a:pt x="171487" y="227714"/>
                  <a:pt x="201650" y="226127"/>
                </a:cubicBezTo>
                <a:cubicBezTo>
                  <a:pt x="215021" y="222383"/>
                  <a:pt x="259612" y="151423"/>
                  <a:pt x="268428" y="138198"/>
                </a:cubicBezTo>
                <a:cubicBezTo>
                  <a:pt x="281126" y="100101"/>
                  <a:pt x="268428" y="147722"/>
                  <a:pt x="268428" y="109623"/>
                </a:cubicBezTo>
                <a:cubicBezTo>
                  <a:pt x="268428" y="89025"/>
                  <a:pt x="272861" y="86304"/>
                  <a:pt x="282715" y="71523"/>
                </a:cubicBezTo>
                <a:cubicBezTo>
                  <a:pt x="281128" y="66761"/>
                  <a:pt x="281089" y="61156"/>
                  <a:pt x="277953" y="57236"/>
                </a:cubicBezTo>
                <a:cubicBezTo>
                  <a:pt x="268154" y="44987"/>
                  <a:pt x="253405" y="46336"/>
                  <a:pt x="239853" y="42948"/>
                </a:cubicBezTo>
                <a:cubicBezTo>
                  <a:pt x="234983" y="41730"/>
                  <a:pt x="230328" y="39773"/>
                  <a:pt x="225565" y="38186"/>
                </a:cubicBezTo>
                <a:cubicBezTo>
                  <a:pt x="199939" y="46727"/>
                  <a:pt x="233119" y="4277"/>
                  <a:pt x="195403" y="86"/>
                </a:cubicBezTo>
                <a:cubicBezTo>
                  <a:pt x="176404" y="-2025"/>
                  <a:pt x="144603" y="35011"/>
                  <a:pt x="125553" y="33423"/>
                </a:cubicBezTo>
                <a:cubicBezTo>
                  <a:pt x="119203" y="31836"/>
                  <a:pt x="112519" y="31239"/>
                  <a:pt x="106503" y="28661"/>
                </a:cubicBezTo>
                <a:cubicBezTo>
                  <a:pt x="101242" y="26406"/>
                  <a:pt x="97926" y="19517"/>
                  <a:pt x="92215" y="19136"/>
                </a:cubicBezTo>
                <a:cubicBezTo>
                  <a:pt x="73141" y="17864"/>
                  <a:pt x="54115" y="22311"/>
                  <a:pt x="35065" y="23898"/>
                </a:cubicBezTo>
                <a:lnTo>
                  <a:pt x="35065" y="23898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78" tIns="43239" rIns="86478" bIns="43239"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4215914" y="3941859"/>
            <a:ext cx="849582" cy="1306082"/>
          </a:xfrm>
          <a:custGeom>
            <a:avLst/>
            <a:gdLst>
              <a:gd name="connsiteX0" fmla="*/ 338317 w 676593"/>
              <a:gd name="connsiteY0" fmla="*/ 983112 h 1358386"/>
              <a:gd name="connsiteX1" fmla="*/ 338317 w 676593"/>
              <a:gd name="connsiteY1" fmla="*/ 983112 h 1358386"/>
              <a:gd name="connsiteX2" fmla="*/ 259034 w 676593"/>
              <a:gd name="connsiteY2" fmla="*/ 988398 h 1358386"/>
              <a:gd name="connsiteX3" fmla="*/ 253749 w 676593"/>
              <a:gd name="connsiteY3" fmla="*/ 1009540 h 1358386"/>
              <a:gd name="connsiteX4" fmla="*/ 237892 w 676593"/>
              <a:gd name="connsiteY4" fmla="*/ 1041253 h 1358386"/>
              <a:gd name="connsiteX5" fmla="*/ 222035 w 676593"/>
              <a:gd name="connsiteY5" fmla="*/ 1072966 h 1358386"/>
              <a:gd name="connsiteX6" fmla="*/ 227321 w 676593"/>
              <a:gd name="connsiteY6" fmla="*/ 1173392 h 1358386"/>
              <a:gd name="connsiteX7" fmla="*/ 243178 w 676593"/>
              <a:gd name="connsiteY7" fmla="*/ 1194534 h 1358386"/>
              <a:gd name="connsiteX8" fmla="*/ 253749 w 676593"/>
              <a:gd name="connsiteY8" fmla="*/ 1215676 h 1358386"/>
              <a:gd name="connsiteX9" fmla="*/ 264320 w 676593"/>
              <a:gd name="connsiteY9" fmla="*/ 1242104 h 1358386"/>
              <a:gd name="connsiteX10" fmla="*/ 269605 w 676593"/>
              <a:gd name="connsiteY10" fmla="*/ 1257961 h 1358386"/>
              <a:gd name="connsiteX11" fmla="*/ 280176 w 676593"/>
              <a:gd name="connsiteY11" fmla="*/ 1273817 h 1358386"/>
              <a:gd name="connsiteX12" fmla="*/ 285462 w 676593"/>
              <a:gd name="connsiteY12" fmla="*/ 1289674 h 1358386"/>
              <a:gd name="connsiteX13" fmla="*/ 301319 w 676593"/>
              <a:gd name="connsiteY13" fmla="*/ 1305530 h 1358386"/>
              <a:gd name="connsiteX14" fmla="*/ 306604 w 676593"/>
              <a:gd name="connsiteY14" fmla="*/ 1321387 h 1358386"/>
              <a:gd name="connsiteX15" fmla="*/ 338317 w 676593"/>
              <a:gd name="connsiteY15" fmla="*/ 1342529 h 1358386"/>
              <a:gd name="connsiteX16" fmla="*/ 348889 w 676593"/>
              <a:gd name="connsiteY16" fmla="*/ 1353100 h 1358386"/>
              <a:gd name="connsiteX17" fmla="*/ 364745 w 676593"/>
              <a:gd name="connsiteY17" fmla="*/ 1358386 h 1358386"/>
              <a:gd name="connsiteX18" fmla="*/ 401744 w 676593"/>
              <a:gd name="connsiteY18" fmla="*/ 1347815 h 1358386"/>
              <a:gd name="connsiteX19" fmla="*/ 422886 w 676593"/>
              <a:gd name="connsiteY19" fmla="*/ 1331958 h 1358386"/>
              <a:gd name="connsiteX20" fmla="*/ 438743 w 676593"/>
              <a:gd name="connsiteY20" fmla="*/ 1321387 h 1358386"/>
              <a:gd name="connsiteX21" fmla="*/ 475742 w 676593"/>
              <a:gd name="connsiteY21" fmla="*/ 1289674 h 1358386"/>
              <a:gd name="connsiteX22" fmla="*/ 496884 w 676593"/>
              <a:gd name="connsiteY22" fmla="*/ 1257961 h 1358386"/>
              <a:gd name="connsiteX23" fmla="*/ 518026 w 676593"/>
              <a:gd name="connsiteY23" fmla="*/ 1231533 h 1358386"/>
              <a:gd name="connsiteX24" fmla="*/ 502169 w 676593"/>
              <a:gd name="connsiteY24" fmla="*/ 1183963 h 1358386"/>
              <a:gd name="connsiteX25" fmla="*/ 481027 w 676593"/>
              <a:gd name="connsiteY25" fmla="*/ 1173392 h 1358386"/>
              <a:gd name="connsiteX26" fmla="*/ 470456 w 676593"/>
              <a:gd name="connsiteY26" fmla="*/ 1146964 h 1358386"/>
              <a:gd name="connsiteX27" fmla="*/ 449314 w 676593"/>
              <a:gd name="connsiteY27" fmla="*/ 1115251 h 1358386"/>
              <a:gd name="connsiteX28" fmla="*/ 438743 w 676593"/>
              <a:gd name="connsiteY28" fmla="*/ 1099394 h 1358386"/>
              <a:gd name="connsiteX29" fmla="*/ 428172 w 676593"/>
              <a:gd name="connsiteY29" fmla="*/ 1062395 h 1358386"/>
              <a:gd name="connsiteX30" fmla="*/ 433457 w 676593"/>
              <a:gd name="connsiteY30" fmla="*/ 930257 h 1358386"/>
              <a:gd name="connsiteX31" fmla="*/ 449314 w 676593"/>
              <a:gd name="connsiteY31" fmla="*/ 924971 h 1358386"/>
              <a:gd name="connsiteX32" fmla="*/ 481027 w 676593"/>
              <a:gd name="connsiteY32" fmla="*/ 903829 h 1358386"/>
              <a:gd name="connsiteX33" fmla="*/ 512741 w 676593"/>
              <a:gd name="connsiteY33" fmla="*/ 893258 h 1358386"/>
              <a:gd name="connsiteX34" fmla="*/ 528597 w 676593"/>
              <a:gd name="connsiteY34" fmla="*/ 882687 h 1358386"/>
              <a:gd name="connsiteX35" fmla="*/ 549739 w 676593"/>
              <a:gd name="connsiteY35" fmla="*/ 845688 h 1358386"/>
              <a:gd name="connsiteX36" fmla="*/ 555025 w 676593"/>
              <a:gd name="connsiteY36" fmla="*/ 697692 h 1358386"/>
              <a:gd name="connsiteX37" fmla="*/ 560311 w 676593"/>
              <a:gd name="connsiteY37" fmla="*/ 676550 h 1358386"/>
              <a:gd name="connsiteX38" fmla="*/ 565596 w 676593"/>
              <a:gd name="connsiteY38" fmla="*/ 607838 h 1358386"/>
              <a:gd name="connsiteX39" fmla="*/ 570882 w 676593"/>
              <a:gd name="connsiteY39" fmla="*/ 591981 h 1358386"/>
              <a:gd name="connsiteX40" fmla="*/ 618452 w 676593"/>
              <a:gd name="connsiteY40" fmla="*/ 554983 h 1358386"/>
              <a:gd name="connsiteX41" fmla="*/ 634308 w 676593"/>
              <a:gd name="connsiteY41" fmla="*/ 533840 h 1358386"/>
              <a:gd name="connsiteX42" fmla="*/ 650165 w 676593"/>
              <a:gd name="connsiteY42" fmla="*/ 523269 h 1358386"/>
              <a:gd name="connsiteX43" fmla="*/ 676593 w 676593"/>
              <a:gd name="connsiteY43" fmla="*/ 496841 h 1358386"/>
              <a:gd name="connsiteX44" fmla="*/ 602595 w 676593"/>
              <a:gd name="connsiteY44" fmla="*/ 470414 h 1358386"/>
              <a:gd name="connsiteX45" fmla="*/ 586738 w 676593"/>
              <a:gd name="connsiteY45" fmla="*/ 438700 h 1358386"/>
              <a:gd name="connsiteX46" fmla="*/ 570882 w 676593"/>
              <a:gd name="connsiteY46" fmla="*/ 417558 h 1358386"/>
              <a:gd name="connsiteX47" fmla="*/ 544454 w 676593"/>
              <a:gd name="connsiteY47" fmla="*/ 375274 h 1358386"/>
              <a:gd name="connsiteX48" fmla="*/ 523312 w 676593"/>
              <a:gd name="connsiteY48" fmla="*/ 348846 h 1358386"/>
              <a:gd name="connsiteX49" fmla="*/ 496884 w 676593"/>
              <a:gd name="connsiteY49" fmla="*/ 317133 h 1358386"/>
              <a:gd name="connsiteX50" fmla="*/ 486313 w 676593"/>
              <a:gd name="connsiteY50" fmla="*/ 301276 h 1358386"/>
              <a:gd name="connsiteX51" fmla="*/ 475742 w 676593"/>
              <a:gd name="connsiteY51" fmla="*/ 253706 h 1358386"/>
              <a:gd name="connsiteX52" fmla="*/ 470456 w 676593"/>
              <a:gd name="connsiteY52" fmla="*/ 237850 h 1358386"/>
              <a:gd name="connsiteX53" fmla="*/ 422886 w 676593"/>
              <a:gd name="connsiteY53" fmla="*/ 221993 h 1358386"/>
              <a:gd name="connsiteX54" fmla="*/ 412315 w 676593"/>
              <a:gd name="connsiteY54" fmla="*/ 206136 h 1358386"/>
              <a:gd name="connsiteX55" fmla="*/ 385887 w 676593"/>
              <a:gd name="connsiteY55" fmla="*/ 184994 h 1358386"/>
              <a:gd name="connsiteX56" fmla="*/ 359460 w 676593"/>
              <a:gd name="connsiteY56" fmla="*/ 158566 h 1358386"/>
              <a:gd name="connsiteX57" fmla="*/ 327746 w 676593"/>
              <a:gd name="connsiteY57" fmla="*/ 147995 h 1358386"/>
              <a:gd name="connsiteX58" fmla="*/ 311890 w 676593"/>
              <a:gd name="connsiteY58" fmla="*/ 142710 h 1358386"/>
              <a:gd name="connsiteX59" fmla="*/ 274891 w 676593"/>
              <a:gd name="connsiteY59" fmla="*/ 100425 h 1358386"/>
              <a:gd name="connsiteX60" fmla="*/ 216750 w 676593"/>
              <a:gd name="connsiteY60" fmla="*/ 89854 h 1358386"/>
              <a:gd name="connsiteX61" fmla="*/ 190322 w 676593"/>
              <a:gd name="connsiteY61" fmla="*/ 73998 h 1358386"/>
              <a:gd name="connsiteX62" fmla="*/ 158609 w 676593"/>
              <a:gd name="connsiteY62" fmla="*/ 52855 h 1358386"/>
              <a:gd name="connsiteX63" fmla="*/ 142752 w 676593"/>
              <a:gd name="connsiteY63" fmla="*/ 58141 h 1358386"/>
              <a:gd name="connsiteX64" fmla="*/ 126895 w 676593"/>
              <a:gd name="connsiteY64" fmla="*/ 52855 h 1358386"/>
              <a:gd name="connsiteX65" fmla="*/ 105753 w 676593"/>
              <a:gd name="connsiteY65" fmla="*/ 42284 h 1358386"/>
              <a:gd name="connsiteX66" fmla="*/ 84611 w 676593"/>
              <a:gd name="connsiteY66" fmla="*/ 26428 h 1358386"/>
              <a:gd name="connsiteX67" fmla="*/ 58183 w 676593"/>
              <a:gd name="connsiteY67" fmla="*/ 21142 h 1358386"/>
              <a:gd name="connsiteX68" fmla="*/ 15899 w 676593"/>
              <a:gd name="connsiteY68" fmla="*/ 0 h 1358386"/>
              <a:gd name="connsiteX69" fmla="*/ 42 w 676593"/>
              <a:gd name="connsiteY69" fmla="*/ 10571 h 1358386"/>
              <a:gd name="connsiteX70" fmla="*/ 42 w 676593"/>
              <a:gd name="connsiteY70" fmla="*/ 58141 h 1358386"/>
              <a:gd name="connsiteX0" fmla="*/ 441596 w 779872"/>
              <a:gd name="connsiteY0" fmla="*/ 983112 h 1358386"/>
              <a:gd name="connsiteX1" fmla="*/ 441596 w 779872"/>
              <a:gd name="connsiteY1" fmla="*/ 983112 h 1358386"/>
              <a:gd name="connsiteX2" fmla="*/ 362313 w 779872"/>
              <a:gd name="connsiteY2" fmla="*/ 988398 h 1358386"/>
              <a:gd name="connsiteX3" fmla="*/ 357028 w 779872"/>
              <a:gd name="connsiteY3" fmla="*/ 1009540 h 1358386"/>
              <a:gd name="connsiteX4" fmla="*/ 341171 w 779872"/>
              <a:gd name="connsiteY4" fmla="*/ 1041253 h 1358386"/>
              <a:gd name="connsiteX5" fmla="*/ 325314 w 779872"/>
              <a:gd name="connsiteY5" fmla="*/ 1072966 h 1358386"/>
              <a:gd name="connsiteX6" fmla="*/ 330600 w 779872"/>
              <a:gd name="connsiteY6" fmla="*/ 1173392 h 1358386"/>
              <a:gd name="connsiteX7" fmla="*/ 346457 w 779872"/>
              <a:gd name="connsiteY7" fmla="*/ 1194534 h 1358386"/>
              <a:gd name="connsiteX8" fmla="*/ 357028 w 779872"/>
              <a:gd name="connsiteY8" fmla="*/ 1215676 h 1358386"/>
              <a:gd name="connsiteX9" fmla="*/ 367599 w 779872"/>
              <a:gd name="connsiteY9" fmla="*/ 1242104 h 1358386"/>
              <a:gd name="connsiteX10" fmla="*/ 372884 w 779872"/>
              <a:gd name="connsiteY10" fmla="*/ 1257961 h 1358386"/>
              <a:gd name="connsiteX11" fmla="*/ 383455 w 779872"/>
              <a:gd name="connsiteY11" fmla="*/ 1273817 h 1358386"/>
              <a:gd name="connsiteX12" fmla="*/ 388741 w 779872"/>
              <a:gd name="connsiteY12" fmla="*/ 1289674 h 1358386"/>
              <a:gd name="connsiteX13" fmla="*/ 404598 w 779872"/>
              <a:gd name="connsiteY13" fmla="*/ 1305530 h 1358386"/>
              <a:gd name="connsiteX14" fmla="*/ 409883 w 779872"/>
              <a:gd name="connsiteY14" fmla="*/ 1321387 h 1358386"/>
              <a:gd name="connsiteX15" fmla="*/ 441596 w 779872"/>
              <a:gd name="connsiteY15" fmla="*/ 1342529 h 1358386"/>
              <a:gd name="connsiteX16" fmla="*/ 452168 w 779872"/>
              <a:gd name="connsiteY16" fmla="*/ 1353100 h 1358386"/>
              <a:gd name="connsiteX17" fmla="*/ 468024 w 779872"/>
              <a:gd name="connsiteY17" fmla="*/ 1358386 h 1358386"/>
              <a:gd name="connsiteX18" fmla="*/ 505023 w 779872"/>
              <a:gd name="connsiteY18" fmla="*/ 1347815 h 1358386"/>
              <a:gd name="connsiteX19" fmla="*/ 526165 w 779872"/>
              <a:gd name="connsiteY19" fmla="*/ 1331958 h 1358386"/>
              <a:gd name="connsiteX20" fmla="*/ 542022 w 779872"/>
              <a:gd name="connsiteY20" fmla="*/ 1321387 h 1358386"/>
              <a:gd name="connsiteX21" fmla="*/ 579021 w 779872"/>
              <a:gd name="connsiteY21" fmla="*/ 1289674 h 1358386"/>
              <a:gd name="connsiteX22" fmla="*/ 600163 w 779872"/>
              <a:gd name="connsiteY22" fmla="*/ 1257961 h 1358386"/>
              <a:gd name="connsiteX23" fmla="*/ 621305 w 779872"/>
              <a:gd name="connsiteY23" fmla="*/ 1231533 h 1358386"/>
              <a:gd name="connsiteX24" fmla="*/ 605448 w 779872"/>
              <a:gd name="connsiteY24" fmla="*/ 1183963 h 1358386"/>
              <a:gd name="connsiteX25" fmla="*/ 584306 w 779872"/>
              <a:gd name="connsiteY25" fmla="*/ 1173392 h 1358386"/>
              <a:gd name="connsiteX26" fmla="*/ 573735 w 779872"/>
              <a:gd name="connsiteY26" fmla="*/ 1146964 h 1358386"/>
              <a:gd name="connsiteX27" fmla="*/ 552593 w 779872"/>
              <a:gd name="connsiteY27" fmla="*/ 1115251 h 1358386"/>
              <a:gd name="connsiteX28" fmla="*/ 542022 w 779872"/>
              <a:gd name="connsiteY28" fmla="*/ 1099394 h 1358386"/>
              <a:gd name="connsiteX29" fmla="*/ 531451 w 779872"/>
              <a:gd name="connsiteY29" fmla="*/ 1062395 h 1358386"/>
              <a:gd name="connsiteX30" fmla="*/ 536736 w 779872"/>
              <a:gd name="connsiteY30" fmla="*/ 930257 h 1358386"/>
              <a:gd name="connsiteX31" fmla="*/ 552593 w 779872"/>
              <a:gd name="connsiteY31" fmla="*/ 924971 h 1358386"/>
              <a:gd name="connsiteX32" fmla="*/ 584306 w 779872"/>
              <a:gd name="connsiteY32" fmla="*/ 903829 h 1358386"/>
              <a:gd name="connsiteX33" fmla="*/ 616020 w 779872"/>
              <a:gd name="connsiteY33" fmla="*/ 893258 h 1358386"/>
              <a:gd name="connsiteX34" fmla="*/ 631876 w 779872"/>
              <a:gd name="connsiteY34" fmla="*/ 882687 h 1358386"/>
              <a:gd name="connsiteX35" fmla="*/ 653018 w 779872"/>
              <a:gd name="connsiteY35" fmla="*/ 845688 h 1358386"/>
              <a:gd name="connsiteX36" fmla="*/ 658304 w 779872"/>
              <a:gd name="connsiteY36" fmla="*/ 697692 h 1358386"/>
              <a:gd name="connsiteX37" fmla="*/ 663590 w 779872"/>
              <a:gd name="connsiteY37" fmla="*/ 676550 h 1358386"/>
              <a:gd name="connsiteX38" fmla="*/ 668875 w 779872"/>
              <a:gd name="connsiteY38" fmla="*/ 607838 h 1358386"/>
              <a:gd name="connsiteX39" fmla="*/ 674161 w 779872"/>
              <a:gd name="connsiteY39" fmla="*/ 591981 h 1358386"/>
              <a:gd name="connsiteX40" fmla="*/ 721731 w 779872"/>
              <a:gd name="connsiteY40" fmla="*/ 554983 h 1358386"/>
              <a:gd name="connsiteX41" fmla="*/ 737587 w 779872"/>
              <a:gd name="connsiteY41" fmla="*/ 533840 h 1358386"/>
              <a:gd name="connsiteX42" fmla="*/ 753444 w 779872"/>
              <a:gd name="connsiteY42" fmla="*/ 523269 h 1358386"/>
              <a:gd name="connsiteX43" fmla="*/ 779872 w 779872"/>
              <a:gd name="connsiteY43" fmla="*/ 496841 h 1358386"/>
              <a:gd name="connsiteX44" fmla="*/ 705874 w 779872"/>
              <a:gd name="connsiteY44" fmla="*/ 470414 h 1358386"/>
              <a:gd name="connsiteX45" fmla="*/ 690017 w 779872"/>
              <a:gd name="connsiteY45" fmla="*/ 438700 h 1358386"/>
              <a:gd name="connsiteX46" fmla="*/ 674161 w 779872"/>
              <a:gd name="connsiteY46" fmla="*/ 417558 h 1358386"/>
              <a:gd name="connsiteX47" fmla="*/ 647733 w 779872"/>
              <a:gd name="connsiteY47" fmla="*/ 375274 h 1358386"/>
              <a:gd name="connsiteX48" fmla="*/ 626591 w 779872"/>
              <a:gd name="connsiteY48" fmla="*/ 348846 h 1358386"/>
              <a:gd name="connsiteX49" fmla="*/ 600163 w 779872"/>
              <a:gd name="connsiteY49" fmla="*/ 317133 h 1358386"/>
              <a:gd name="connsiteX50" fmla="*/ 589592 w 779872"/>
              <a:gd name="connsiteY50" fmla="*/ 301276 h 1358386"/>
              <a:gd name="connsiteX51" fmla="*/ 579021 w 779872"/>
              <a:gd name="connsiteY51" fmla="*/ 253706 h 1358386"/>
              <a:gd name="connsiteX52" fmla="*/ 573735 w 779872"/>
              <a:gd name="connsiteY52" fmla="*/ 237850 h 1358386"/>
              <a:gd name="connsiteX53" fmla="*/ 526165 w 779872"/>
              <a:gd name="connsiteY53" fmla="*/ 221993 h 1358386"/>
              <a:gd name="connsiteX54" fmla="*/ 515594 w 779872"/>
              <a:gd name="connsiteY54" fmla="*/ 206136 h 1358386"/>
              <a:gd name="connsiteX55" fmla="*/ 489166 w 779872"/>
              <a:gd name="connsiteY55" fmla="*/ 184994 h 1358386"/>
              <a:gd name="connsiteX56" fmla="*/ 462739 w 779872"/>
              <a:gd name="connsiteY56" fmla="*/ 158566 h 1358386"/>
              <a:gd name="connsiteX57" fmla="*/ 431025 w 779872"/>
              <a:gd name="connsiteY57" fmla="*/ 147995 h 1358386"/>
              <a:gd name="connsiteX58" fmla="*/ 415169 w 779872"/>
              <a:gd name="connsiteY58" fmla="*/ 142710 h 1358386"/>
              <a:gd name="connsiteX59" fmla="*/ 378170 w 779872"/>
              <a:gd name="connsiteY59" fmla="*/ 100425 h 1358386"/>
              <a:gd name="connsiteX60" fmla="*/ 320029 w 779872"/>
              <a:gd name="connsiteY60" fmla="*/ 89854 h 1358386"/>
              <a:gd name="connsiteX61" fmla="*/ 293601 w 779872"/>
              <a:gd name="connsiteY61" fmla="*/ 73998 h 1358386"/>
              <a:gd name="connsiteX62" fmla="*/ 261888 w 779872"/>
              <a:gd name="connsiteY62" fmla="*/ 52855 h 1358386"/>
              <a:gd name="connsiteX63" fmla="*/ 246031 w 779872"/>
              <a:gd name="connsiteY63" fmla="*/ 58141 h 1358386"/>
              <a:gd name="connsiteX64" fmla="*/ 230174 w 779872"/>
              <a:gd name="connsiteY64" fmla="*/ 52855 h 1358386"/>
              <a:gd name="connsiteX65" fmla="*/ 209032 w 779872"/>
              <a:gd name="connsiteY65" fmla="*/ 42284 h 1358386"/>
              <a:gd name="connsiteX66" fmla="*/ 187890 w 779872"/>
              <a:gd name="connsiteY66" fmla="*/ 26428 h 1358386"/>
              <a:gd name="connsiteX67" fmla="*/ 161462 w 779872"/>
              <a:gd name="connsiteY67" fmla="*/ 21142 h 1358386"/>
              <a:gd name="connsiteX68" fmla="*/ 119178 w 779872"/>
              <a:gd name="connsiteY68" fmla="*/ 0 h 1358386"/>
              <a:gd name="connsiteX69" fmla="*/ 103321 w 779872"/>
              <a:gd name="connsiteY69" fmla="*/ 10571 h 1358386"/>
              <a:gd name="connsiteX70" fmla="*/ 0 w 779872"/>
              <a:gd name="connsiteY70" fmla="*/ 83972 h 1358386"/>
              <a:gd name="connsiteX0" fmla="*/ 570747 w 909023"/>
              <a:gd name="connsiteY0" fmla="*/ 983112 h 1358386"/>
              <a:gd name="connsiteX1" fmla="*/ 570747 w 909023"/>
              <a:gd name="connsiteY1" fmla="*/ 983112 h 1358386"/>
              <a:gd name="connsiteX2" fmla="*/ 491464 w 909023"/>
              <a:gd name="connsiteY2" fmla="*/ 988398 h 1358386"/>
              <a:gd name="connsiteX3" fmla="*/ 486179 w 909023"/>
              <a:gd name="connsiteY3" fmla="*/ 1009540 h 1358386"/>
              <a:gd name="connsiteX4" fmla="*/ 470322 w 909023"/>
              <a:gd name="connsiteY4" fmla="*/ 1041253 h 1358386"/>
              <a:gd name="connsiteX5" fmla="*/ 454465 w 909023"/>
              <a:gd name="connsiteY5" fmla="*/ 1072966 h 1358386"/>
              <a:gd name="connsiteX6" fmla="*/ 459751 w 909023"/>
              <a:gd name="connsiteY6" fmla="*/ 1173392 h 1358386"/>
              <a:gd name="connsiteX7" fmla="*/ 475608 w 909023"/>
              <a:gd name="connsiteY7" fmla="*/ 1194534 h 1358386"/>
              <a:gd name="connsiteX8" fmla="*/ 486179 w 909023"/>
              <a:gd name="connsiteY8" fmla="*/ 1215676 h 1358386"/>
              <a:gd name="connsiteX9" fmla="*/ 496750 w 909023"/>
              <a:gd name="connsiteY9" fmla="*/ 1242104 h 1358386"/>
              <a:gd name="connsiteX10" fmla="*/ 502035 w 909023"/>
              <a:gd name="connsiteY10" fmla="*/ 1257961 h 1358386"/>
              <a:gd name="connsiteX11" fmla="*/ 512606 w 909023"/>
              <a:gd name="connsiteY11" fmla="*/ 1273817 h 1358386"/>
              <a:gd name="connsiteX12" fmla="*/ 517892 w 909023"/>
              <a:gd name="connsiteY12" fmla="*/ 1289674 h 1358386"/>
              <a:gd name="connsiteX13" fmla="*/ 533749 w 909023"/>
              <a:gd name="connsiteY13" fmla="*/ 1305530 h 1358386"/>
              <a:gd name="connsiteX14" fmla="*/ 539034 w 909023"/>
              <a:gd name="connsiteY14" fmla="*/ 1321387 h 1358386"/>
              <a:gd name="connsiteX15" fmla="*/ 570747 w 909023"/>
              <a:gd name="connsiteY15" fmla="*/ 1342529 h 1358386"/>
              <a:gd name="connsiteX16" fmla="*/ 581319 w 909023"/>
              <a:gd name="connsiteY16" fmla="*/ 1353100 h 1358386"/>
              <a:gd name="connsiteX17" fmla="*/ 597175 w 909023"/>
              <a:gd name="connsiteY17" fmla="*/ 1358386 h 1358386"/>
              <a:gd name="connsiteX18" fmla="*/ 634174 w 909023"/>
              <a:gd name="connsiteY18" fmla="*/ 1347815 h 1358386"/>
              <a:gd name="connsiteX19" fmla="*/ 655316 w 909023"/>
              <a:gd name="connsiteY19" fmla="*/ 1331958 h 1358386"/>
              <a:gd name="connsiteX20" fmla="*/ 671173 w 909023"/>
              <a:gd name="connsiteY20" fmla="*/ 1321387 h 1358386"/>
              <a:gd name="connsiteX21" fmla="*/ 708172 w 909023"/>
              <a:gd name="connsiteY21" fmla="*/ 1289674 h 1358386"/>
              <a:gd name="connsiteX22" fmla="*/ 729314 w 909023"/>
              <a:gd name="connsiteY22" fmla="*/ 1257961 h 1358386"/>
              <a:gd name="connsiteX23" fmla="*/ 750456 w 909023"/>
              <a:gd name="connsiteY23" fmla="*/ 1231533 h 1358386"/>
              <a:gd name="connsiteX24" fmla="*/ 734599 w 909023"/>
              <a:gd name="connsiteY24" fmla="*/ 1183963 h 1358386"/>
              <a:gd name="connsiteX25" fmla="*/ 713457 w 909023"/>
              <a:gd name="connsiteY25" fmla="*/ 1173392 h 1358386"/>
              <a:gd name="connsiteX26" fmla="*/ 702886 w 909023"/>
              <a:gd name="connsiteY26" fmla="*/ 1146964 h 1358386"/>
              <a:gd name="connsiteX27" fmla="*/ 681744 w 909023"/>
              <a:gd name="connsiteY27" fmla="*/ 1115251 h 1358386"/>
              <a:gd name="connsiteX28" fmla="*/ 671173 w 909023"/>
              <a:gd name="connsiteY28" fmla="*/ 1099394 h 1358386"/>
              <a:gd name="connsiteX29" fmla="*/ 660602 w 909023"/>
              <a:gd name="connsiteY29" fmla="*/ 1062395 h 1358386"/>
              <a:gd name="connsiteX30" fmla="*/ 665887 w 909023"/>
              <a:gd name="connsiteY30" fmla="*/ 930257 h 1358386"/>
              <a:gd name="connsiteX31" fmla="*/ 681744 w 909023"/>
              <a:gd name="connsiteY31" fmla="*/ 924971 h 1358386"/>
              <a:gd name="connsiteX32" fmla="*/ 713457 w 909023"/>
              <a:gd name="connsiteY32" fmla="*/ 903829 h 1358386"/>
              <a:gd name="connsiteX33" fmla="*/ 745171 w 909023"/>
              <a:gd name="connsiteY33" fmla="*/ 893258 h 1358386"/>
              <a:gd name="connsiteX34" fmla="*/ 761027 w 909023"/>
              <a:gd name="connsiteY34" fmla="*/ 882687 h 1358386"/>
              <a:gd name="connsiteX35" fmla="*/ 782169 w 909023"/>
              <a:gd name="connsiteY35" fmla="*/ 845688 h 1358386"/>
              <a:gd name="connsiteX36" fmla="*/ 787455 w 909023"/>
              <a:gd name="connsiteY36" fmla="*/ 697692 h 1358386"/>
              <a:gd name="connsiteX37" fmla="*/ 792741 w 909023"/>
              <a:gd name="connsiteY37" fmla="*/ 676550 h 1358386"/>
              <a:gd name="connsiteX38" fmla="*/ 798026 w 909023"/>
              <a:gd name="connsiteY38" fmla="*/ 607838 h 1358386"/>
              <a:gd name="connsiteX39" fmla="*/ 803312 w 909023"/>
              <a:gd name="connsiteY39" fmla="*/ 591981 h 1358386"/>
              <a:gd name="connsiteX40" fmla="*/ 850882 w 909023"/>
              <a:gd name="connsiteY40" fmla="*/ 554983 h 1358386"/>
              <a:gd name="connsiteX41" fmla="*/ 866738 w 909023"/>
              <a:gd name="connsiteY41" fmla="*/ 533840 h 1358386"/>
              <a:gd name="connsiteX42" fmla="*/ 882595 w 909023"/>
              <a:gd name="connsiteY42" fmla="*/ 523269 h 1358386"/>
              <a:gd name="connsiteX43" fmla="*/ 909023 w 909023"/>
              <a:gd name="connsiteY43" fmla="*/ 496841 h 1358386"/>
              <a:gd name="connsiteX44" fmla="*/ 835025 w 909023"/>
              <a:gd name="connsiteY44" fmla="*/ 470414 h 1358386"/>
              <a:gd name="connsiteX45" fmla="*/ 819168 w 909023"/>
              <a:gd name="connsiteY45" fmla="*/ 438700 h 1358386"/>
              <a:gd name="connsiteX46" fmla="*/ 803312 w 909023"/>
              <a:gd name="connsiteY46" fmla="*/ 417558 h 1358386"/>
              <a:gd name="connsiteX47" fmla="*/ 776884 w 909023"/>
              <a:gd name="connsiteY47" fmla="*/ 375274 h 1358386"/>
              <a:gd name="connsiteX48" fmla="*/ 755742 w 909023"/>
              <a:gd name="connsiteY48" fmla="*/ 348846 h 1358386"/>
              <a:gd name="connsiteX49" fmla="*/ 729314 w 909023"/>
              <a:gd name="connsiteY49" fmla="*/ 317133 h 1358386"/>
              <a:gd name="connsiteX50" fmla="*/ 718743 w 909023"/>
              <a:gd name="connsiteY50" fmla="*/ 301276 h 1358386"/>
              <a:gd name="connsiteX51" fmla="*/ 708172 w 909023"/>
              <a:gd name="connsiteY51" fmla="*/ 253706 h 1358386"/>
              <a:gd name="connsiteX52" fmla="*/ 702886 w 909023"/>
              <a:gd name="connsiteY52" fmla="*/ 237850 h 1358386"/>
              <a:gd name="connsiteX53" fmla="*/ 655316 w 909023"/>
              <a:gd name="connsiteY53" fmla="*/ 221993 h 1358386"/>
              <a:gd name="connsiteX54" fmla="*/ 644745 w 909023"/>
              <a:gd name="connsiteY54" fmla="*/ 206136 h 1358386"/>
              <a:gd name="connsiteX55" fmla="*/ 618317 w 909023"/>
              <a:gd name="connsiteY55" fmla="*/ 184994 h 1358386"/>
              <a:gd name="connsiteX56" fmla="*/ 591890 w 909023"/>
              <a:gd name="connsiteY56" fmla="*/ 158566 h 1358386"/>
              <a:gd name="connsiteX57" fmla="*/ 560176 w 909023"/>
              <a:gd name="connsiteY57" fmla="*/ 147995 h 1358386"/>
              <a:gd name="connsiteX58" fmla="*/ 544320 w 909023"/>
              <a:gd name="connsiteY58" fmla="*/ 142710 h 1358386"/>
              <a:gd name="connsiteX59" fmla="*/ 507321 w 909023"/>
              <a:gd name="connsiteY59" fmla="*/ 100425 h 1358386"/>
              <a:gd name="connsiteX60" fmla="*/ 449180 w 909023"/>
              <a:gd name="connsiteY60" fmla="*/ 89854 h 1358386"/>
              <a:gd name="connsiteX61" fmla="*/ 422752 w 909023"/>
              <a:gd name="connsiteY61" fmla="*/ 73998 h 1358386"/>
              <a:gd name="connsiteX62" fmla="*/ 391039 w 909023"/>
              <a:gd name="connsiteY62" fmla="*/ 52855 h 1358386"/>
              <a:gd name="connsiteX63" fmla="*/ 375182 w 909023"/>
              <a:gd name="connsiteY63" fmla="*/ 58141 h 1358386"/>
              <a:gd name="connsiteX64" fmla="*/ 359325 w 909023"/>
              <a:gd name="connsiteY64" fmla="*/ 52855 h 1358386"/>
              <a:gd name="connsiteX65" fmla="*/ 338183 w 909023"/>
              <a:gd name="connsiteY65" fmla="*/ 42284 h 1358386"/>
              <a:gd name="connsiteX66" fmla="*/ 317041 w 909023"/>
              <a:gd name="connsiteY66" fmla="*/ 26428 h 1358386"/>
              <a:gd name="connsiteX67" fmla="*/ 290613 w 909023"/>
              <a:gd name="connsiteY67" fmla="*/ 21142 h 1358386"/>
              <a:gd name="connsiteX68" fmla="*/ 248329 w 909023"/>
              <a:gd name="connsiteY68" fmla="*/ 0 h 1358386"/>
              <a:gd name="connsiteX69" fmla="*/ 232472 w 909023"/>
              <a:gd name="connsiteY69" fmla="*/ 10571 h 1358386"/>
              <a:gd name="connsiteX70" fmla="*/ 0 w 909023"/>
              <a:gd name="connsiteY70" fmla="*/ 114108 h 1358386"/>
              <a:gd name="connsiteX0" fmla="*/ 570747 w 909023"/>
              <a:gd name="connsiteY0" fmla="*/ 983112 h 1358386"/>
              <a:gd name="connsiteX1" fmla="*/ 570747 w 909023"/>
              <a:gd name="connsiteY1" fmla="*/ 983112 h 1358386"/>
              <a:gd name="connsiteX2" fmla="*/ 491464 w 909023"/>
              <a:gd name="connsiteY2" fmla="*/ 988398 h 1358386"/>
              <a:gd name="connsiteX3" fmla="*/ 486179 w 909023"/>
              <a:gd name="connsiteY3" fmla="*/ 1009540 h 1358386"/>
              <a:gd name="connsiteX4" fmla="*/ 470322 w 909023"/>
              <a:gd name="connsiteY4" fmla="*/ 1041253 h 1358386"/>
              <a:gd name="connsiteX5" fmla="*/ 454465 w 909023"/>
              <a:gd name="connsiteY5" fmla="*/ 1072966 h 1358386"/>
              <a:gd name="connsiteX6" fmla="*/ 459751 w 909023"/>
              <a:gd name="connsiteY6" fmla="*/ 1173392 h 1358386"/>
              <a:gd name="connsiteX7" fmla="*/ 475608 w 909023"/>
              <a:gd name="connsiteY7" fmla="*/ 1194534 h 1358386"/>
              <a:gd name="connsiteX8" fmla="*/ 486179 w 909023"/>
              <a:gd name="connsiteY8" fmla="*/ 1215676 h 1358386"/>
              <a:gd name="connsiteX9" fmla="*/ 496750 w 909023"/>
              <a:gd name="connsiteY9" fmla="*/ 1242104 h 1358386"/>
              <a:gd name="connsiteX10" fmla="*/ 502035 w 909023"/>
              <a:gd name="connsiteY10" fmla="*/ 1257961 h 1358386"/>
              <a:gd name="connsiteX11" fmla="*/ 512606 w 909023"/>
              <a:gd name="connsiteY11" fmla="*/ 1273817 h 1358386"/>
              <a:gd name="connsiteX12" fmla="*/ 517892 w 909023"/>
              <a:gd name="connsiteY12" fmla="*/ 1289674 h 1358386"/>
              <a:gd name="connsiteX13" fmla="*/ 533749 w 909023"/>
              <a:gd name="connsiteY13" fmla="*/ 1305530 h 1358386"/>
              <a:gd name="connsiteX14" fmla="*/ 539034 w 909023"/>
              <a:gd name="connsiteY14" fmla="*/ 1321387 h 1358386"/>
              <a:gd name="connsiteX15" fmla="*/ 570747 w 909023"/>
              <a:gd name="connsiteY15" fmla="*/ 1342529 h 1358386"/>
              <a:gd name="connsiteX16" fmla="*/ 581319 w 909023"/>
              <a:gd name="connsiteY16" fmla="*/ 1353100 h 1358386"/>
              <a:gd name="connsiteX17" fmla="*/ 597175 w 909023"/>
              <a:gd name="connsiteY17" fmla="*/ 1358386 h 1358386"/>
              <a:gd name="connsiteX18" fmla="*/ 634174 w 909023"/>
              <a:gd name="connsiteY18" fmla="*/ 1347815 h 1358386"/>
              <a:gd name="connsiteX19" fmla="*/ 655316 w 909023"/>
              <a:gd name="connsiteY19" fmla="*/ 1331958 h 1358386"/>
              <a:gd name="connsiteX20" fmla="*/ 671173 w 909023"/>
              <a:gd name="connsiteY20" fmla="*/ 1321387 h 1358386"/>
              <a:gd name="connsiteX21" fmla="*/ 708172 w 909023"/>
              <a:gd name="connsiteY21" fmla="*/ 1289674 h 1358386"/>
              <a:gd name="connsiteX22" fmla="*/ 729314 w 909023"/>
              <a:gd name="connsiteY22" fmla="*/ 1257961 h 1358386"/>
              <a:gd name="connsiteX23" fmla="*/ 750456 w 909023"/>
              <a:gd name="connsiteY23" fmla="*/ 1231533 h 1358386"/>
              <a:gd name="connsiteX24" fmla="*/ 734599 w 909023"/>
              <a:gd name="connsiteY24" fmla="*/ 1183963 h 1358386"/>
              <a:gd name="connsiteX25" fmla="*/ 713457 w 909023"/>
              <a:gd name="connsiteY25" fmla="*/ 1173392 h 1358386"/>
              <a:gd name="connsiteX26" fmla="*/ 702886 w 909023"/>
              <a:gd name="connsiteY26" fmla="*/ 1146964 h 1358386"/>
              <a:gd name="connsiteX27" fmla="*/ 681744 w 909023"/>
              <a:gd name="connsiteY27" fmla="*/ 1115251 h 1358386"/>
              <a:gd name="connsiteX28" fmla="*/ 671173 w 909023"/>
              <a:gd name="connsiteY28" fmla="*/ 1099394 h 1358386"/>
              <a:gd name="connsiteX29" fmla="*/ 660602 w 909023"/>
              <a:gd name="connsiteY29" fmla="*/ 1062395 h 1358386"/>
              <a:gd name="connsiteX30" fmla="*/ 665887 w 909023"/>
              <a:gd name="connsiteY30" fmla="*/ 930257 h 1358386"/>
              <a:gd name="connsiteX31" fmla="*/ 681744 w 909023"/>
              <a:gd name="connsiteY31" fmla="*/ 924971 h 1358386"/>
              <a:gd name="connsiteX32" fmla="*/ 713457 w 909023"/>
              <a:gd name="connsiteY32" fmla="*/ 903829 h 1358386"/>
              <a:gd name="connsiteX33" fmla="*/ 745171 w 909023"/>
              <a:gd name="connsiteY33" fmla="*/ 893258 h 1358386"/>
              <a:gd name="connsiteX34" fmla="*/ 761027 w 909023"/>
              <a:gd name="connsiteY34" fmla="*/ 882687 h 1358386"/>
              <a:gd name="connsiteX35" fmla="*/ 782169 w 909023"/>
              <a:gd name="connsiteY35" fmla="*/ 845688 h 1358386"/>
              <a:gd name="connsiteX36" fmla="*/ 787455 w 909023"/>
              <a:gd name="connsiteY36" fmla="*/ 697692 h 1358386"/>
              <a:gd name="connsiteX37" fmla="*/ 792741 w 909023"/>
              <a:gd name="connsiteY37" fmla="*/ 676550 h 1358386"/>
              <a:gd name="connsiteX38" fmla="*/ 798026 w 909023"/>
              <a:gd name="connsiteY38" fmla="*/ 607838 h 1358386"/>
              <a:gd name="connsiteX39" fmla="*/ 803312 w 909023"/>
              <a:gd name="connsiteY39" fmla="*/ 591981 h 1358386"/>
              <a:gd name="connsiteX40" fmla="*/ 850882 w 909023"/>
              <a:gd name="connsiteY40" fmla="*/ 554983 h 1358386"/>
              <a:gd name="connsiteX41" fmla="*/ 866738 w 909023"/>
              <a:gd name="connsiteY41" fmla="*/ 533840 h 1358386"/>
              <a:gd name="connsiteX42" fmla="*/ 882595 w 909023"/>
              <a:gd name="connsiteY42" fmla="*/ 523269 h 1358386"/>
              <a:gd name="connsiteX43" fmla="*/ 909023 w 909023"/>
              <a:gd name="connsiteY43" fmla="*/ 496841 h 1358386"/>
              <a:gd name="connsiteX44" fmla="*/ 835025 w 909023"/>
              <a:gd name="connsiteY44" fmla="*/ 470414 h 1358386"/>
              <a:gd name="connsiteX45" fmla="*/ 819168 w 909023"/>
              <a:gd name="connsiteY45" fmla="*/ 438700 h 1358386"/>
              <a:gd name="connsiteX46" fmla="*/ 803312 w 909023"/>
              <a:gd name="connsiteY46" fmla="*/ 417558 h 1358386"/>
              <a:gd name="connsiteX47" fmla="*/ 776884 w 909023"/>
              <a:gd name="connsiteY47" fmla="*/ 375274 h 1358386"/>
              <a:gd name="connsiteX48" fmla="*/ 755742 w 909023"/>
              <a:gd name="connsiteY48" fmla="*/ 348846 h 1358386"/>
              <a:gd name="connsiteX49" fmla="*/ 729314 w 909023"/>
              <a:gd name="connsiteY49" fmla="*/ 317133 h 1358386"/>
              <a:gd name="connsiteX50" fmla="*/ 718743 w 909023"/>
              <a:gd name="connsiteY50" fmla="*/ 301276 h 1358386"/>
              <a:gd name="connsiteX51" fmla="*/ 708172 w 909023"/>
              <a:gd name="connsiteY51" fmla="*/ 253706 h 1358386"/>
              <a:gd name="connsiteX52" fmla="*/ 702886 w 909023"/>
              <a:gd name="connsiteY52" fmla="*/ 237850 h 1358386"/>
              <a:gd name="connsiteX53" fmla="*/ 655316 w 909023"/>
              <a:gd name="connsiteY53" fmla="*/ 221993 h 1358386"/>
              <a:gd name="connsiteX54" fmla="*/ 644745 w 909023"/>
              <a:gd name="connsiteY54" fmla="*/ 206136 h 1358386"/>
              <a:gd name="connsiteX55" fmla="*/ 618317 w 909023"/>
              <a:gd name="connsiteY55" fmla="*/ 184994 h 1358386"/>
              <a:gd name="connsiteX56" fmla="*/ 591890 w 909023"/>
              <a:gd name="connsiteY56" fmla="*/ 158566 h 1358386"/>
              <a:gd name="connsiteX57" fmla="*/ 560176 w 909023"/>
              <a:gd name="connsiteY57" fmla="*/ 147995 h 1358386"/>
              <a:gd name="connsiteX58" fmla="*/ 544320 w 909023"/>
              <a:gd name="connsiteY58" fmla="*/ 142710 h 1358386"/>
              <a:gd name="connsiteX59" fmla="*/ 507321 w 909023"/>
              <a:gd name="connsiteY59" fmla="*/ 100425 h 1358386"/>
              <a:gd name="connsiteX60" fmla="*/ 449180 w 909023"/>
              <a:gd name="connsiteY60" fmla="*/ 89854 h 1358386"/>
              <a:gd name="connsiteX61" fmla="*/ 422752 w 909023"/>
              <a:gd name="connsiteY61" fmla="*/ 73998 h 1358386"/>
              <a:gd name="connsiteX62" fmla="*/ 391039 w 909023"/>
              <a:gd name="connsiteY62" fmla="*/ 52855 h 1358386"/>
              <a:gd name="connsiteX63" fmla="*/ 375182 w 909023"/>
              <a:gd name="connsiteY63" fmla="*/ 58141 h 1358386"/>
              <a:gd name="connsiteX64" fmla="*/ 359325 w 909023"/>
              <a:gd name="connsiteY64" fmla="*/ 52855 h 1358386"/>
              <a:gd name="connsiteX65" fmla="*/ 338183 w 909023"/>
              <a:gd name="connsiteY65" fmla="*/ 42284 h 1358386"/>
              <a:gd name="connsiteX66" fmla="*/ 317041 w 909023"/>
              <a:gd name="connsiteY66" fmla="*/ 26428 h 1358386"/>
              <a:gd name="connsiteX67" fmla="*/ 290613 w 909023"/>
              <a:gd name="connsiteY67" fmla="*/ 21142 h 1358386"/>
              <a:gd name="connsiteX68" fmla="*/ 248329 w 909023"/>
              <a:gd name="connsiteY68" fmla="*/ 0 h 1358386"/>
              <a:gd name="connsiteX69" fmla="*/ 232472 w 909023"/>
              <a:gd name="connsiteY69" fmla="*/ 10571 h 1358386"/>
              <a:gd name="connsiteX70" fmla="*/ 32565 w 909023"/>
              <a:gd name="connsiteY70" fmla="*/ 51612 h 1358386"/>
              <a:gd name="connsiteX71" fmla="*/ 0 w 909023"/>
              <a:gd name="connsiteY71" fmla="*/ 114108 h 1358386"/>
              <a:gd name="connsiteX0" fmla="*/ 570747 w 909023"/>
              <a:gd name="connsiteY0" fmla="*/ 983112 h 1358386"/>
              <a:gd name="connsiteX1" fmla="*/ 570747 w 909023"/>
              <a:gd name="connsiteY1" fmla="*/ 983112 h 1358386"/>
              <a:gd name="connsiteX2" fmla="*/ 491464 w 909023"/>
              <a:gd name="connsiteY2" fmla="*/ 988398 h 1358386"/>
              <a:gd name="connsiteX3" fmla="*/ 486179 w 909023"/>
              <a:gd name="connsiteY3" fmla="*/ 1009540 h 1358386"/>
              <a:gd name="connsiteX4" fmla="*/ 470322 w 909023"/>
              <a:gd name="connsiteY4" fmla="*/ 1041253 h 1358386"/>
              <a:gd name="connsiteX5" fmla="*/ 454465 w 909023"/>
              <a:gd name="connsiteY5" fmla="*/ 1072966 h 1358386"/>
              <a:gd name="connsiteX6" fmla="*/ 459751 w 909023"/>
              <a:gd name="connsiteY6" fmla="*/ 1173392 h 1358386"/>
              <a:gd name="connsiteX7" fmla="*/ 475608 w 909023"/>
              <a:gd name="connsiteY7" fmla="*/ 1194534 h 1358386"/>
              <a:gd name="connsiteX8" fmla="*/ 486179 w 909023"/>
              <a:gd name="connsiteY8" fmla="*/ 1215676 h 1358386"/>
              <a:gd name="connsiteX9" fmla="*/ 496750 w 909023"/>
              <a:gd name="connsiteY9" fmla="*/ 1242104 h 1358386"/>
              <a:gd name="connsiteX10" fmla="*/ 502035 w 909023"/>
              <a:gd name="connsiteY10" fmla="*/ 1257961 h 1358386"/>
              <a:gd name="connsiteX11" fmla="*/ 512606 w 909023"/>
              <a:gd name="connsiteY11" fmla="*/ 1273817 h 1358386"/>
              <a:gd name="connsiteX12" fmla="*/ 517892 w 909023"/>
              <a:gd name="connsiteY12" fmla="*/ 1289674 h 1358386"/>
              <a:gd name="connsiteX13" fmla="*/ 533749 w 909023"/>
              <a:gd name="connsiteY13" fmla="*/ 1305530 h 1358386"/>
              <a:gd name="connsiteX14" fmla="*/ 539034 w 909023"/>
              <a:gd name="connsiteY14" fmla="*/ 1321387 h 1358386"/>
              <a:gd name="connsiteX15" fmla="*/ 570747 w 909023"/>
              <a:gd name="connsiteY15" fmla="*/ 1342529 h 1358386"/>
              <a:gd name="connsiteX16" fmla="*/ 581319 w 909023"/>
              <a:gd name="connsiteY16" fmla="*/ 1353100 h 1358386"/>
              <a:gd name="connsiteX17" fmla="*/ 597175 w 909023"/>
              <a:gd name="connsiteY17" fmla="*/ 1358386 h 1358386"/>
              <a:gd name="connsiteX18" fmla="*/ 634174 w 909023"/>
              <a:gd name="connsiteY18" fmla="*/ 1347815 h 1358386"/>
              <a:gd name="connsiteX19" fmla="*/ 655316 w 909023"/>
              <a:gd name="connsiteY19" fmla="*/ 1331958 h 1358386"/>
              <a:gd name="connsiteX20" fmla="*/ 671173 w 909023"/>
              <a:gd name="connsiteY20" fmla="*/ 1321387 h 1358386"/>
              <a:gd name="connsiteX21" fmla="*/ 708172 w 909023"/>
              <a:gd name="connsiteY21" fmla="*/ 1289674 h 1358386"/>
              <a:gd name="connsiteX22" fmla="*/ 729314 w 909023"/>
              <a:gd name="connsiteY22" fmla="*/ 1257961 h 1358386"/>
              <a:gd name="connsiteX23" fmla="*/ 750456 w 909023"/>
              <a:gd name="connsiteY23" fmla="*/ 1231533 h 1358386"/>
              <a:gd name="connsiteX24" fmla="*/ 734599 w 909023"/>
              <a:gd name="connsiteY24" fmla="*/ 1183963 h 1358386"/>
              <a:gd name="connsiteX25" fmla="*/ 713457 w 909023"/>
              <a:gd name="connsiteY25" fmla="*/ 1173392 h 1358386"/>
              <a:gd name="connsiteX26" fmla="*/ 702886 w 909023"/>
              <a:gd name="connsiteY26" fmla="*/ 1146964 h 1358386"/>
              <a:gd name="connsiteX27" fmla="*/ 681744 w 909023"/>
              <a:gd name="connsiteY27" fmla="*/ 1115251 h 1358386"/>
              <a:gd name="connsiteX28" fmla="*/ 671173 w 909023"/>
              <a:gd name="connsiteY28" fmla="*/ 1099394 h 1358386"/>
              <a:gd name="connsiteX29" fmla="*/ 660602 w 909023"/>
              <a:gd name="connsiteY29" fmla="*/ 1062395 h 1358386"/>
              <a:gd name="connsiteX30" fmla="*/ 665887 w 909023"/>
              <a:gd name="connsiteY30" fmla="*/ 930257 h 1358386"/>
              <a:gd name="connsiteX31" fmla="*/ 681744 w 909023"/>
              <a:gd name="connsiteY31" fmla="*/ 924971 h 1358386"/>
              <a:gd name="connsiteX32" fmla="*/ 713457 w 909023"/>
              <a:gd name="connsiteY32" fmla="*/ 903829 h 1358386"/>
              <a:gd name="connsiteX33" fmla="*/ 745171 w 909023"/>
              <a:gd name="connsiteY33" fmla="*/ 893258 h 1358386"/>
              <a:gd name="connsiteX34" fmla="*/ 761027 w 909023"/>
              <a:gd name="connsiteY34" fmla="*/ 882687 h 1358386"/>
              <a:gd name="connsiteX35" fmla="*/ 782169 w 909023"/>
              <a:gd name="connsiteY35" fmla="*/ 845688 h 1358386"/>
              <a:gd name="connsiteX36" fmla="*/ 787455 w 909023"/>
              <a:gd name="connsiteY36" fmla="*/ 697692 h 1358386"/>
              <a:gd name="connsiteX37" fmla="*/ 792741 w 909023"/>
              <a:gd name="connsiteY37" fmla="*/ 676550 h 1358386"/>
              <a:gd name="connsiteX38" fmla="*/ 798026 w 909023"/>
              <a:gd name="connsiteY38" fmla="*/ 607838 h 1358386"/>
              <a:gd name="connsiteX39" fmla="*/ 803312 w 909023"/>
              <a:gd name="connsiteY39" fmla="*/ 591981 h 1358386"/>
              <a:gd name="connsiteX40" fmla="*/ 850882 w 909023"/>
              <a:gd name="connsiteY40" fmla="*/ 554983 h 1358386"/>
              <a:gd name="connsiteX41" fmla="*/ 866738 w 909023"/>
              <a:gd name="connsiteY41" fmla="*/ 533840 h 1358386"/>
              <a:gd name="connsiteX42" fmla="*/ 882595 w 909023"/>
              <a:gd name="connsiteY42" fmla="*/ 523269 h 1358386"/>
              <a:gd name="connsiteX43" fmla="*/ 909023 w 909023"/>
              <a:gd name="connsiteY43" fmla="*/ 496841 h 1358386"/>
              <a:gd name="connsiteX44" fmla="*/ 835025 w 909023"/>
              <a:gd name="connsiteY44" fmla="*/ 470414 h 1358386"/>
              <a:gd name="connsiteX45" fmla="*/ 819168 w 909023"/>
              <a:gd name="connsiteY45" fmla="*/ 438700 h 1358386"/>
              <a:gd name="connsiteX46" fmla="*/ 803312 w 909023"/>
              <a:gd name="connsiteY46" fmla="*/ 417558 h 1358386"/>
              <a:gd name="connsiteX47" fmla="*/ 776884 w 909023"/>
              <a:gd name="connsiteY47" fmla="*/ 375274 h 1358386"/>
              <a:gd name="connsiteX48" fmla="*/ 755742 w 909023"/>
              <a:gd name="connsiteY48" fmla="*/ 348846 h 1358386"/>
              <a:gd name="connsiteX49" fmla="*/ 729314 w 909023"/>
              <a:gd name="connsiteY49" fmla="*/ 317133 h 1358386"/>
              <a:gd name="connsiteX50" fmla="*/ 718743 w 909023"/>
              <a:gd name="connsiteY50" fmla="*/ 301276 h 1358386"/>
              <a:gd name="connsiteX51" fmla="*/ 708172 w 909023"/>
              <a:gd name="connsiteY51" fmla="*/ 253706 h 1358386"/>
              <a:gd name="connsiteX52" fmla="*/ 702886 w 909023"/>
              <a:gd name="connsiteY52" fmla="*/ 237850 h 1358386"/>
              <a:gd name="connsiteX53" fmla="*/ 655316 w 909023"/>
              <a:gd name="connsiteY53" fmla="*/ 221993 h 1358386"/>
              <a:gd name="connsiteX54" fmla="*/ 644745 w 909023"/>
              <a:gd name="connsiteY54" fmla="*/ 206136 h 1358386"/>
              <a:gd name="connsiteX55" fmla="*/ 618317 w 909023"/>
              <a:gd name="connsiteY55" fmla="*/ 184994 h 1358386"/>
              <a:gd name="connsiteX56" fmla="*/ 591890 w 909023"/>
              <a:gd name="connsiteY56" fmla="*/ 158566 h 1358386"/>
              <a:gd name="connsiteX57" fmla="*/ 560176 w 909023"/>
              <a:gd name="connsiteY57" fmla="*/ 147995 h 1358386"/>
              <a:gd name="connsiteX58" fmla="*/ 544320 w 909023"/>
              <a:gd name="connsiteY58" fmla="*/ 142710 h 1358386"/>
              <a:gd name="connsiteX59" fmla="*/ 507321 w 909023"/>
              <a:gd name="connsiteY59" fmla="*/ 100425 h 1358386"/>
              <a:gd name="connsiteX60" fmla="*/ 449180 w 909023"/>
              <a:gd name="connsiteY60" fmla="*/ 89854 h 1358386"/>
              <a:gd name="connsiteX61" fmla="*/ 422752 w 909023"/>
              <a:gd name="connsiteY61" fmla="*/ 73998 h 1358386"/>
              <a:gd name="connsiteX62" fmla="*/ 391039 w 909023"/>
              <a:gd name="connsiteY62" fmla="*/ 52855 h 1358386"/>
              <a:gd name="connsiteX63" fmla="*/ 375182 w 909023"/>
              <a:gd name="connsiteY63" fmla="*/ 58141 h 1358386"/>
              <a:gd name="connsiteX64" fmla="*/ 359325 w 909023"/>
              <a:gd name="connsiteY64" fmla="*/ 52855 h 1358386"/>
              <a:gd name="connsiteX65" fmla="*/ 338183 w 909023"/>
              <a:gd name="connsiteY65" fmla="*/ 42284 h 1358386"/>
              <a:gd name="connsiteX66" fmla="*/ 317041 w 909023"/>
              <a:gd name="connsiteY66" fmla="*/ 26428 h 1358386"/>
              <a:gd name="connsiteX67" fmla="*/ 290613 w 909023"/>
              <a:gd name="connsiteY67" fmla="*/ 21142 h 1358386"/>
              <a:gd name="connsiteX68" fmla="*/ 248329 w 909023"/>
              <a:gd name="connsiteY68" fmla="*/ 0 h 1358386"/>
              <a:gd name="connsiteX69" fmla="*/ 232472 w 909023"/>
              <a:gd name="connsiteY69" fmla="*/ 10571 h 1358386"/>
              <a:gd name="connsiteX70" fmla="*/ 118666 w 909023"/>
              <a:gd name="connsiteY70" fmla="*/ 64528 h 1358386"/>
              <a:gd name="connsiteX71" fmla="*/ 32565 w 909023"/>
              <a:gd name="connsiteY71" fmla="*/ 51612 h 1358386"/>
              <a:gd name="connsiteX72" fmla="*/ 0 w 909023"/>
              <a:gd name="connsiteY72" fmla="*/ 114108 h 1358386"/>
              <a:gd name="connsiteX0" fmla="*/ 570747 w 909023"/>
              <a:gd name="connsiteY0" fmla="*/ 983112 h 1358386"/>
              <a:gd name="connsiteX1" fmla="*/ 377020 w 909023"/>
              <a:gd name="connsiteY1" fmla="*/ 871177 h 1358386"/>
              <a:gd name="connsiteX2" fmla="*/ 491464 w 909023"/>
              <a:gd name="connsiteY2" fmla="*/ 988398 h 1358386"/>
              <a:gd name="connsiteX3" fmla="*/ 486179 w 909023"/>
              <a:gd name="connsiteY3" fmla="*/ 1009540 h 1358386"/>
              <a:gd name="connsiteX4" fmla="*/ 470322 w 909023"/>
              <a:gd name="connsiteY4" fmla="*/ 1041253 h 1358386"/>
              <a:gd name="connsiteX5" fmla="*/ 454465 w 909023"/>
              <a:gd name="connsiteY5" fmla="*/ 1072966 h 1358386"/>
              <a:gd name="connsiteX6" fmla="*/ 459751 w 909023"/>
              <a:gd name="connsiteY6" fmla="*/ 1173392 h 1358386"/>
              <a:gd name="connsiteX7" fmla="*/ 475608 w 909023"/>
              <a:gd name="connsiteY7" fmla="*/ 1194534 h 1358386"/>
              <a:gd name="connsiteX8" fmla="*/ 486179 w 909023"/>
              <a:gd name="connsiteY8" fmla="*/ 1215676 h 1358386"/>
              <a:gd name="connsiteX9" fmla="*/ 496750 w 909023"/>
              <a:gd name="connsiteY9" fmla="*/ 1242104 h 1358386"/>
              <a:gd name="connsiteX10" fmla="*/ 502035 w 909023"/>
              <a:gd name="connsiteY10" fmla="*/ 1257961 h 1358386"/>
              <a:gd name="connsiteX11" fmla="*/ 512606 w 909023"/>
              <a:gd name="connsiteY11" fmla="*/ 1273817 h 1358386"/>
              <a:gd name="connsiteX12" fmla="*/ 517892 w 909023"/>
              <a:gd name="connsiteY12" fmla="*/ 1289674 h 1358386"/>
              <a:gd name="connsiteX13" fmla="*/ 533749 w 909023"/>
              <a:gd name="connsiteY13" fmla="*/ 1305530 h 1358386"/>
              <a:gd name="connsiteX14" fmla="*/ 539034 w 909023"/>
              <a:gd name="connsiteY14" fmla="*/ 1321387 h 1358386"/>
              <a:gd name="connsiteX15" fmla="*/ 570747 w 909023"/>
              <a:gd name="connsiteY15" fmla="*/ 1342529 h 1358386"/>
              <a:gd name="connsiteX16" fmla="*/ 581319 w 909023"/>
              <a:gd name="connsiteY16" fmla="*/ 1353100 h 1358386"/>
              <a:gd name="connsiteX17" fmla="*/ 597175 w 909023"/>
              <a:gd name="connsiteY17" fmla="*/ 1358386 h 1358386"/>
              <a:gd name="connsiteX18" fmla="*/ 634174 w 909023"/>
              <a:gd name="connsiteY18" fmla="*/ 1347815 h 1358386"/>
              <a:gd name="connsiteX19" fmla="*/ 655316 w 909023"/>
              <a:gd name="connsiteY19" fmla="*/ 1331958 h 1358386"/>
              <a:gd name="connsiteX20" fmla="*/ 671173 w 909023"/>
              <a:gd name="connsiteY20" fmla="*/ 1321387 h 1358386"/>
              <a:gd name="connsiteX21" fmla="*/ 708172 w 909023"/>
              <a:gd name="connsiteY21" fmla="*/ 1289674 h 1358386"/>
              <a:gd name="connsiteX22" fmla="*/ 729314 w 909023"/>
              <a:gd name="connsiteY22" fmla="*/ 1257961 h 1358386"/>
              <a:gd name="connsiteX23" fmla="*/ 750456 w 909023"/>
              <a:gd name="connsiteY23" fmla="*/ 1231533 h 1358386"/>
              <a:gd name="connsiteX24" fmla="*/ 734599 w 909023"/>
              <a:gd name="connsiteY24" fmla="*/ 1183963 h 1358386"/>
              <a:gd name="connsiteX25" fmla="*/ 713457 w 909023"/>
              <a:gd name="connsiteY25" fmla="*/ 1173392 h 1358386"/>
              <a:gd name="connsiteX26" fmla="*/ 702886 w 909023"/>
              <a:gd name="connsiteY26" fmla="*/ 1146964 h 1358386"/>
              <a:gd name="connsiteX27" fmla="*/ 681744 w 909023"/>
              <a:gd name="connsiteY27" fmla="*/ 1115251 h 1358386"/>
              <a:gd name="connsiteX28" fmla="*/ 671173 w 909023"/>
              <a:gd name="connsiteY28" fmla="*/ 1099394 h 1358386"/>
              <a:gd name="connsiteX29" fmla="*/ 660602 w 909023"/>
              <a:gd name="connsiteY29" fmla="*/ 1062395 h 1358386"/>
              <a:gd name="connsiteX30" fmla="*/ 665887 w 909023"/>
              <a:gd name="connsiteY30" fmla="*/ 930257 h 1358386"/>
              <a:gd name="connsiteX31" fmla="*/ 681744 w 909023"/>
              <a:gd name="connsiteY31" fmla="*/ 924971 h 1358386"/>
              <a:gd name="connsiteX32" fmla="*/ 713457 w 909023"/>
              <a:gd name="connsiteY32" fmla="*/ 903829 h 1358386"/>
              <a:gd name="connsiteX33" fmla="*/ 745171 w 909023"/>
              <a:gd name="connsiteY33" fmla="*/ 893258 h 1358386"/>
              <a:gd name="connsiteX34" fmla="*/ 761027 w 909023"/>
              <a:gd name="connsiteY34" fmla="*/ 882687 h 1358386"/>
              <a:gd name="connsiteX35" fmla="*/ 782169 w 909023"/>
              <a:gd name="connsiteY35" fmla="*/ 845688 h 1358386"/>
              <a:gd name="connsiteX36" fmla="*/ 787455 w 909023"/>
              <a:gd name="connsiteY36" fmla="*/ 697692 h 1358386"/>
              <a:gd name="connsiteX37" fmla="*/ 792741 w 909023"/>
              <a:gd name="connsiteY37" fmla="*/ 676550 h 1358386"/>
              <a:gd name="connsiteX38" fmla="*/ 798026 w 909023"/>
              <a:gd name="connsiteY38" fmla="*/ 607838 h 1358386"/>
              <a:gd name="connsiteX39" fmla="*/ 803312 w 909023"/>
              <a:gd name="connsiteY39" fmla="*/ 591981 h 1358386"/>
              <a:gd name="connsiteX40" fmla="*/ 850882 w 909023"/>
              <a:gd name="connsiteY40" fmla="*/ 554983 h 1358386"/>
              <a:gd name="connsiteX41" fmla="*/ 866738 w 909023"/>
              <a:gd name="connsiteY41" fmla="*/ 533840 h 1358386"/>
              <a:gd name="connsiteX42" fmla="*/ 882595 w 909023"/>
              <a:gd name="connsiteY42" fmla="*/ 523269 h 1358386"/>
              <a:gd name="connsiteX43" fmla="*/ 909023 w 909023"/>
              <a:gd name="connsiteY43" fmla="*/ 496841 h 1358386"/>
              <a:gd name="connsiteX44" fmla="*/ 835025 w 909023"/>
              <a:gd name="connsiteY44" fmla="*/ 470414 h 1358386"/>
              <a:gd name="connsiteX45" fmla="*/ 819168 w 909023"/>
              <a:gd name="connsiteY45" fmla="*/ 438700 h 1358386"/>
              <a:gd name="connsiteX46" fmla="*/ 803312 w 909023"/>
              <a:gd name="connsiteY46" fmla="*/ 417558 h 1358386"/>
              <a:gd name="connsiteX47" fmla="*/ 776884 w 909023"/>
              <a:gd name="connsiteY47" fmla="*/ 375274 h 1358386"/>
              <a:gd name="connsiteX48" fmla="*/ 755742 w 909023"/>
              <a:gd name="connsiteY48" fmla="*/ 348846 h 1358386"/>
              <a:gd name="connsiteX49" fmla="*/ 729314 w 909023"/>
              <a:gd name="connsiteY49" fmla="*/ 317133 h 1358386"/>
              <a:gd name="connsiteX50" fmla="*/ 718743 w 909023"/>
              <a:gd name="connsiteY50" fmla="*/ 301276 h 1358386"/>
              <a:gd name="connsiteX51" fmla="*/ 708172 w 909023"/>
              <a:gd name="connsiteY51" fmla="*/ 253706 h 1358386"/>
              <a:gd name="connsiteX52" fmla="*/ 702886 w 909023"/>
              <a:gd name="connsiteY52" fmla="*/ 237850 h 1358386"/>
              <a:gd name="connsiteX53" fmla="*/ 655316 w 909023"/>
              <a:gd name="connsiteY53" fmla="*/ 221993 h 1358386"/>
              <a:gd name="connsiteX54" fmla="*/ 644745 w 909023"/>
              <a:gd name="connsiteY54" fmla="*/ 206136 h 1358386"/>
              <a:gd name="connsiteX55" fmla="*/ 618317 w 909023"/>
              <a:gd name="connsiteY55" fmla="*/ 184994 h 1358386"/>
              <a:gd name="connsiteX56" fmla="*/ 591890 w 909023"/>
              <a:gd name="connsiteY56" fmla="*/ 158566 h 1358386"/>
              <a:gd name="connsiteX57" fmla="*/ 560176 w 909023"/>
              <a:gd name="connsiteY57" fmla="*/ 147995 h 1358386"/>
              <a:gd name="connsiteX58" fmla="*/ 544320 w 909023"/>
              <a:gd name="connsiteY58" fmla="*/ 142710 h 1358386"/>
              <a:gd name="connsiteX59" fmla="*/ 507321 w 909023"/>
              <a:gd name="connsiteY59" fmla="*/ 100425 h 1358386"/>
              <a:gd name="connsiteX60" fmla="*/ 449180 w 909023"/>
              <a:gd name="connsiteY60" fmla="*/ 89854 h 1358386"/>
              <a:gd name="connsiteX61" fmla="*/ 422752 w 909023"/>
              <a:gd name="connsiteY61" fmla="*/ 73998 h 1358386"/>
              <a:gd name="connsiteX62" fmla="*/ 391039 w 909023"/>
              <a:gd name="connsiteY62" fmla="*/ 52855 h 1358386"/>
              <a:gd name="connsiteX63" fmla="*/ 375182 w 909023"/>
              <a:gd name="connsiteY63" fmla="*/ 58141 h 1358386"/>
              <a:gd name="connsiteX64" fmla="*/ 359325 w 909023"/>
              <a:gd name="connsiteY64" fmla="*/ 52855 h 1358386"/>
              <a:gd name="connsiteX65" fmla="*/ 338183 w 909023"/>
              <a:gd name="connsiteY65" fmla="*/ 42284 h 1358386"/>
              <a:gd name="connsiteX66" fmla="*/ 317041 w 909023"/>
              <a:gd name="connsiteY66" fmla="*/ 26428 h 1358386"/>
              <a:gd name="connsiteX67" fmla="*/ 290613 w 909023"/>
              <a:gd name="connsiteY67" fmla="*/ 21142 h 1358386"/>
              <a:gd name="connsiteX68" fmla="*/ 248329 w 909023"/>
              <a:gd name="connsiteY68" fmla="*/ 0 h 1358386"/>
              <a:gd name="connsiteX69" fmla="*/ 232472 w 909023"/>
              <a:gd name="connsiteY69" fmla="*/ 10571 h 1358386"/>
              <a:gd name="connsiteX70" fmla="*/ 118666 w 909023"/>
              <a:gd name="connsiteY70" fmla="*/ 64528 h 1358386"/>
              <a:gd name="connsiteX71" fmla="*/ 32565 w 909023"/>
              <a:gd name="connsiteY71" fmla="*/ 51612 h 1358386"/>
              <a:gd name="connsiteX72" fmla="*/ 0 w 909023"/>
              <a:gd name="connsiteY72" fmla="*/ 114108 h 1358386"/>
              <a:gd name="connsiteX0" fmla="*/ 385630 w 909023"/>
              <a:gd name="connsiteY0" fmla="*/ 776463 h 1358386"/>
              <a:gd name="connsiteX1" fmla="*/ 377020 w 909023"/>
              <a:gd name="connsiteY1" fmla="*/ 871177 h 1358386"/>
              <a:gd name="connsiteX2" fmla="*/ 491464 w 909023"/>
              <a:gd name="connsiteY2" fmla="*/ 988398 h 1358386"/>
              <a:gd name="connsiteX3" fmla="*/ 486179 w 909023"/>
              <a:gd name="connsiteY3" fmla="*/ 1009540 h 1358386"/>
              <a:gd name="connsiteX4" fmla="*/ 470322 w 909023"/>
              <a:gd name="connsiteY4" fmla="*/ 1041253 h 1358386"/>
              <a:gd name="connsiteX5" fmla="*/ 454465 w 909023"/>
              <a:gd name="connsiteY5" fmla="*/ 1072966 h 1358386"/>
              <a:gd name="connsiteX6" fmla="*/ 459751 w 909023"/>
              <a:gd name="connsiteY6" fmla="*/ 1173392 h 1358386"/>
              <a:gd name="connsiteX7" fmla="*/ 475608 w 909023"/>
              <a:gd name="connsiteY7" fmla="*/ 1194534 h 1358386"/>
              <a:gd name="connsiteX8" fmla="*/ 486179 w 909023"/>
              <a:gd name="connsiteY8" fmla="*/ 1215676 h 1358386"/>
              <a:gd name="connsiteX9" fmla="*/ 496750 w 909023"/>
              <a:gd name="connsiteY9" fmla="*/ 1242104 h 1358386"/>
              <a:gd name="connsiteX10" fmla="*/ 502035 w 909023"/>
              <a:gd name="connsiteY10" fmla="*/ 1257961 h 1358386"/>
              <a:gd name="connsiteX11" fmla="*/ 512606 w 909023"/>
              <a:gd name="connsiteY11" fmla="*/ 1273817 h 1358386"/>
              <a:gd name="connsiteX12" fmla="*/ 517892 w 909023"/>
              <a:gd name="connsiteY12" fmla="*/ 1289674 h 1358386"/>
              <a:gd name="connsiteX13" fmla="*/ 533749 w 909023"/>
              <a:gd name="connsiteY13" fmla="*/ 1305530 h 1358386"/>
              <a:gd name="connsiteX14" fmla="*/ 539034 w 909023"/>
              <a:gd name="connsiteY14" fmla="*/ 1321387 h 1358386"/>
              <a:gd name="connsiteX15" fmla="*/ 570747 w 909023"/>
              <a:gd name="connsiteY15" fmla="*/ 1342529 h 1358386"/>
              <a:gd name="connsiteX16" fmla="*/ 581319 w 909023"/>
              <a:gd name="connsiteY16" fmla="*/ 1353100 h 1358386"/>
              <a:gd name="connsiteX17" fmla="*/ 597175 w 909023"/>
              <a:gd name="connsiteY17" fmla="*/ 1358386 h 1358386"/>
              <a:gd name="connsiteX18" fmla="*/ 634174 w 909023"/>
              <a:gd name="connsiteY18" fmla="*/ 1347815 h 1358386"/>
              <a:gd name="connsiteX19" fmla="*/ 655316 w 909023"/>
              <a:gd name="connsiteY19" fmla="*/ 1331958 h 1358386"/>
              <a:gd name="connsiteX20" fmla="*/ 671173 w 909023"/>
              <a:gd name="connsiteY20" fmla="*/ 1321387 h 1358386"/>
              <a:gd name="connsiteX21" fmla="*/ 708172 w 909023"/>
              <a:gd name="connsiteY21" fmla="*/ 1289674 h 1358386"/>
              <a:gd name="connsiteX22" fmla="*/ 729314 w 909023"/>
              <a:gd name="connsiteY22" fmla="*/ 1257961 h 1358386"/>
              <a:gd name="connsiteX23" fmla="*/ 750456 w 909023"/>
              <a:gd name="connsiteY23" fmla="*/ 1231533 h 1358386"/>
              <a:gd name="connsiteX24" fmla="*/ 734599 w 909023"/>
              <a:gd name="connsiteY24" fmla="*/ 1183963 h 1358386"/>
              <a:gd name="connsiteX25" fmla="*/ 713457 w 909023"/>
              <a:gd name="connsiteY25" fmla="*/ 1173392 h 1358386"/>
              <a:gd name="connsiteX26" fmla="*/ 702886 w 909023"/>
              <a:gd name="connsiteY26" fmla="*/ 1146964 h 1358386"/>
              <a:gd name="connsiteX27" fmla="*/ 681744 w 909023"/>
              <a:gd name="connsiteY27" fmla="*/ 1115251 h 1358386"/>
              <a:gd name="connsiteX28" fmla="*/ 671173 w 909023"/>
              <a:gd name="connsiteY28" fmla="*/ 1099394 h 1358386"/>
              <a:gd name="connsiteX29" fmla="*/ 660602 w 909023"/>
              <a:gd name="connsiteY29" fmla="*/ 1062395 h 1358386"/>
              <a:gd name="connsiteX30" fmla="*/ 665887 w 909023"/>
              <a:gd name="connsiteY30" fmla="*/ 930257 h 1358386"/>
              <a:gd name="connsiteX31" fmla="*/ 681744 w 909023"/>
              <a:gd name="connsiteY31" fmla="*/ 924971 h 1358386"/>
              <a:gd name="connsiteX32" fmla="*/ 713457 w 909023"/>
              <a:gd name="connsiteY32" fmla="*/ 903829 h 1358386"/>
              <a:gd name="connsiteX33" fmla="*/ 745171 w 909023"/>
              <a:gd name="connsiteY33" fmla="*/ 893258 h 1358386"/>
              <a:gd name="connsiteX34" fmla="*/ 761027 w 909023"/>
              <a:gd name="connsiteY34" fmla="*/ 882687 h 1358386"/>
              <a:gd name="connsiteX35" fmla="*/ 782169 w 909023"/>
              <a:gd name="connsiteY35" fmla="*/ 845688 h 1358386"/>
              <a:gd name="connsiteX36" fmla="*/ 787455 w 909023"/>
              <a:gd name="connsiteY36" fmla="*/ 697692 h 1358386"/>
              <a:gd name="connsiteX37" fmla="*/ 792741 w 909023"/>
              <a:gd name="connsiteY37" fmla="*/ 676550 h 1358386"/>
              <a:gd name="connsiteX38" fmla="*/ 798026 w 909023"/>
              <a:gd name="connsiteY38" fmla="*/ 607838 h 1358386"/>
              <a:gd name="connsiteX39" fmla="*/ 803312 w 909023"/>
              <a:gd name="connsiteY39" fmla="*/ 591981 h 1358386"/>
              <a:gd name="connsiteX40" fmla="*/ 850882 w 909023"/>
              <a:gd name="connsiteY40" fmla="*/ 554983 h 1358386"/>
              <a:gd name="connsiteX41" fmla="*/ 866738 w 909023"/>
              <a:gd name="connsiteY41" fmla="*/ 533840 h 1358386"/>
              <a:gd name="connsiteX42" fmla="*/ 882595 w 909023"/>
              <a:gd name="connsiteY42" fmla="*/ 523269 h 1358386"/>
              <a:gd name="connsiteX43" fmla="*/ 909023 w 909023"/>
              <a:gd name="connsiteY43" fmla="*/ 496841 h 1358386"/>
              <a:gd name="connsiteX44" fmla="*/ 835025 w 909023"/>
              <a:gd name="connsiteY44" fmla="*/ 470414 h 1358386"/>
              <a:gd name="connsiteX45" fmla="*/ 819168 w 909023"/>
              <a:gd name="connsiteY45" fmla="*/ 438700 h 1358386"/>
              <a:gd name="connsiteX46" fmla="*/ 803312 w 909023"/>
              <a:gd name="connsiteY46" fmla="*/ 417558 h 1358386"/>
              <a:gd name="connsiteX47" fmla="*/ 776884 w 909023"/>
              <a:gd name="connsiteY47" fmla="*/ 375274 h 1358386"/>
              <a:gd name="connsiteX48" fmla="*/ 755742 w 909023"/>
              <a:gd name="connsiteY48" fmla="*/ 348846 h 1358386"/>
              <a:gd name="connsiteX49" fmla="*/ 729314 w 909023"/>
              <a:gd name="connsiteY49" fmla="*/ 317133 h 1358386"/>
              <a:gd name="connsiteX50" fmla="*/ 718743 w 909023"/>
              <a:gd name="connsiteY50" fmla="*/ 301276 h 1358386"/>
              <a:gd name="connsiteX51" fmla="*/ 708172 w 909023"/>
              <a:gd name="connsiteY51" fmla="*/ 253706 h 1358386"/>
              <a:gd name="connsiteX52" fmla="*/ 702886 w 909023"/>
              <a:gd name="connsiteY52" fmla="*/ 237850 h 1358386"/>
              <a:gd name="connsiteX53" fmla="*/ 655316 w 909023"/>
              <a:gd name="connsiteY53" fmla="*/ 221993 h 1358386"/>
              <a:gd name="connsiteX54" fmla="*/ 644745 w 909023"/>
              <a:gd name="connsiteY54" fmla="*/ 206136 h 1358386"/>
              <a:gd name="connsiteX55" fmla="*/ 618317 w 909023"/>
              <a:gd name="connsiteY55" fmla="*/ 184994 h 1358386"/>
              <a:gd name="connsiteX56" fmla="*/ 591890 w 909023"/>
              <a:gd name="connsiteY56" fmla="*/ 158566 h 1358386"/>
              <a:gd name="connsiteX57" fmla="*/ 560176 w 909023"/>
              <a:gd name="connsiteY57" fmla="*/ 147995 h 1358386"/>
              <a:gd name="connsiteX58" fmla="*/ 544320 w 909023"/>
              <a:gd name="connsiteY58" fmla="*/ 142710 h 1358386"/>
              <a:gd name="connsiteX59" fmla="*/ 507321 w 909023"/>
              <a:gd name="connsiteY59" fmla="*/ 100425 h 1358386"/>
              <a:gd name="connsiteX60" fmla="*/ 449180 w 909023"/>
              <a:gd name="connsiteY60" fmla="*/ 89854 h 1358386"/>
              <a:gd name="connsiteX61" fmla="*/ 422752 w 909023"/>
              <a:gd name="connsiteY61" fmla="*/ 73998 h 1358386"/>
              <a:gd name="connsiteX62" fmla="*/ 391039 w 909023"/>
              <a:gd name="connsiteY62" fmla="*/ 52855 h 1358386"/>
              <a:gd name="connsiteX63" fmla="*/ 375182 w 909023"/>
              <a:gd name="connsiteY63" fmla="*/ 58141 h 1358386"/>
              <a:gd name="connsiteX64" fmla="*/ 359325 w 909023"/>
              <a:gd name="connsiteY64" fmla="*/ 52855 h 1358386"/>
              <a:gd name="connsiteX65" fmla="*/ 338183 w 909023"/>
              <a:gd name="connsiteY65" fmla="*/ 42284 h 1358386"/>
              <a:gd name="connsiteX66" fmla="*/ 317041 w 909023"/>
              <a:gd name="connsiteY66" fmla="*/ 26428 h 1358386"/>
              <a:gd name="connsiteX67" fmla="*/ 290613 w 909023"/>
              <a:gd name="connsiteY67" fmla="*/ 21142 h 1358386"/>
              <a:gd name="connsiteX68" fmla="*/ 248329 w 909023"/>
              <a:gd name="connsiteY68" fmla="*/ 0 h 1358386"/>
              <a:gd name="connsiteX69" fmla="*/ 232472 w 909023"/>
              <a:gd name="connsiteY69" fmla="*/ 10571 h 1358386"/>
              <a:gd name="connsiteX70" fmla="*/ 118666 w 909023"/>
              <a:gd name="connsiteY70" fmla="*/ 64528 h 1358386"/>
              <a:gd name="connsiteX71" fmla="*/ 32565 w 909023"/>
              <a:gd name="connsiteY71" fmla="*/ 51612 h 1358386"/>
              <a:gd name="connsiteX72" fmla="*/ 0 w 909023"/>
              <a:gd name="connsiteY72" fmla="*/ 114108 h 1358386"/>
              <a:gd name="connsiteX0" fmla="*/ 385630 w 909023"/>
              <a:gd name="connsiteY0" fmla="*/ 776463 h 1358386"/>
              <a:gd name="connsiteX1" fmla="*/ 377020 w 909023"/>
              <a:gd name="connsiteY1" fmla="*/ 871177 h 1358386"/>
              <a:gd name="connsiteX2" fmla="*/ 491464 w 909023"/>
              <a:gd name="connsiteY2" fmla="*/ 988398 h 1358386"/>
              <a:gd name="connsiteX3" fmla="*/ 486179 w 909023"/>
              <a:gd name="connsiteY3" fmla="*/ 1009540 h 1358386"/>
              <a:gd name="connsiteX4" fmla="*/ 470322 w 909023"/>
              <a:gd name="connsiteY4" fmla="*/ 1041253 h 1358386"/>
              <a:gd name="connsiteX5" fmla="*/ 417594 w 909023"/>
              <a:gd name="connsiteY5" fmla="*/ 1064772 h 1358386"/>
              <a:gd name="connsiteX6" fmla="*/ 459751 w 909023"/>
              <a:gd name="connsiteY6" fmla="*/ 1173392 h 1358386"/>
              <a:gd name="connsiteX7" fmla="*/ 475608 w 909023"/>
              <a:gd name="connsiteY7" fmla="*/ 1194534 h 1358386"/>
              <a:gd name="connsiteX8" fmla="*/ 486179 w 909023"/>
              <a:gd name="connsiteY8" fmla="*/ 1215676 h 1358386"/>
              <a:gd name="connsiteX9" fmla="*/ 496750 w 909023"/>
              <a:gd name="connsiteY9" fmla="*/ 1242104 h 1358386"/>
              <a:gd name="connsiteX10" fmla="*/ 502035 w 909023"/>
              <a:gd name="connsiteY10" fmla="*/ 1257961 h 1358386"/>
              <a:gd name="connsiteX11" fmla="*/ 512606 w 909023"/>
              <a:gd name="connsiteY11" fmla="*/ 1273817 h 1358386"/>
              <a:gd name="connsiteX12" fmla="*/ 517892 w 909023"/>
              <a:gd name="connsiteY12" fmla="*/ 1289674 h 1358386"/>
              <a:gd name="connsiteX13" fmla="*/ 533749 w 909023"/>
              <a:gd name="connsiteY13" fmla="*/ 1305530 h 1358386"/>
              <a:gd name="connsiteX14" fmla="*/ 539034 w 909023"/>
              <a:gd name="connsiteY14" fmla="*/ 1321387 h 1358386"/>
              <a:gd name="connsiteX15" fmla="*/ 570747 w 909023"/>
              <a:gd name="connsiteY15" fmla="*/ 1342529 h 1358386"/>
              <a:gd name="connsiteX16" fmla="*/ 581319 w 909023"/>
              <a:gd name="connsiteY16" fmla="*/ 1353100 h 1358386"/>
              <a:gd name="connsiteX17" fmla="*/ 597175 w 909023"/>
              <a:gd name="connsiteY17" fmla="*/ 1358386 h 1358386"/>
              <a:gd name="connsiteX18" fmla="*/ 634174 w 909023"/>
              <a:gd name="connsiteY18" fmla="*/ 1347815 h 1358386"/>
              <a:gd name="connsiteX19" fmla="*/ 655316 w 909023"/>
              <a:gd name="connsiteY19" fmla="*/ 1331958 h 1358386"/>
              <a:gd name="connsiteX20" fmla="*/ 671173 w 909023"/>
              <a:gd name="connsiteY20" fmla="*/ 1321387 h 1358386"/>
              <a:gd name="connsiteX21" fmla="*/ 708172 w 909023"/>
              <a:gd name="connsiteY21" fmla="*/ 1289674 h 1358386"/>
              <a:gd name="connsiteX22" fmla="*/ 729314 w 909023"/>
              <a:gd name="connsiteY22" fmla="*/ 1257961 h 1358386"/>
              <a:gd name="connsiteX23" fmla="*/ 750456 w 909023"/>
              <a:gd name="connsiteY23" fmla="*/ 1231533 h 1358386"/>
              <a:gd name="connsiteX24" fmla="*/ 734599 w 909023"/>
              <a:gd name="connsiteY24" fmla="*/ 1183963 h 1358386"/>
              <a:gd name="connsiteX25" fmla="*/ 713457 w 909023"/>
              <a:gd name="connsiteY25" fmla="*/ 1173392 h 1358386"/>
              <a:gd name="connsiteX26" fmla="*/ 702886 w 909023"/>
              <a:gd name="connsiteY26" fmla="*/ 1146964 h 1358386"/>
              <a:gd name="connsiteX27" fmla="*/ 681744 w 909023"/>
              <a:gd name="connsiteY27" fmla="*/ 1115251 h 1358386"/>
              <a:gd name="connsiteX28" fmla="*/ 671173 w 909023"/>
              <a:gd name="connsiteY28" fmla="*/ 1099394 h 1358386"/>
              <a:gd name="connsiteX29" fmla="*/ 660602 w 909023"/>
              <a:gd name="connsiteY29" fmla="*/ 1062395 h 1358386"/>
              <a:gd name="connsiteX30" fmla="*/ 665887 w 909023"/>
              <a:gd name="connsiteY30" fmla="*/ 930257 h 1358386"/>
              <a:gd name="connsiteX31" fmla="*/ 681744 w 909023"/>
              <a:gd name="connsiteY31" fmla="*/ 924971 h 1358386"/>
              <a:gd name="connsiteX32" fmla="*/ 713457 w 909023"/>
              <a:gd name="connsiteY32" fmla="*/ 903829 h 1358386"/>
              <a:gd name="connsiteX33" fmla="*/ 745171 w 909023"/>
              <a:gd name="connsiteY33" fmla="*/ 893258 h 1358386"/>
              <a:gd name="connsiteX34" fmla="*/ 761027 w 909023"/>
              <a:gd name="connsiteY34" fmla="*/ 882687 h 1358386"/>
              <a:gd name="connsiteX35" fmla="*/ 782169 w 909023"/>
              <a:gd name="connsiteY35" fmla="*/ 845688 h 1358386"/>
              <a:gd name="connsiteX36" fmla="*/ 787455 w 909023"/>
              <a:gd name="connsiteY36" fmla="*/ 697692 h 1358386"/>
              <a:gd name="connsiteX37" fmla="*/ 792741 w 909023"/>
              <a:gd name="connsiteY37" fmla="*/ 676550 h 1358386"/>
              <a:gd name="connsiteX38" fmla="*/ 798026 w 909023"/>
              <a:gd name="connsiteY38" fmla="*/ 607838 h 1358386"/>
              <a:gd name="connsiteX39" fmla="*/ 803312 w 909023"/>
              <a:gd name="connsiteY39" fmla="*/ 591981 h 1358386"/>
              <a:gd name="connsiteX40" fmla="*/ 850882 w 909023"/>
              <a:gd name="connsiteY40" fmla="*/ 554983 h 1358386"/>
              <a:gd name="connsiteX41" fmla="*/ 866738 w 909023"/>
              <a:gd name="connsiteY41" fmla="*/ 533840 h 1358386"/>
              <a:gd name="connsiteX42" fmla="*/ 882595 w 909023"/>
              <a:gd name="connsiteY42" fmla="*/ 523269 h 1358386"/>
              <a:gd name="connsiteX43" fmla="*/ 909023 w 909023"/>
              <a:gd name="connsiteY43" fmla="*/ 496841 h 1358386"/>
              <a:gd name="connsiteX44" fmla="*/ 835025 w 909023"/>
              <a:gd name="connsiteY44" fmla="*/ 470414 h 1358386"/>
              <a:gd name="connsiteX45" fmla="*/ 819168 w 909023"/>
              <a:gd name="connsiteY45" fmla="*/ 438700 h 1358386"/>
              <a:gd name="connsiteX46" fmla="*/ 803312 w 909023"/>
              <a:gd name="connsiteY46" fmla="*/ 417558 h 1358386"/>
              <a:gd name="connsiteX47" fmla="*/ 776884 w 909023"/>
              <a:gd name="connsiteY47" fmla="*/ 375274 h 1358386"/>
              <a:gd name="connsiteX48" fmla="*/ 755742 w 909023"/>
              <a:gd name="connsiteY48" fmla="*/ 348846 h 1358386"/>
              <a:gd name="connsiteX49" fmla="*/ 729314 w 909023"/>
              <a:gd name="connsiteY49" fmla="*/ 317133 h 1358386"/>
              <a:gd name="connsiteX50" fmla="*/ 718743 w 909023"/>
              <a:gd name="connsiteY50" fmla="*/ 301276 h 1358386"/>
              <a:gd name="connsiteX51" fmla="*/ 708172 w 909023"/>
              <a:gd name="connsiteY51" fmla="*/ 253706 h 1358386"/>
              <a:gd name="connsiteX52" fmla="*/ 702886 w 909023"/>
              <a:gd name="connsiteY52" fmla="*/ 237850 h 1358386"/>
              <a:gd name="connsiteX53" fmla="*/ 655316 w 909023"/>
              <a:gd name="connsiteY53" fmla="*/ 221993 h 1358386"/>
              <a:gd name="connsiteX54" fmla="*/ 644745 w 909023"/>
              <a:gd name="connsiteY54" fmla="*/ 206136 h 1358386"/>
              <a:gd name="connsiteX55" fmla="*/ 618317 w 909023"/>
              <a:gd name="connsiteY55" fmla="*/ 184994 h 1358386"/>
              <a:gd name="connsiteX56" fmla="*/ 591890 w 909023"/>
              <a:gd name="connsiteY56" fmla="*/ 158566 h 1358386"/>
              <a:gd name="connsiteX57" fmla="*/ 560176 w 909023"/>
              <a:gd name="connsiteY57" fmla="*/ 147995 h 1358386"/>
              <a:gd name="connsiteX58" fmla="*/ 544320 w 909023"/>
              <a:gd name="connsiteY58" fmla="*/ 142710 h 1358386"/>
              <a:gd name="connsiteX59" fmla="*/ 507321 w 909023"/>
              <a:gd name="connsiteY59" fmla="*/ 100425 h 1358386"/>
              <a:gd name="connsiteX60" fmla="*/ 449180 w 909023"/>
              <a:gd name="connsiteY60" fmla="*/ 89854 h 1358386"/>
              <a:gd name="connsiteX61" fmla="*/ 422752 w 909023"/>
              <a:gd name="connsiteY61" fmla="*/ 73998 h 1358386"/>
              <a:gd name="connsiteX62" fmla="*/ 391039 w 909023"/>
              <a:gd name="connsiteY62" fmla="*/ 52855 h 1358386"/>
              <a:gd name="connsiteX63" fmla="*/ 375182 w 909023"/>
              <a:gd name="connsiteY63" fmla="*/ 58141 h 1358386"/>
              <a:gd name="connsiteX64" fmla="*/ 359325 w 909023"/>
              <a:gd name="connsiteY64" fmla="*/ 52855 h 1358386"/>
              <a:gd name="connsiteX65" fmla="*/ 338183 w 909023"/>
              <a:gd name="connsiteY65" fmla="*/ 42284 h 1358386"/>
              <a:gd name="connsiteX66" fmla="*/ 317041 w 909023"/>
              <a:gd name="connsiteY66" fmla="*/ 26428 h 1358386"/>
              <a:gd name="connsiteX67" fmla="*/ 290613 w 909023"/>
              <a:gd name="connsiteY67" fmla="*/ 21142 h 1358386"/>
              <a:gd name="connsiteX68" fmla="*/ 248329 w 909023"/>
              <a:gd name="connsiteY68" fmla="*/ 0 h 1358386"/>
              <a:gd name="connsiteX69" fmla="*/ 232472 w 909023"/>
              <a:gd name="connsiteY69" fmla="*/ 10571 h 1358386"/>
              <a:gd name="connsiteX70" fmla="*/ 118666 w 909023"/>
              <a:gd name="connsiteY70" fmla="*/ 64528 h 1358386"/>
              <a:gd name="connsiteX71" fmla="*/ 32565 w 909023"/>
              <a:gd name="connsiteY71" fmla="*/ 51612 h 1358386"/>
              <a:gd name="connsiteX72" fmla="*/ 0 w 909023"/>
              <a:gd name="connsiteY72" fmla="*/ 114108 h 1358386"/>
              <a:gd name="connsiteX0" fmla="*/ 61980 w 909023"/>
              <a:gd name="connsiteY0" fmla="*/ 206999 h 1358386"/>
              <a:gd name="connsiteX1" fmla="*/ 377020 w 909023"/>
              <a:gd name="connsiteY1" fmla="*/ 871177 h 1358386"/>
              <a:gd name="connsiteX2" fmla="*/ 491464 w 909023"/>
              <a:gd name="connsiteY2" fmla="*/ 988398 h 1358386"/>
              <a:gd name="connsiteX3" fmla="*/ 486179 w 909023"/>
              <a:gd name="connsiteY3" fmla="*/ 1009540 h 1358386"/>
              <a:gd name="connsiteX4" fmla="*/ 470322 w 909023"/>
              <a:gd name="connsiteY4" fmla="*/ 1041253 h 1358386"/>
              <a:gd name="connsiteX5" fmla="*/ 417594 w 909023"/>
              <a:gd name="connsiteY5" fmla="*/ 1064772 h 1358386"/>
              <a:gd name="connsiteX6" fmla="*/ 459751 w 909023"/>
              <a:gd name="connsiteY6" fmla="*/ 1173392 h 1358386"/>
              <a:gd name="connsiteX7" fmla="*/ 475608 w 909023"/>
              <a:gd name="connsiteY7" fmla="*/ 1194534 h 1358386"/>
              <a:gd name="connsiteX8" fmla="*/ 486179 w 909023"/>
              <a:gd name="connsiteY8" fmla="*/ 1215676 h 1358386"/>
              <a:gd name="connsiteX9" fmla="*/ 496750 w 909023"/>
              <a:gd name="connsiteY9" fmla="*/ 1242104 h 1358386"/>
              <a:gd name="connsiteX10" fmla="*/ 502035 w 909023"/>
              <a:gd name="connsiteY10" fmla="*/ 1257961 h 1358386"/>
              <a:gd name="connsiteX11" fmla="*/ 512606 w 909023"/>
              <a:gd name="connsiteY11" fmla="*/ 1273817 h 1358386"/>
              <a:gd name="connsiteX12" fmla="*/ 517892 w 909023"/>
              <a:gd name="connsiteY12" fmla="*/ 1289674 h 1358386"/>
              <a:gd name="connsiteX13" fmla="*/ 533749 w 909023"/>
              <a:gd name="connsiteY13" fmla="*/ 1305530 h 1358386"/>
              <a:gd name="connsiteX14" fmla="*/ 539034 w 909023"/>
              <a:gd name="connsiteY14" fmla="*/ 1321387 h 1358386"/>
              <a:gd name="connsiteX15" fmla="*/ 570747 w 909023"/>
              <a:gd name="connsiteY15" fmla="*/ 1342529 h 1358386"/>
              <a:gd name="connsiteX16" fmla="*/ 581319 w 909023"/>
              <a:gd name="connsiteY16" fmla="*/ 1353100 h 1358386"/>
              <a:gd name="connsiteX17" fmla="*/ 597175 w 909023"/>
              <a:gd name="connsiteY17" fmla="*/ 1358386 h 1358386"/>
              <a:gd name="connsiteX18" fmla="*/ 634174 w 909023"/>
              <a:gd name="connsiteY18" fmla="*/ 1347815 h 1358386"/>
              <a:gd name="connsiteX19" fmla="*/ 655316 w 909023"/>
              <a:gd name="connsiteY19" fmla="*/ 1331958 h 1358386"/>
              <a:gd name="connsiteX20" fmla="*/ 671173 w 909023"/>
              <a:gd name="connsiteY20" fmla="*/ 1321387 h 1358386"/>
              <a:gd name="connsiteX21" fmla="*/ 708172 w 909023"/>
              <a:gd name="connsiteY21" fmla="*/ 1289674 h 1358386"/>
              <a:gd name="connsiteX22" fmla="*/ 729314 w 909023"/>
              <a:gd name="connsiteY22" fmla="*/ 1257961 h 1358386"/>
              <a:gd name="connsiteX23" fmla="*/ 750456 w 909023"/>
              <a:gd name="connsiteY23" fmla="*/ 1231533 h 1358386"/>
              <a:gd name="connsiteX24" fmla="*/ 734599 w 909023"/>
              <a:gd name="connsiteY24" fmla="*/ 1183963 h 1358386"/>
              <a:gd name="connsiteX25" fmla="*/ 713457 w 909023"/>
              <a:gd name="connsiteY25" fmla="*/ 1173392 h 1358386"/>
              <a:gd name="connsiteX26" fmla="*/ 702886 w 909023"/>
              <a:gd name="connsiteY26" fmla="*/ 1146964 h 1358386"/>
              <a:gd name="connsiteX27" fmla="*/ 681744 w 909023"/>
              <a:gd name="connsiteY27" fmla="*/ 1115251 h 1358386"/>
              <a:gd name="connsiteX28" fmla="*/ 671173 w 909023"/>
              <a:gd name="connsiteY28" fmla="*/ 1099394 h 1358386"/>
              <a:gd name="connsiteX29" fmla="*/ 660602 w 909023"/>
              <a:gd name="connsiteY29" fmla="*/ 1062395 h 1358386"/>
              <a:gd name="connsiteX30" fmla="*/ 665887 w 909023"/>
              <a:gd name="connsiteY30" fmla="*/ 930257 h 1358386"/>
              <a:gd name="connsiteX31" fmla="*/ 681744 w 909023"/>
              <a:gd name="connsiteY31" fmla="*/ 924971 h 1358386"/>
              <a:gd name="connsiteX32" fmla="*/ 713457 w 909023"/>
              <a:gd name="connsiteY32" fmla="*/ 903829 h 1358386"/>
              <a:gd name="connsiteX33" fmla="*/ 745171 w 909023"/>
              <a:gd name="connsiteY33" fmla="*/ 893258 h 1358386"/>
              <a:gd name="connsiteX34" fmla="*/ 761027 w 909023"/>
              <a:gd name="connsiteY34" fmla="*/ 882687 h 1358386"/>
              <a:gd name="connsiteX35" fmla="*/ 782169 w 909023"/>
              <a:gd name="connsiteY35" fmla="*/ 845688 h 1358386"/>
              <a:gd name="connsiteX36" fmla="*/ 787455 w 909023"/>
              <a:gd name="connsiteY36" fmla="*/ 697692 h 1358386"/>
              <a:gd name="connsiteX37" fmla="*/ 792741 w 909023"/>
              <a:gd name="connsiteY37" fmla="*/ 676550 h 1358386"/>
              <a:gd name="connsiteX38" fmla="*/ 798026 w 909023"/>
              <a:gd name="connsiteY38" fmla="*/ 607838 h 1358386"/>
              <a:gd name="connsiteX39" fmla="*/ 803312 w 909023"/>
              <a:gd name="connsiteY39" fmla="*/ 591981 h 1358386"/>
              <a:gd name="connsiteX40" fmla="*/ 850882 w 909023"/>
              <a:gd name="connsiteY40" fmla="*/ 554983 h 1358386"/>
              <a:gd name="connsiteX41" fmla="*/ 866738 w 909023"/>
              <a:gd name="connsiteY41" fmla="*/ 533840 h 1358386"/>
              <a:gd name="connsiteX42" fmla="*/ 882595 w 909023"/>
              <a:gd name="connsiteY42" fmla="*/ 523269 h 1358386"/>
              <a:gd name="connsiteX43" fmla="*/ 909023 w 909023"/>
              <a:gd name="connsiteY43" fmla="*/ 496841 h 1358386"/>
              <a:gd name="connsiteX44" fmla="*/ 835025 w 909023"/>
              <a:gd name="connsiteY44" fmla="*/ 470414 h 1358386"/>
              <a:gd name="connsiteX45" fmla="*/ 819168 w 909023"/>
              <a:gd name="connsiteY45" fmla="*/ 438700 h 1358386"/>
              <a:gd name="connsiteX46" fmla="*/ 803312 w 909023"/>
              <a:gd name="connsiteY46" fmla="*/ 417558 h 1358386"/>
              <a:gd name="connsiteX47" fmla="*/ 776884 w 909023"/>
              <a:gd name="connsiteY47" fmla="*/ 375274 h 1358386"/>
              <a:gd name="connsiteX48" fmla="*/ 755742 w 909023"/>
              <a:gd name="connsiteY48" fmla="*/ 348846 h 1358386"/>
              <a:gd name="connsiteX49" fmla="*/ 729314 w 909023"/>
              <a:gd name="connsiteY49" fmla="*/ 317133 h 1358386"/>
              <a:gd name="connsiteX50" fmla="*/ 718743 w 909023"/>
              <a:gd name="connsiteY50" fmla="*/ 301276 h 1358386"/>
              <a:gd name="connsiteX51" fmla="*/ 708172 w 909023"/>
              <a:gd name="connsiteY51" fmla="*/ 253706 h 1358386"/>
              <a:gd name="connsiteX52" fmla="*/ 702886 w 909023"/>
              <a:gd name="connsiteY52" fmla="*/ 237850 h 1358386"/>
              <a:gd name="connsiteX53" fmla="*/ 655316 w 909023"/>
              <a:gd name="connsiteY53" fmla="*/ 221993 h 1358386"/>
              <a:gd name="connsiteX54" fmla="*/ 644745 w 909023"/>
              <a:gd name="connsiteY54" fmla="*/ 206136 h 1358386"/>
              <a:gd name="connsiteX55" fmla="*/ 618317 w 909023"/>
              <a:gd name="connsiteY55" fmla="*/ 184994 h 1358386"/>
              <a:gd name="connsiteX56" fmla="*/ 591890 w 909023"/>
              <a:gd name="connsiteY56" fmla="*/ 158566 h 1358386"/>
              <a:gd name="connsiteX57" fmla="*/ 560176 w 909023"/>
              <a:gd name="connsiteY57" fmla="*/ 147995 h 1358386"/>
              <a:gd name="connsiteX58" fmla="*/ 544320 w 909023"/>
              <a:gd name="connsiteY58" fmla="*/ 142710 h 1358386"/>
              <a:gd name="connsiteX59" fmla="*/ 507321 w 909023"/>
              <a:gd name="connsiteY59" fmla="*/ 100425 h 1358386"/>
              <a:gd name="connsiteX60" fmla="*/ 449180 w 909023"/>
              <a:gd name="connsiteY60" fmla="*/ 89854 h 1358386"/>
              <a:gd name="connsiteX61" fmla="*/ 422752 w 909023"/>
              <a:gd name="connsiteY61" fmla="*/ 73998 h 1358386"/>
              <a:gd name="connsiteX62" fmla="*/ 391039 w 909023"/>
              <a:gd name="connsiteY62" fmla="*/ 52855 h 1358386"/>
              <a:gd name="connsiteX63" fmla="*/ 375182 w 909023"/>
              <a:gd name="connsiteY63" fmla="*/ 58141 h 1358386"/>
              <a:gd name="connsiteX64" fmla="*/ 359325 w 909023"/>
              <a:gd name="connsiteY64" fmla="*/ 52855 h 1358386"/>
              <a:gd name="connsiteX65" fmla="*/ 338183 w 909023"/>
              <a:gd name="connsiteY65" fmla="*/ 42284 h 1358386"/>
              <a:gd name="connsiteX66" fmla="*/ 317041 w 909023"/>
              <a:gd name="connsiteY66" fmla="*/ 26428 h 1358386"/>
              <a:gd name="connsiteX67" fmla="*/ 290613 w 909023"/>
              <a:gd name="connsiteY67" fmla="*/ 21142 h 1358386"/>
              <a:gd name="connsiteX68" fmla="*/ 248329 w 909023"/>
              <a:gd name="connsiteY68" fmla="*/ 0 h 1358386"/>
              <a:gd name="connsiteX69" fmla="*/ 232472 w 909023"/>
              <a:gd name="connsiteY69" fmla="*/ 10571 h 1358386"/>
              <a:gd name="connsiteX70" fmla="*/ 118666 w 909023"/>
              <a:gd name="connsiteY70" fmla="*/ 64528 h 1358386"/>
              <a:gd name="connsiteX71" fmla="*/ 32565 w 909023"/>
              <a:gd name="connsiteY71" fmla="*/ 51612 h 1358386"/>
              <a:gd name="connsiteX72" fmla="*/ 0 w 909023"/>
              <a:gd name="connsiteY72" fmla="*/ 114108 h 1358386"/>
              <a:gd name="connsiteX0" fmla="*/ 61980 w 909023"/>
              <a:gd name="connsiteY0" fmla="*/ 206999 h 1358386"/>
              <a:gd name="connsiteX1" fmla="*/ 377020 w 909023"/>
              <a:gd name="connsiteY1" fmla="*/ 871177 h 1358386"/>
              <a:gd name="connsiteX2" fmla="*/ 491464 w 909023"/>
              <a:gd name="connsiteY2" fmla="*/ 988398 h 1358386"/>
              <a:gd name="connsiteX3" fmla="*/ 486179 w 909023"/>
              <a:gd name="connsiteY3" fmla="*/ 1009540 h 1358386"/>
              <a:gd name="connsiteX4" fmla="*/ 470322 w 909023"/>
              <a:gd name="connsiteY4" fmla="*/ 1041253 h 1358386"/>
              <a:gd name="connsiteX5" fmla="*/ 417594 w 909023"/>
              <a:gd name="connsiteY5" fmla="*/ 1064772 h 1358386"/>
              <a:gd name="connsiteX6" fmla="*/ 459751 w 909023"/>
              <a:gd name="connsiteY6" fmla="*/ 1173392 h 1358386"/>
              <a:gd name="connsiteX7" fmla="*/ 475608 w 909023"/>
              <a:gd name="connsiteY7" fmla="*/ 1194534 h 1358386"/>
              <a:gd name="connsiteX8" fmla="*/ 486179 w 909023"/>
              <a:gd name="connsiteY8" fmla="*/ 1215676 h 1358386"/>
              <a:gd name="connsiteX9" fmla="*/ 496750 w 909023"/>
              <a:gd name="connsiteY9" fmla="*/ 1242104 h 1358386"/>
              <a:gd name="connsiteX10" fmla="*/ 502035 w 909023"/>
              <a:gd name="connsiteY10" fmla="*/ 1257961 h 1358386"/>
              <a:gd name="connsiteX11" fmla="*/ 512606 w 909023"/>
              <a:gd name="connsiteY11" fmla="*/ 1273817 h 1358386"/>
              <a:gd name="connsiteX12" fmla="*/ 517892 w 909023"/>
              <a:gd name="connsiteY12" fmla="*/ 1289674 h 1358386"/>
              <a:gd name="connsiteX13" fmla="*/ 533749 w 909023"/>
              <a:gd name="connsiteY13" fmla="*/ 1305530 h 1358386"/>
              <a:gd name="connsiteX14" fmla="*/ 539034 w 909023"/>
              <a:gd name="connsiteY14" fmla="*/ 1321387 h 1358386"/>
              <a:gd name="connsiteX15" fmla="*/ 570747 w 909023"/>
              <a:gd name="connsiteY15" fmla="*/ 1342529 h 1358386"/>
              <a:gd name="connsiteX16" fmla="*/ 581319 w 909023"/>
              <a:gd name="connsiteY16" fmla="*/ 1353100 h 1358386"/>
              <a:gd name="connsiteX17" fmla="*/ 597175 w 909023"/>
              <a:gd name="connsiteY17" fmla="*/ 1358386 h 1358386"/>
              <a:gd name="connsiteX18" fmla="*/ 634174 w 909023"/>
              <a:gd name="connsiteY18" fmla="*/ 1347815 h 1358386"/>
              <a:gd name="connsiteX19" fmla="*/ 655316 w 909023"/>
              <a:gd name="connsiteY19" fmla="*/ 1331958 h 1358386"/>
              <a:gd name="connsiteX20" fmla="*/ 671173 w 909023"/>
              <a:gd name="connsiteY20" fmla="*/ 1321387 h 1358386"/>
              <a:gd name="connsiteX21" fmla="*/ 708172 w 909023"/>
              <a:gd name="connsiteY21" fmla="*/ 1289674 h 1358386"/>
              <a:gd name="connsiteX22" fmla="*/ 729314 w 909023"/>
              <a:gd name="connsiteY22" fmla="*/ 1257961 h 1358386"/>
              <a:gd name="connsiteX23" fmla="*/ 750456 w 909023"/>
              <a:gd name="connsiteY23" fmla="*/ 1231533 h 1358386"/>
              <a:gd name="connsiteX24" fmla="*/ 734599 w 909023"/>
              <a:gd name="connsiteY24" fmla="*/ 1183963 h 1358386"/>
              <a:gd name="connsiteX25" fmla="*/ 713457 w 909023"/>
              <a:gd name="connsiteY25" fmla="*/ 1173392 h 1358386"/>
              <a:gd name="connsiteX26" fmla="*/ 702886 w 909023"/>
              <a:gd name="connsiteY26" fmla="*/ 1146964 h 1358386"/>
              <a:gd name="connsiteX27" fmla="*/ 681744 w 909023"/>
              <a:gd name="connsiteY27" fmla="*/ 1115251 h 1358386"/>
              <a:gd name="connsiteX28" fmla="*/ 671173 w 909023"/>
              <a:gd name="connsiteY28" fmla="*/ 1099394 h 1358386"/>
              <a:gd name="connsiteX29" fmla="*/ 660602 w 909023"/>
              <a:gd name="connsiteY29" fmla="*/ 1062395 h 1358386"/>
              <a:gd name="connsiteX30" fmla="*/ 665887 w 909023"/>
              <a:gd name="connsiteY30" fmla="*/ 930257 h 1358386"/>
              <a:gd name="connsiteX31" fmla="*/ 681744 w 909023"/>
              <a:gd name="connsiteY31" fmla="*/ 924971 h 1358386"/>
              <a:gd name="connsiteX32" fmla="*/ 713457 w 909023"/>
              <a:gd name="connsiteY32" fmla="*/ 903829 h 1358386"/>
              <a:gd name="connsiteX33" fmla="*/ 745171 w 909023"/>
              <a:gd name="connsiteY33" fmla="*/ 893258 h 1358386"/>
              <a:gd name="connsiteX34" fmla="*/ 761027 w 909023"/>
              <a:gd name="connsiteY34" fmla="*/ 882687 h 1358386"/>
              <a:gd name="connsiteX35" fmla="*/ 782169 w 909023"/>
              <a:gd name="connsiteY35" fmla="*/ 845688 h 1358386"/>
              <a:gd name="connsiteX36" fmla="*/ 787455 w 909023"/>
              <a:gd name="connsiteY36" fmla="*/ 697692 h 1358386"/>
              <a:gd name="connsiteX37" fmla="*/ 792741 w 909023"/>
              <a:gd name="connsiteY37" fmla="*/ 676550 h 1358386"/>
              <a:gd name="connsiteX38" fmla="*/ 798026 w 909023"/>
              <a:gd name="connsiteY38" fmla="*/ 607838 h 1358386"/>
              <a:gd name="connsiteX39" fmla="*/ 803312 w 909023"/>
              <a:gd name="connsiteY39" fmla="*/ 591981 h 1358386"/>
              <a:gd name="connsiteX40" fmla="*/ 850882 w 909023"/>
              <a:gd name="connsiteY40" fmla="*/ 554983 h 1358386"/>
              <a:gd name="connsiteX41" fmla="*/ 866738 w 909023"/>
              <a:gd name="connsiteY41" fmla="*/ 533840 h 1358386"/>
              <a:gd name="connsiteX42" fmla="*/ 882595 w 909023"/>
              <a:gd name="connsiteY42" fmla="*/ 523269 h 1358386"/>
              <a:gd name="connsiteX43" fmla="*/ 909023 w 909023"/>
              <a:gd name="connsiteY43" fmla="*/ 496841 h 1358386"/>
              <a:gd name="connsiteX44" fmla="*/ 835025 w 909023"/>
              <a:gd name="connsiteY44" fmla="*/ 470414 h 1358386"/>
              <a:gd name="connsiteX45" fmla="*/ 819168 w 909023"/>
              <a:gd name="connsiteY45" fmla="*/ 438700 h 1358386"/>
              <a:gd name="connsiteX46" fmla="*/ 803312 w 909023"/>
              <a:gd name="connsiteY46" fmla="*/ 417558 h 1358386"/>
              <a:gd name="connsiteX47" fmla="*/ 776884 w 909023"/>
              <a:gd name="connsiteY47" fmla="*/ 375274 h 1358386"/>
              <a:gd name="connsiteX48" fmla="*/ 755742 w 909023"/>
              <a:gd name="connsiteY48" fmla="*/ 348846 h 1358386"/>
              <a:gd name="connsiteX49" fmla="*/ 729314 w 909023"/>
              <a:gd name="connsiteY49" fmla="*/ 317133 h 1358386"/>
              <a:gd name="connsiteX50" fmla="*/ 718743 w 909023"/>
              <a:gd name="connsiteY50" fmla="*/ 301276 h 1358386"/>
              <a:gd name="connsiteX51" fmla="*/ 708172 w 909023"/>
              <a:gd name="connsiteY51" fmla="*/ 253706 h 1358386"/>
              <a:gd name="connsiteX52" fmla="*/ 702886 w 909023"/>
              <a:gd name="connsiteY52" fmla="*/ 237850 h 1358386"/>
              <a:gd name="connsiteX53" fmla="*/ 655316 w 909023"/>
              <a:gd name="connsiteY53" fmla="*/ 221993 h 1358386"/>
              <a:gd name="connsiteX54" fmla="*/ 644745 w 909023"/>
              <a:gd name="connsiteY54" fmla="*/ 206136 h 1358386"/>
              <a:gd name="connsiteX55" fmla="*/ 618317 w 909023"/>
              <a:gd name="connsiteY55" fmla="*/ 184994 h 1358386"/>
              <a:gd name="connsiteX56" fmla="*/ 591890 w 909023"/>
              <a:gd name="connsiteY56" fmla="*/ 158566 h 1358386"/>
              <a:gd name="connsiteX57" fmla="*/ 560176 w 909023"/>
              <a:gd name="connsiteY57" fmla="*/ 147995 h 1358386"/>
              <a:gd name="connsiteX58" fmla="*/ 544320 w 909023"/>
              <a:gd name="connsiteY58" fmla="*/ 142710 h 1358386"/>
              <a:gd name="connsiteX59" fmla="*/ 507321 w 909023"/>
              <a:gd name="connsiteY59" fmla="*/ 100425 h 1358386"/>
              <a:gd name="connsiteX60" fmla="*/ 449180 w 909023"/>
              <a:gd name="connsiteY60" fmla="*/ 89854 h 1358386"/>
              <a:gd name="connsiteX61" fmla="*/ 422752 w 909023"/>
              <a:gd name="connsiteY61" fmla="*/ 73998 h 1358386"/>
              <a:gd name="connsiteX62" fmla="*/ 391039 w 909023"/>
              <a:gd name="connsiteY62" fmla="*/ 52855 h 1358386"/>
              <a:gd name="connsiteX63" fmla="*/ 375182 w 909023"/>
              <a:gd name="connsiteY63" fmla="*/ 58141 h 1358386"/>
              <a:gd name="connsiteX64" fmla="*/ 359325 w 909023"/>
              <a:gd name="connsiteY64" fmla="*/ 52855 h 1358386"/>
              <a:gd name="connsiteX65" fmla="*/ 338183 w 909023"/>
              <a:gd name="connsiteY65" fmla="*/ 42284 h 1358386"/>
              <a:gd name="connsiteX66" fmla="*/ 317041 w 909023"/>
              <a:gd name="connsiteY66" fmla="*/ 26428 h 1358386"/>
              <a:gd name="connsiteX67" fmla="*/ 290613 w 909023"/>
              <a:gd name="connsiteY67" fmla="*/ 21142 h 1358386"/>
              <a:gd name="connsiteX68" fmla="*/ 248329 w 909023"/>
              <a:gd name="connsiteY68" fmla="*/ 0 h 1358386"/>
              <a:gd name="connsiteX69" fmla="*/ 232472 w 909023"/>
              <a:gd name="connsiteY69" fmla="*/ 10571 h 1358386"/>
              <a:gd name="connsiteX70" fmla="*/ 118666 w 909023"/>
              <a:gd name="connsiteY70" fmla="*/ 64528 h 1358386"/>
              <a:gd name="connsiteX71" fmla="*/ 32565 w 909023"/>
              <a:gd name="connsiteY71" fmla="*/ 51612 h 1358386"/>
              <a:gd name="connsiteX72" fmla="*/ 0 w 909023"/>
              <a:gd name="connsiteY72" fmla="*/ 114108 h 1358386"/>
              <a:gd name="connsiteX0" fmla="*/ 61980 w 909023"/>
              <a:gd name="connsiteY0" fmla="*/ 206999 h 1358386"/>
              <a:gd name="connsiteX1" fmla="*/ 336052 w 909023"/>
              <a:gd name="connsiteY1" fmla="*/ 723690 h 1358386"/>
              <a:gd name="connsiteX2" fmla="*/ 491464 w 909023"/>
              <a:gd name="connsiteY2" fmla="*/ 988398 h 1358386"/>
              <a:gd name="connsiteX3" fmla="*/ 486179 w 909023"/>
              <a:gd name="connsiteY3" fmla="*/ 1009540 h 1358386"/>
              <a:gd name="connsiteX4" fmla="*/ 470322 w 909023"/>
              <a:gd name="connsiteY4" fmla="*/ 1041253 h 1358386"/>
              <a:gd name="connsiteX5" fmla="*/ 417594 w 909023"/>
              <a:gd name="connsiteY5" fmla="*/ 1064772 h 1358386"/>
              <a:gd name="connsiteX6" fmla="*/ 459751 w 909023"/>
              <a:gd name="connsiteY6" fmla="*/ 1173392 h 1358386"/>
              <a:gd name="connsiteX7" fmla="*/ 475608 w 909023"/>
              <a:gd name="connsiteY7" fmla="*/ 1194534 h 1358386"/>
              <a:gd name="connsiteX8" fmla="*/ 486179 w 909023"/>
              <a:gd name="connsiteY8" fmla="*/ 1215676 h 1358386"/>
              <a:gd name="connsiteX9" fmla="*/ 496750 w 909023"/>
              <a:gd name="connsiteY9" fmla="*/ 1242104 h 1358386"/>
              <a:gd name="connsiteX10" fmla="*/ 502035 w 909023"/>
              <a:gd name="connsiteY10" fmla="*/ 1257961 h 1358386"/>
              <a:gd name="connsiteX11" fmla="*/ 512606 w 909023"/>
              <a:gd name="connsiteY11" fmla="*/ 1273817 h 1358386"/>
              <a:gd name="connsiteX12" fmla="*/ 517892 w 909023"/>
              <a:gd name="connsiteY12" fmla="*/ 1289674 h 1358386"/>
              <a:gd name="connsiteX13" fmla="*/ 533749 w 909023"/>
              <a:gd name="connsiteY13" fmla="*/ 1305530 h 1358386"/>
              <a:gd name="connsiteX14" fmla="*/ 539034 w 909023"/>
              <a:gd name="connsiteY14" fmla="*/ 1321387 h 1358386"/>
              <a:gd name="connsiteX15" fmla="*/ 570747 w 909023"/>
              <a:gd name="connsiteY15" fmla="*/ 1342529 h 1358386"/>
              <a:gd name="connsiteX16" fmla="*/ 581319 w 909023"/>
              <a:gd name="connsiteY16" fmla="*/ 1353100 h 1358386"/>
              <a:gd name="connsiteX17" fmla="*/ 597175 w 909023"/>
              <a:gd name="connsiteY17" fmla="*/ 1358386 h 1358386"/>
              <a:gd name="connsiteX18" fmla="*/ 634174 w 909023"/>
              <a:gd name="connsiteY18" fmla="*/ 1347815 h 1358386"/>
              <a:gd name="connsiteX19" fmla="*/ 655316 w 909023"/>
              <a:gd name="connsiteY19" fmla="*/ 1331958 h 1358386"/>
              <a:gd name="connsiteX20" fmla="*/ 671173 w 909023"/>
              <a:gd name="connsiteY20" fmla="*/ 1321387 h 1358386"/>
              <a:gd name="connsiteX21" fmla="*/ 708172 w 909023"/>
              <a:gd name="connsiteY21" fmla="*/ 1289674 h 1358386"/>
              <a:gd name="connsiteX22" fmla="*/ 729314 w 909023"/>
              <a:gd name="connsiteY22" fmla="*/ 1257961 h 1358386"/>
              <a:gd name="connsiteX23" fmla="*/ 750456 w 909023"/>
              <a:gd name="connsiteY23" fmla="*/ 1231533 h 1358386"/>
              <a:gd name="connsiteX24" fmla="*/ 734599 w 909023"/>
              <a:gd name="connsiteY24" fmla="*/ 1183963 h 1358386"/>
              <a:gd name="connsiteX25" fmla="*/ 713457 w 909023"/>
              <a:gd name="connsiteY25" fmla="*/ 1173392 h 1358386"/>
              <a:gd name="connsiteX26" fmla="*/ 702886 w 909023"/>
              <a:gd name="connsiteY26" fmla="*/ 1146964 h 1358386"/>
              <a:gd name="connsiteX27" fmla="*/ 681744 w 909023"/>
              <a:gd name="connsiteY27" fmla="*/ 1115251 h 1358386"/>
              <a:gd name="connsiteX28" fmla="*/ 671173 w 909023"/>
              <a:gd name="connsiteY28" fmla="*/ 1099394 h 1358386"/>
              <a:gd name="connsiteX29" fmla="*/ 660602 w 909023"/>
              <a:gd name="connsiteY29" fmla="*/ 1062395 h 1358386"/>
              <a:gd name="connsiteX30" fmla="*/ 665887 w 909023"/>
              <a:gd name="connsiteY30" fmla="*/ 930257 h 1358386"/>
              <a:gd name="connsiteX31" fmla="*/ 681744 w 909023"/>
              <a:gd name="connsiteY31" fmla="*/ 924971 h 1358386"/>
              <a:gd name="connsiteX32" fmla="*/ 713457 w 909023"/>
              <a:gd name="connsiteY32" fmla="*/ 903829 h 1358386"/>
              <a:gd name="connsiteX33" fmla="*/ 745171 w 909023"/>
              <a:gd name="connsiteY33" fmla="*/ 893258 h 1358386"/>
              <a:gd name="connsiteX34" fmla="*/ 761027 w 909023"/>
              <a:gd name="connsiteY34" fmla="*/ 882687 h 1358386"/>
              <a:gd name="connsiteX35" fmla="*/ 782169 w 909023"/>
              <a:gd name="connsiteY35" fmla="*/ 845688 h 1358386"/>
              <a:gd name="connsiteX36" fmla="*/ 787455 w 909023"/>
              <a:gd name="connsiteY36" fmla="*/ 697692 h 1358386"/>
              <a:gd name="connsiteX37" fmla="*/ 792741 w 909023"/>
              <a:gd name="connsiteY37" fmla="*/ 676550 h 1358386"/>
              <a:gd name="connsiteX38" fmla="*/ 798026 w 909023"/>
              <a:gd name="connsiteY38" fmla="*/ 607838 h 1358386"/>
              <a:gd name="connsiteX39" fmla="*/ 803312 w 909023"/>
              <a:gd name="connsiteY39" fmla="*/ 591981 h 1358386"/>
              <a:gd name="connsiteX40" fmla="*/ 850882 w 909023"/>
              <a:gd name="connsiteY40" fmla="*/ 554983 h 1358386"/>
              <a:gd name="connsiteX41" fmla="*/ 866738 w 909023"/>
              <a:gd name="connsiteY41" fmla="*/ 533840 h 1358386"/>
              <a:gd name="connsiteX42" fmla="*/ 882595 w 909023"/>
              <a:gd name="connsiteY42" fmla="*/ 523269 h 1358386"/>
              <a:gd name="connsiteX43" fmla="*/ 909023 w 909023"/>
              <a:gd name="connsiteY43" fmla="*/ 496841 h 1358386"/>
              <a:gd name="connsiteX44" fmla="*/ 835025 w 909023"/>
              <a:gd name="connsiteY44" fmla="*/ 470414 h 1358386"/>
              <a:gd name="connsiteX45" fmla="*/ 819168 w 909023"/>
              <a:gd name="connsiteY45" fmla="*/ 438700 h 1358386"/>
              <a:gd name="connsiteX46" fmla="*/ 803312 w 909023"/>
              <a:gd name="connsiteY46" fmla="*/ 417558 h 1358386"/>
              <a:gd name="connsiteX47" fmla="*/ 776884 w 909023"/>
              <a:gd name="connsiteY47" fmla="*/ 375274 h 1358386"/>
              <a:gd name="connsiteX48" fmla="*/ 755742 w 909023"/>
              <a:gd name="connsiteY48" fmla="*/ 348846 h 1358386"/>
              <a:gd name="connsiteX49" fmla="*/ 729314 w 909023"/>
              <a:gd name="connsiteY49" fmla="*/ 317133 h 1358386"/>
              <a:gd name="connsiteX50" fmla="*/ 718743 w 909023"/>
              <a:gd name="connsiteY50" fmla="*/ 301276 h 1358386"/>
              <a:gd name="connsiteX51" fmla="*/ 708172 w 909023"/>
              <a:gd name="connsiteY51" fmla="*/ 253706 h 1358386"/>
              <a:gd name="connsiteX52" fmla="*/ 702886 w 909023"/>
              <a:gd name="connsiteY52" fmla="*/ 237850 h 1358386"/>
              <a:gd name="connsiteX53" fmla="*/ 655316 w 909023"/>
              <a:gd name="connsiteY53" fmla="*/ 221993 h 1358386"/>
              <a:gd name="connsiteX54" fmla="*/ 644745 w 909023"/>
              <a:gd name="connsiteY54" fmla="*/ 206136 h 1358386"/>
              <a:gd name="connsiteX55" fmla="*/ 618317 w 909023"/>
              <a:gd name="connsiteY55" fmla="*/ 184994 h 1358386"/>
              <a:gd name="connsiteX56" fmla="*/ 591890 w 909023"/>
              <a:gd name="connsiteY56" fmla="*/ 158566 h 1358386"/>
              <a:gd name="connsiteX57" fmla="*/ 560176 w 909023"/>
              <a:gd name="connsiteY57" fmla="*/ 147995 h 1358386"/>
              <a:gd name="connsiteX58" fmla="*/ 544320 w 909023"/>
              <a:gd name="connsiteY58" fmla="*/ 142710 h 1358386"/>
              <a:gd name="connsiteX59" fmla="*/ 507321 w 909023"/>
              <a:gd name="connsiteY59" fmla="*/ 100425 h 1358386"/>
              <a:gd name="connsiteX60" fmla="*/ 449180 w 909023"/>
              <a:gd name="connsiteY60" fmla="*/ 89854 h 1358386"/>
              <a:gd name="connsiteX61" fmla="*/ 422752 w 909023"/>
              <a:gd name="connsiteY61" fmla="*/ 73998 h 1358386"/>
              <a:gd name="connsiteX62" fmla="*/ 391039 w 909023"/>
              <a:gd name="connsiteY62" fmla="*/ 52855 h 1358386"/>
              <a:gd name="connsiteX63" fmla="*/ 375182 w 909023"/>
              <a:gd name="connsiteY63" fmla="*/ 58141 h 1358386"/>
              <a:gd name="connsiteX64" fmla="*/ 359325 w 909023"/>
              <a:gd name="connsiteY64" fmla="*/ 52855 h 1358386"/>
              <a:gd name="connsiteX65" fmla="*/ 338183 w 909023"/>
              <a:gd name="connsiteY65" fmla="*/ 42284 h 1358386"/>
              <a:gd name="connsiteX66" fmla="*/ 317041 w 909023"/>
              <a:gd name="connsiteY66" fmla="*/ 26428 h 1358386"/>
              <a:gd name="connsiteX67" fmla="*/ 290613 w 909023"/>
              <a:gd name="connsiteY67" fmla="*/ 21142 h 1358386"/>
              <a:gd name="connsiteX68" fmla="*/ 248329 w 909023"/>
              <a:gd name="connsiteY68" fmla="*/ 0 h 1358386"/>
              <a:gd name="connsiteX69" fmla="*/ 232472 w 909023"/>
              <a:gd name="connsiteY69" fmla="*/ 10571 h 1358386"/>
              <a:gd name="connsiteX70" fmla="*/ 118666 w 909023"/>
              <a:gd name="connsiteY70" fmla="*/ 64528 h 1358386"/>
              <a:gd name="connsiteX71" fmla="*/ 32565 w 909023"/>
              <a:gd name="connsiteY71" fmla="*/ 51612 h 1358386"/>
              <a:gd name="connsiteX72" fmla="*/ 0 w 909023"/>
              <a:gd name="connsiteY72" fmla="*/ 114108 h 1358386"/>
              <a:gd name="connsiteX0" fmla="*/ 61980 w 909023"/>
              <a:gd name="connsiteY0" fmla="*/ 206999 h 1358386"/>
              <a:gd name="connsiteX1" fmla="*/ 336052 w 909023"/>
              <a:gd name="connsiteY1" fmla="*/ 723690 h 1358386"/>
              <a:gd name="connsiteX2" fmla="*/ 491464 w 909023"/>
              <a:gd name="connsiteY2" fmla="*/ 988398 h 1358386"/>
              <a:gd name="connsiteX3" fmla="*/ 486179 w 909023"/>
              <a:gd name="connsiteY3" fmla="*/ 1009540 h 1358386"/>
              <a:gd name="connsiteX4" fmla="*/ 470322 w 909023"/>
              <a:gd name="connsiteY4" fmla="*/ 1041253 h 1358386"/>
              <a:gd name="connsiteX5" fmla="*/ 417594 w 909023"/>
              <a:gd name="connsiteY5" fmla="*/ 1064772 h 1358386"/>
              <a:gd name="connsiteX6" fmla="*/ 459751 w 909023"/>
              <a:gd name="connsiteY6" fmla="*/ 1173392 h 1358386"/>
              <a:gd name="connsiteX7" fmla="*/ 475608 w 909023"/>
              <a:gd name="connsiteY7" fmla="*/ 1194534 h 1358386"/>
              <a:gd name="connsiteX8" fmla="*/ 486179 w 909023"/>
              <a:gd name="connsiteY8" fmla="*/ 1215676 h 1358386"/>
              <a:gd name="connsiteX9" fmla="*/ 496750 w 909023"/>
              <a:gd name="connsiteY9" fmla="*/ 1242104 h 1358386"/>
              <a:gd name="connsiteX10" fmla="*/ 502035 w 909023"/>
              <a:gd name="connsiteY10" fmla="*/ 1257961 h 1358386"/>
              <a:gd name="connsiteX11" fmla="*/ 512606 w 909023"/>
              <a:gd name="connsiteY11" fmla="*/ 1273817 h 1358386"/>
              <a:gd name="connsiteX12" fmla="*/ 517892 w 909023"/>
              <a:gd name="connsiteY12" fmla="*/ 1289674 h 1358386"/>
              <a:gd name="connsiteX13" fmla="*/ 533749 w 909023"/>
              <a:gd name="connsiteY13" fmla="*/ 1305530 h 1358386"/>
              <a:gd name="connsiteX14" fmla="*/ 539034 w 909023"/>
              <a:gd name="connsiteY14" fmla="*/ 1321387 h 1358386"/>
              <a:gd name="connsiteX15" fmla="*/ 570747 w 909023"/>
              <a:gd name="connsiteY15" fmla="*/ 1342529 h 1358386"/>
              <a:gd name="connsiteX16" fmla="*/ 581319 w 909023"/>
              <a:gd name="connsiteY16" fmla="*/ 1353100 h 1358386"/>
              <a:gd name="connsiteX17" fmla="*/ 597175 w 909023"/>
              <a:gd name="connsiteY17" fmla="*/ 1358386 h 1358386"/>
              <a:gd name="connsiteX18" fmla="*/ 634174 w 909023"/>
              <a:gd name="connsiteY18" fmla="*/ 1347815 h 1358386"/>
              <a:gd name="connsiteX19" fmla="*/ 655316 w 909023"/>
              <a:gd name="connsiteY19" fmla="*/ 1331958 h 1358386"/>
              <a:gd name="connsiteX20" fmla="*/ 671173 w 909023"/>
              <a:gd name="connsiteY20" fmla="*/ 1321387 h 1358386"/>
              <a:gd name="connsiteX21" fmla="*/ 708172 w 909023"/>
              <a:gd name="connsiteY21" fmla="*/ 1289674 h 1358386"/>
              <a:gd name="connsiteX22" fmla="*/ 729314 w 909023"/>
              <a:gd name="connsiteY22" fmla="*/ 1257961 h 1358386"/>
              <a:gd name="connsiteX23" fmla="*/ 750456 w 909023"/>
              <a:gd name="connsiteY23" fmla="*/ 1231533 h 1358386"/>
              <a:gd name="connsiteX24" fmla="*/ 734599 w 909023"/>
              <a:gd name="connsiteY24" fmla="*/ 1183963 h 1358386"/>
              <a:gd name="connsiteX25" fmla="*/ 713457 w 909023"/>
              <a:gd name="connsiteY25" fmla="*/ 1173392 h 1358386"/>
              <a:gd name="connsiteX26" fmla="*/ 702886 w 909023"/>
              <a:gd name="connsiteY26" fmla="*/ 1146964 h 1358386"/>
              <a:gd name="connsiteX27" fmla="*/ 681744 w 909023"/>
              <a:gd name="connsiteY27" fmla="*/ 1115251 h 1358386"/>
              <a:gd name="connsiteX28" fmla="*/ 671173 w 909023"/>
              <a:gd name="connsiteY28" fmla="*/ 1099394 h 1358386"/>
              <a:gd name="connsiteX29" fmla="*/ 660602 w 909023"/>
              <a:gd name="connsiteY29" fmla="*/ 1062395 h 1358386"/>
              <a:gd name="connsiteX30" fmla="*/ 665887 w 909023"/>
              <a:gd name="connsiteY30" fmla="*/ 930257 h 1358386"/>
              <a:gd name="connsiteX31" fmla="*/ 681744 w 909023"/>
              <a:gd name="connsiteY31" fmla="*/ 924971 h 1358386"/>
              <a:gd name="connsiteX32" fmla="*/ 713457 w 909023"/>
              <a:gd name="connsiteY32" fmla="*/ 903829 h 1358386"/>
              <a:gd name="connsiteX33" fmla="*/ 745171 w 909023"/>
              <a:gd name="connsiteY33" fmla="*/ 893258 h 1358386"/>
              <a:gd name="connsiteX34" fmla="*/ 761027 w 909023"/>
              <a:gd name="connsiteY34" fmla="*/ 882687 h 1358386"/>
              <a:gd name="connsiteX35" fmla="*/ 782169 w 909023"/>
              <a:gd name="connsiteY35" fmla="*/ 845688 h 1358386"/>
              <a:gd name="connsiteX36" fmla="*/ 787455 w 909023"/>
              <a:gd name="connsiteY36" fmla="*/ 697692 h 1358386"/>
              <a:gd name="connsiteX37" fmla="*/ 792741 w 909023"/>
              <a:gd name="connsiteY37" fmla="*/ 676550 h 1358386"/>
              <a:gd name="connsiteX38" fmla="*/ 798026 w 909023"/>
              <a:gd name="connsiteY38" fmla="*/ 607838 h 1358386"/>
              <a:gd name="connsiteX39" fmla="*/ 803312 w 909023"/>
              <a:gd name="connsiteY39" fmla="*/ 591981 h 1358386"/>
              <a:gd name="connsiteX40" fmla="*/ 850882 w 909023"/>
              <a:gd name="connsiteY40" fmla="*/ 554983 h 1358386"/>
              <a:gd name="connsiteX41" fmla="*/ 866738 w 909023"/>
              <a:gd name="connsiteY41" fmla="*/ 533840 h 1358386"/>
              <a:gd name="connsiteX42" fmla="*/ 882595 w 909023"/>
              <a:gd name="connsiteY42" fmla="*/ 523269 h 1358386"/>
              <a:gd name="connsiteX43" fmla="*/ 909023 w 909023"/>
              <a:gd name="connsiteY43" fmla="*/ 496841 h 1358386"/>
              <a:gd name="connsiteX44" fmla="*/ 835025 w 909023"/>
              <a:gd name="connsiteY44" fmla="*/ 470414 h 1358386"/>
              <a:gd name="connsiteX45" fmla="*/ 819168 w 909023"/>
              <a:gd name="connsiteY45" fmla="*/ 438700 h 1358386"/>
              <a:gd name="connsiteX46" fmla="*/ 803312 w 909023"/>
              <a:gd name="connsiteY46" fmla="*/ 417558 h 1358386"/>
              <a:gd name="connsiteX47" fmla="*/ 776884 w 909023"/>
              <a:gd name="connsiteY47" fmla="*/ 375274 h 1358386"/>
              <a:gd name="connsiteX48" fmla="*/ 755742 w 909023"/>
              <a:gd name="connsiteY48" fmla="*/ 348846 h 1358386"/>
              <a:gd name="connsiteX49" fmla="*/ 729314 w 909023"/>
              <a:gd name="connsiteY49" fmla="*/ 317133 h 1358386"/>
              <a:gd name="connsiteX50" fmla="*/ 718743 w 909023"/>
              <a:gd name="connsiteY50" fmla="*/ 301276 h 1358386"/>
              <a:gd name="connsiteX51" fmla="*/ 708172 w 909023"/>
              <a:gd name="connsiteY51" fmla="*/ 253706 h 1358386"/>
              <a:gd name="connsiteX52" fmla="*/ 702886 w 909023"/>
              <a:gd name="connsiteY52" fmla="*/ 237850 h 1358386"/>
              <a:gd name="connsiteX53" fmla="*/ 655316 w 909023"/>
              <a:gd name="connsiteY53" fmla="*/ 221993 h 1358386"/>
              <a:gd name="connsiteX54" fmla="*/ 644745 w 909023"/>
              <a:gd name="connsiteY54" fmla="*/ 206136 h 1358386"/>
              <a:gd name="connsiteX55" fmla="*/ 618317 w 909023"/>
              <a:gd name="connsiteY55" fmla="*/ 184994 h 1358386"/>
              <a:gd name="connsiteX56" fmla="*/ 591890 w 909023"/>
              <a:gd name="connsiteY56" fmla="*/ 158566 h 1358386"/>
              <a:gd name="connsiteX57" fmla="*/ 560176 w 909023"/>
              <a:gd name="connsiteY57" fmla="*/ 147995 h 1358386"/>
              <a:gd name="connsiteX58" fmla="*/ 544320 w 909023"/>
              <a:gd name="connsiteY58" fmla="*/ 142710 h 1358386"/>
              <a:gd name="connsiteX59" fmla="*/ 507321 w 909023"/>
              <a:gd name="connsiteY59" fmla="*/ 100425 h 1358386"/>
              <a:gd name="connsiteX60" fmla="*/ 449180 w 909023"/>
              <a:gd name="connsiteY60" fmla="*/ 89854 h 1358386"/>
              <a:gd name="connsiteX61" fmla="*/ 422752 w 909023"/>
              <a:gd name="connsiteY61" fmla="*/ 73998 h 1358386"/>
              <a:gd name="connsiteX62" fmla="*/ 391039 w 909023"/>
              <a:gd name="connsiteY62" fmla="*/ 52855 h 1358386"/>
              <a:gd name="connsiteX63" fmla="*/ 375182 w 909023"/>
              <a:gd name="connsiteY63" fmla="*/ 58141 h 1358386"/>
              <a:gd name="connsiteX64" fmla="*/ 359325 w 909023"/>
              <a:gd name="connsiteY64" fmla="*/ 52855 h 1358386"/>
              <a:gd name="connsiteX65" fmla="*/ 338183 w 909023"/>
              <a:gd name="connsiteY65" fmla="*/ 42284 h 1358386"/>
              <a:gd name="connsiteX66" fmla="*/ 317041 w 909023"/>
              <a:gd name="connsiteY66" fmla="*/ 26428 h 1358386"/>
              <a:gd name="connsiteX67" fmla="*/ 290613 w 909023"/>
              <a:gd name="connsiteY67" fmla="*/ 21142 h 1358386"/>
              <a:gd name="connsiteX68" fmla="*/ 248329 w 909023"/>
              <a:gd name="connsiteY68" fmla="*/ 0 h 1358386"/>
              <a:gd name="connsiteX69" fmla="*/ 232472 w 909023"/>
              <a:gd name="connsiteY69" fmla="*/ 10571 h 1358386"/>
              <a:gd name="connsiteX70" fmla="*/ 118666 w 909023"/>
              <a:gd name="connsiteY70" fmla="*/ 64528 h 1358386"/>
              <a:gd name="connsiteX71" fmla="*/ 32565 w 909023"/>
              <a:gd name="connsiteY71" fmla="*/ 51612 h 1358386"/>
              <a:gd name="connsiteX72" fmla="*/ 0 w 909023"/>
              <a:gd name="connsiteY72" fmla="*/ 114108 h 1358386"/>
              <a:gd name="connsiteX0" fmla="*/ 61980 w 909023"/>
              <a:gd name="connsiteY0" fmla="*/ 206999 h 1358386"/>
              <a:gd name="connsiteX1" fmla="*/ 336052 w 909023"/>
              <a:gd name="connsiteY1" fmla="*/ 723690 h 1358386"/>
              <a:gd name="connsiteX2" fmla="*/ 413889 w 909023"/>
              <a:gd name="connsiteY2" fmla="*/ 949636 h 1358386"/>
              <a:gd name="connsiteX3" fmla="*/ 491464 w 909023"/>
              <a:gd name="connsiteY3" fmla="*/ 988398 h 1358386"/>
              <a:gd name="connsiteX4" fmla="*/ 486179 w 909023"/>
              <a:gd name="connsiteY4" fmla="*/ 1009540 h 1358386"/>
              <a:gd name="connsiteX5" fmla="*/ 470322 w 909023"/>
              <a:gd name="connsiteY5" fmla="*/ 1041253 h 1358386"/>
              <a:gd name="connsiteX6" fmla="*/ 417594 w 909023"/>
              <a:gd name="connsiteY6" fmla="*/ 1064772 h 1358386"/>
              <a:gd name="connsiteX7" fmla="*/ 459751 w 909023"/>
              <a:gd name="connsiteY7" fmla="*/ 1173392 h 1358386"/>
              <a:gd name="connsiteX8" fmla="*/ 475608 w 909023"/>
              <a:gd name="connsiteY8" fmla="*/ 1194534 h 1358386"/>
              <a:gd name="connsiteX9" fmla="*/ 486179 w 909023"/>
              <a:gd name="connsiteY9" fmla="*/ 1215676 h 1358386"/>
              <a:gd name="connsiteX10" fmla="*/ 496750 w 909023"/>
              <a:gd name="connsiteY10" fmla="*/ 1242104 h 1358386"/>
              <a:gd name="connsiteX11" fmla="*/ 502035 w 909023"/>
              <a:gd name="connsiteY11" fmla="*/ 1257961 h 1358386"/>
              <a:gd name="connsiteX12" fmla="*/ 512606 w 909023"/>
              <a:gd name="connsiteY12" fmla="*/ 1273817 h 1358386"/>
              <a:gd name="connsiteX13" fmla="*/ 517892 w 909023"/>
              <a:gd name="connsiteY13" fmla="*/ 1289674 h 1358386"/>
              <a:gd name="connsiteX14" fmla="*/ 533749 w 909023"/>
              <a:gd name="connsiteY14" fmla="*/ 1305530 h 1358386"/>
              <a:gd name="connsiteX15" fmla="*/ 539034 w 909023"/>
              <a:gd name="connsiteY15" fmla="*/ 1321387 h 1358386"/>
              <a:gd name="connsiteX16" fmla="*/ 570747 w 909023"/>
              <a:gd name="connsiteY16" fmla="*/ 1342529 h 1358386"/>
              <a:gd name="connsiteX17" fmla="*/ 581319 w 909023"/>
              <a:gd name="connsiteY17" fmla="*/ 1353100 h 1358386"/>
              <a:gd name="connsiteX18" fmla="*/ 597175 w 909023"/>
              <a:gd name="connsiteY18" fmla="*/ 1358386 h 1358386"/>
              <a:gd name="connsiteX19" fmla="*/ 634174 w 909023"/>
              <a:gd name="connsiteY19" fmla="*/ 1347815 h 1358386"/>
              <a:gd name="connsiteX20" fmla="*/ 655316 w 909023"/>
              <a:gd name="connsiteY20" fmla="*/ 1331958 h 1358386"/>
              <a:gd name="connsiteX21" fmla="*/ 671173 w 909023"/>
              <a:gd name="connsiteY21" fmla="*/ 1321387 h 1358386"/>
              <a:gd name="connsiteX22" fmla="*/ 708172 w 909023"/>
              <a:gd name="connsiteY22" fmla="*/ 1289674 h 1358386"/>
              <a:gd name="connsiteX23" fmla="*/ 729314 w 909023"/>
              <a:gd name="connsiteY23" fmla="*/ 1257961 h 1358386"/>
              <a:gd name="connsiteX24" fmla="*/ 750456 w 909023"/>
              <a:gd name="connsiteY24" fmla="*/ 1231533 h 1358386"/>
              <a:gd name="connsiteX25" fmla="*/ 734599 w 909023"/>
              <a:gd name="connsiteY25" fmla="*/ 1183963 h 1358386"/>
              <a:gd name="connsiteX26" fmla="*/ 713457 w 909023"/>
              <a:gd name="connsiteY26" fmla="*/ 1173392 h 1358386"/>
              <a:gd name="connsiteX27" fmla="*/ 702886 w 909023"/>
              <a:gd name="connsiteY27" fmla="*/ 1146964 h 1358386"/>
              <a:gd name="connsiteX28" fmla="*/ 681744 w 909023"/>
              <a:gd name="connsiteY28" fmla="*/ 1115251 h 1358386"/>
              <a:gd name="connsiteX29" fmla="*/ 671173 w 909023"/>
              <a:gd name="connsiteY29" fmla="*/ 1099394 h 1358386"/>
              <a:gd name="connsiteX30" fmla="*/ 660602 w 909023"/>
              <a:gd name="connsiteY30" fmla="*/ 1062395 h 1358386"/>
              <a:gd name="connsiteX31" fmla="*/ 665887 w 909023"/>
              <a:gd name="connsiteY31" fmla="*/ 930257 h 1358386"/>
              <a:gd name="connsiteX32" fmla="*/ 681744 w 909023"/>
              <a:gd name="connsiteY32" fmla="*/ 924971 h 1358386"/>
              <a:gd name="connsiteX33" fmla="*/ 713457 w 909023"/>
              <a:gd name="connsiteY33" fmla="*/ 903829 h 1358386"/>
              <a:gd name="connsiteX34" fmla="*/ 745171 w 909023"/>
              <a:gd name="connsiteY34" fmla="*/ 893258 h 1358386"/>
              <a:gd name="connsiteX35" fmla="*/ 761027 w 909023"/>
              <a:gd name="connsiteY35" fmla="*/ 882687 h 1358386"/>
              <a:gd name="connsiteX36" fmla="*/ 782169 w 909023"/>
              <a:gd name="connsiteY36" fmla="*/ 845688 h 1358386"/>
              <a:gd name="connsiteX37" fmla="*/ 787455 w 909023"/>
              <a:gd name="connsiteY37" fmla="*/ 697692 h 1358386"/>
              <a:gd name="connsiteX38" fmla="*/ 792741 w 909023"/>
              <a:gd name="connsiteY38" fmla="*/ 676550 h 1358386"/>
              <a:gd name="connsiteX39" fmla="*/ 798026 w 909023"/>
              <a:gd name="connsiteY39" fmla="*/ 607838 h 1358386"/>
              <a:gd name="connsiteX40" fmla="*/ 803312 w 909023"/>
              <a:gd name="connsiteY40" fmla="*/ 591981 h 1358386"/>
              <a:gd name="connsiteX41" fmla="*/ 850882 w 909023"/>
              <a:gd name="connsiteY41" fmla="*/ 554983 h 1358386"/>
              <a:gd name="connsiteX42" fmla="*/ 866738 w 909023"/>
              <a:gd name="connsiteY42" fmla="*/ 533840 h 1358386"/>
              <a:gd name="connsiteX43" fmla="*/ 882595 w 909023"/>
              <a:gd name="connsiteY43" fmla="*/ 523269 h 1358386"/>
              <a:gd name="connsiteX44" fmla="*/ 909023 w 909023"/>
              <a:gd name="connsiteY44" fmla="*/ 496841 h 1358386"/>
              <a:gd name="connsiteX45" fmla="*/ 835025 w 909023"/>
              <a:gd name="connsiteY45" fmla="*/ 470414 h 1358386"/>
              <a:gd name="connsiteX46" fmla="*/ 819168 w 909023"/>
              <a:gd name="connsiteY46" fmla="*/ 438700 h 1358386"/>
              <a:gd name="connsiteX47" fmla="*/ 803312 w 909023"/>
              <a:gd name="connsiteY47" fmla="*/ 417558 h 1358386"/>
              <a:gd name="connsiteX48" fmla="*/ 776884 w 909023"/>
              <a:gd name="connsiteY48" fmla="*/ 375274 h 1358386"/>
              <a:gd name="connsiteX49" fmla="*/ 755742 w 909023"/>
              <a:gd name="connsiteY49" fmla="*/ 348846 h 1358386"/>
              <a:gd name="connsiteX50" fmla="*/ 729314 w 909023"/>
              <a:gd name="connsiteY50" fmla="*/ 317133 h 1358386"/>
              <a:gd name="connsiteX51" fmla="*/ 718743 w 909023"/>
              <a:gd name="connsiteY51" fmla="*/ 301276 h 1358386"/>
              <a:gd name="connsiteX52" fmla="*/ 708172 w 909023"/>
              <a:gd name="connsiteY52" fmla="*/ 253706 h 1358386"/>
              <a:gd name="connsiteX53" fmla="*/ 702886 w 909023"/>
              <a:gd name="connsiteY53" fmla="*/ 237850 h 1358386"/>
              <a:gd name="connsiteX54" fmla="*/ 655316 w 909023"/>
              <a:gd name="connsiteY54" fmla="*/ 221993 h 1358386"/>
              <a:gd name="connsiteX55" fmla="*/ 644745 w 909023"/>
              <a:gd name="connsiteY55" fmla="*/ 206136 h 1358386"/>
              <a:gd name="connsiteX56" fmla="*/ 618317 w 909023"/>
              <a:gd name="connsiteY56" fmla="*/ 184994 h 1358386"/>
              <a:gd name="connsiteX57" fmla="*/ 591890 w 909023"/>
              <a:gd name="connsiteY57" fmla="*/ 158566 h 1358386"/>
              <a:gd name="connsiteX58" fmla="*/ 560176 w 909023"/>
              <a:gd name="connsiteY58" fmla="*/ 147995 h 1358386"/>
              <a:gd name="connsiteX59" fmla="*/ 544320 w 909023"/>
              <a:gd name="connsiteY59" fmla="*/ 142710 h 1358386"/>
              <a:gd name="connsiteX60" fmla="*/ 507321 w 909023"/>
              <a:gd name="connsiteY60" fmla="*/ 100425 h 1358386"/>
              <a:gd name="connsiteX61" fmla="*/ 449180 w 909023"/>
              <a:gd name="connsiteY61" fmla="*/ 89854 h 1358386"/>
              <a:gd name="connsiteX62" fmla="*/ 422752 w 909023"/>
              <a:gd name="connsiteY62" fmla="*/ 73998 h 1358386"/>
              <a:gd name="connsiteX63" fmla="*/ 391039 w 909023"/>
              <a:gd name="connsiteY63" fmla="*/ 52855 h 1358386"/>
              <a:gd name="connsiteX64" fmla="*/ 375182 w 909023"/>
              <a:gd name="connsiteY64" fmla="*/ 58141 h 1358386"/>
              <a:gd name="connsiteX65" fmla="*/ 359325 w 909023"/>
              <a:gd name="connsiteY65" fmla="*/ 52855 h 1358386"/>
              <a:gd name="connsiteX66" fmla="*/ 338183 w 909023"/>
              <a:gd name="connsiteY66" fmla="*/ 42284 h 1358386"/>
              <a:gd name="connsiteX67" fmla="*/ 317041 w 909023"/>
              <a:gd name="connsiteY67" fmla="*/ 26428 h 1358386"/>
              <a:gd name="connsiteX68" fmla="*/ 290613 w 909023"/>
              <a:gd name="connsiteY68" fmla="*/ 21142 h 1358386"/>
              <a:gd name="connsiteX69" fmla="*/ 248329 w 909023"/>
              <a:gd name="connsiteY69" fmla="*/ 0 h 1358386"/>
              <a:gd name="connsiteX70" fmla="*/ 232472 w 909023"/>
              <a:gd name="connsiteY70" fmla="*/ 10571 h 1358386"/>
              <a:gd name="connsiteX71" fmla="*/ 118666 w 909023"/>
              <a:gd name="connsiteY71" fmla="*/ 64528 h 1358386"/>
              <a:gd name="connsiteX72" fmla="*/ 32565 w 909023"/>
              <a:gd name="connsiteY72" fmla="*/ 51612 h 1358386"/>
              <a:gd name="connsiteX73" fmla="*/ 0 w 909023"/>
              <a:gd name="connsiteY73" fmla="*/ 114108 h 1358386"/>
              <a:gd name="connsiteX0" fmla="*/ 61980 w 909023"/>
              <a:gd name="connsiteY0" fmla="*/ 206999 h 1358386"/>
              <a:gd name="connsiteX1" fmla="*/ 290987 w 909023"/>
              <a:gd name="connsiteY1" fmla="*/ 453297 h 1358386"/>
              <a:gd name="connsiteX2" fmla="*/ 413889 w 909023"/>
              <a:gd name="connsiteY2" fmla="*/ 949636 h 1358386"/>
              <a:gd name="connsiteX3" fmla="*/ 491464 w 909023"/>
              <a:gd name="connsiteY3" fmla="*/ 988398 h 1358386"/>
              <a:gd name="connsiteX4" fmla="*/ 486179 w 909023"/>
              <a:gd name="connsiteY4" fmla="*/ 1009540 h 1358386"/>
              <a:gd name="connsiteX5" fmla="*/ 470322 w 909023"/>
              <a:gd name="connsiteY5" fmla="*/ 1041253 h 1358386"/>
              <a:gd name="connsiteX6" fmla="*/ 417594 w 909023"/>
              <a:gd name="connsiteY6" fmla="*/ 1064772 h 1358386"/>
              <a:gd name="connsiteX7" fmla="*/ 459751 w 909023"/>
              <a:gd name="connsiteY7" fmla="*/ 1173392 h 1358386"/>
              <a:gd name="connsiteX8" fmla="*/ 475608 w 909023"/>
              <a:gd name="connsiteY8" fmla="*/ 1194534 h 1358386"/>
              <a:gd name="connsiteX9" fmla="*/ 486179 w 909023"/>
              <a:gd name="connsiteY9" fmla="*/ 1215676 h 1358386"/>
              <a:gd name="connsiteX10" fmla="*/ 496750 w 909023"/>
              <a:gd name="connsiteY10" fmla="*/ 1242104 h 1358386"/>
              <a:gd name="connsiteX11" fmla="*/ 502035 w 909023"/>
              <a:gd name="connsiteY11" fmla="*/ 1257961 h 1358386"/>
              <a:gd name="connsiteX12" fmla="*/ 512606 w 909023"/>
              <a:gd name="connsiteY12" fmla="*/ 1273817 h 1358386"/>
              <a:gd name="connsiteX13" fmla="*/ 517892 w 909023"/>
              <a:gd name="connsiteY13" fmla="*/ 1289674 h 1358386"/>
              <a:gd name="connsiteX14" fmla="*/ 533749 w 909023"/>
              <a:gd name="connsiteY14" fmla="*/ 1305530 h 1358386"/>
              <a:gd name="connsiteX15" fmla="*/ 539034 w 909023"/>
              <a:gd name="connsiteY15" fmla="*/ 1321387 h 1358386"/>
              <a:gd name="connsiteX16" fmla="*/ 570747 w 909023"/>
              <a:gd name="connsiteY16" fmla="*/ 1342529 h 1358386"/>
              <a:gd name="connsiteX17" fmla="*/ 581319 w 909023"/>
              <a:gd name="connsiteY17" fmla="*/ 1353100 h 1358386"/>
              <a:gd name="connsiteX18" fmla="*/ 597175 w 909023"/>
              <a:gd name="connsiteY18" fmla="*/ 1358386 h 1358386"/>
              <a:gd name="connsiteX19" fmla="*/ 634174 w 909023"/>
              <a:gd name="connsiteY19" fmla="*/ 1347815 h 1358386"/>
              <a:gd name="connsiteX20" fmla="*/ 655316 w 909023"/>
              <a:gd name="connsiteY20" fmla="*/ 1331958 h 1358386"/>
              <a:gd name="connsiteX21" fmla="*/ 671173 w 909023"/>
              <a:gd name="connsiteY21" fmla="*/ 1321387 h 1358386"/>
              <a:gd name="connsiteX22" fmla="*/ 708172 w 909023"/>
              <a:gd name="connsiteY22" fmla="*/ 1289674 h 1358386"/>
              <a:gd name="connsiteX23" fmla="*/ 729314 w 909023"/>
              <a:gd name="connsiteY23" fmla="*/ 1257961 h 1358386"/>
              <a:gd name="connsiteX24" fmla="*/ 750456 w 909023"/>
              <a:gd name="connsiteY24" fmla="*/ 1231533 h 1358386"/>
              <a:gd name="connsiteX25" fmla="*/ 734599 w 909023"/>
              <a:gd name="connsiteY25" fmla="*/ 1183963 h 1358386"/>
              <a:gd name="connsiteX26" fmla="*/ 713457 w 909023"/>
              <a:gd name="connsiteY26" fmla="*/ 1173392 h 1358386"/>
              <a:gd name="connsiteX27" fmla="*/ 702886 w 909023"/>
              <a:gd name="connsiteY27" fmla="*/ 1146964 h 1358386"/>
              <a:gd name="connsiteX28" fmla="*/ 681744 w 909023"/>
              <a:gd name="connsiteY28" fmla="*/ 1115251 h 1358386"/>
              <a:gd name="connsiteX29" fmla="*/ 671173 w 909023"/>
              <a:gd name="connsiteY29" fmla="*/ 1099394 h 1358386"/>
              <a:gd name="connsiteX30" fmla="*/ 660602 w 909023"/>
              <a:gd name="connsiteY30" fmla="*/ 1062395 h 1358386"/>
              <a:gd name="connsiteX31" fmla="*/ 665887 w 909023"/>
              <a:gd name="connsiteY31" fmla="*/ 930257 h 1358386"/>
              <a:gd name="connsiteX32" fmla="*/ 681744 w 909023"/>
              <a:gd name="connsiteY32" fmla="*/ 924971 h 1358386"/>
              <a:gd name="connsiteX33" fmla="*/ 713457 w 909023"/>
              <a:gd name="connsiteY33" fmla="*/ 903829 h 1358386"/>
              <a:gd name="connsiteX34" fmla="*/ 745171 w 909023"/>
              <a:gd name="connsiteY34" fmla="*/ 893258 h 1358386"/>
              <a:gd name="connsiteX35" fmla="*/ 761027 w 909023"/>
              <a:gd name="connsiteY35" fmla="*/ 882687 h 1358386"/>
              <a:gd name="connsiteX36" fmla="*/ 782169 w 909023"/>
              <a:gd name="connsiteY36" fmla="*/ 845688 h 1358386"/>
              <a:gd name="connsiteX37" fmla="*/ 787455 w 909023"/>
              <a:gd name="connsiteY37" fmla="*/ 697692 h 1358386"/>
              <a:gd name="connsiteX38" fmla="*/ 792741 w 909023"/>
              <a:gd name="connsiteY38" fmla="*/ 676550 h 1358386"/>
              <a:gd name="connsiteX39" fmla="*/ 798026 w 909023"/>
              <a:gd name="connsiteY39" fmla="*/ 607838 h 1358386"/>
              <a:gd name="connsiteX40" fmla="*/ 803312 w 909023"/>
              <a:gd name="connsiteY40" fmla="*/ 591981 h 1358386"/>
              <a:gd name="connsiteX41" fmla="*/ 850882 w 909023"/>
              <a:gd name="connsiteY41" fmla="*/ 554983 h 1358386"/>
              <a:gd name="connsiteX42" fmla="*/ 866738 w 909023"/>
              <a:gd name="connsiteY42" fmla="*/ 533840 h 1358386"/>
              <a:gd name="connsiteX43" fmla="*/ 882595 w 909023"/>
              <a:gd name="connsiteY43" fmla="*/ 523269 h 1358386"/>
              <a:gd name="connsiteX44" fmla="*/ 909023 w 909023"/>
              <a:gd name="connsiteY44" fmla="*/ 496841 h 1358386"/>
              <a:gd name="connsiteX45" fmla="*/ 835025 w 909023"/>
              <a:gd name="connsiteY45" fmla="*/ 470414 h 1358386"/>
              <a:gd name="connsiteX46" fmla="*/ 819168 w 909023"/>
              <a:gd name="connsiteY46" fmla="*/ 438700 h 1358386"/>
              <a:gd name="connsiteX47" fmla="*/ 803312 w 909023"/>
              <a:gd name="connsiteY47" fmla="*/ 417558 h 1358386"/>
              <a:gd name="connsiteX48" fmla="*/ 776884 w 909023"/>
              <a:gd name="connsiteY48" fmla="*/ 375274 h 1358386"/>
              <a:gd name="connsiteX49" fmla="*/ 755742 w 909023"/>
              <a:gd name="connsiteY49" fmla="*/ 348846 h 1358386"/>
              <a:gd name="connsiteX50" fmla="*/ 729314 w 909023"/>
              <a:gd name="connsiteY50" fmla="*/ 317133 h 1358386"/>
              <a:gd name="connsiteX51" fmla="*/ 718743 w 909023"/>
              <a:gd name="connsiteY51" fmla="*/ 301276 h 1358386"/>
              <a:gd name="connsiteX52" fmla="*/ 708172 w 909023"/>
              <a:gd name="connsiteY52" fmla="*/ 253706 h 1358386"/>
              <a:gd name="connsiteX53" fmla="*/ 702886 w 909023"/>
              <a:gd name="connsiteY53" fmla="*/ 237850 h 1358386"/>
              <a:gd name="connsiteX54" fmla="*/ 655316 w 909023"/>
              <a:gd name="connsiteY54" fmla="*/ 221993 h 1358386"/>
              <a:gd name="connsiteX55" fmla="*/ 644745 w 909023"/>
              <a:gd name="connsiteY55" fmla="*/ 206136 h 1358386"/>
              <a:gd name="connsiteX56" fmla="*/ 618317 w 909023"/>
              <a:gd name="connsiteY56" fmla="*/ 184994 h 1358386"/>
              <a:gd name="connsiteX57" fmla="*/ 591890 w 909023"/>
              <a:gd name="connsiteY57" fmla="*/ 158566 h 1358386"/>
              <a:gd name="connsiteX58" fmla="*/ 560176 w 909023"/>
              <a:gd name="connsiteY58" fmla="*/ 147995 h 1358386"/>
              <a:gd name="connsiteX59" fmla="*/ 544320 w 909023"/>
              <a:gd name="connsiteY59" fmla="*/ 142710 h 1358386"/>
              <a:gd name="connsiteX60" fmla="*/ 507321 w 909023"/>
              <a:gd name="connsiteY60" fmla="*/ 100425 h 1358386"/>
              <a:gd name="connsiteX61" fmla="*/ 449180 w 909023"/>
              <a:gd name="connsiteY61" fmla="*/ 89854 h 1358386"/>
              <a:gd name="connsiteX62" fmla="*/ 422752 w 909023"/>
              <a:gd name="connsiteY62" fmla="*/ 73998 h 1358386"/>
              <a:gd name="connsiteX63" fmla="*/ 391039 w 909023"/>
              <a:gd name="connsiteY63" fmla="*/ 52855 h 1358386"/>
              <a:gd name="connsiteX64" fmla="*/ 375182 w 909023"/>
              <a:gd name="connsiteY64" fmla="*/ 58141 h 1358386"/>
              <a:gd name="connsiteX65" fmla="*/ 359325 w 909023"/>
              <a:gd name="connsiteY65" fmla="*/ 52855 h 1358386"/>
              <a:gd name="connsiteX66" fmla="*/ 338183 w 909023"/>
              <a:gd name="connsiteY66" fmla="*/ 42284 h 1358386"/>
              <a:gd name="connsiteX67" fmla="*/ 317041 w 909023"/>
              <a:gd name="connsiteY67" fmla="*/ 26428 h 1358386"/>
              <a:gd name="connsiteX68" fmla="*/ 290613 w 909023"/>
              <a:gd name="connsiteY68" fmla="*/ 21142 h 1358386"/>
              <a:gd name="connsiteX69" fmla="*/ 248329 w 909023"/>
              <a:gd name="connsiteY69" fmla="*/ 0 h 1358386"/>
              <a:gd name="connsiteX70" fmla="*/ 232472 w 909023"/>
              <a:gd name="connsiteY70" fmla="*/ 10571 h 1358386"/>
              <a:gd name="connsiteX71" fmla="*/ 118666 w 909023"/>
              <a:gd name="connsiteY71" fmla="*/ 64528 h 1358386"/>
              <a:gd name="connsiteX72" fmla="*/ 32565 w 909023"/>
              <a:gd name="connsiteY72" fmla="*/ 51612 h 1358386"/>
              <a:gd name="connsiteX73" fmla="*/ 0 w 909023"/>
              <a:gd name="connsiteY73" fmla="*/ 114108 h 1358386"/>
              <a:gd name="connsiteX0" fmla="*/ 61980 w 909023"/>
              <a:gd name="connsiteY0" fmla="*/ 206999 h 1358386"/>
              <a:gd name="connsiteX1" fmla="*/ 204950 w 909023"/>
              <a:gd name="connsiteY1" fmla="*/ 433431 h 1358386"/>
              <a:gd name="connsiteX2" fmla="*/ 290987 w 909023"/>
              <a:gd name="connsiteY2" fmla="*/ 453297 h 1358386"/>
              <a:gd name="connsiteX3" fmla="*/ 413889 w 909023"/>
              <a:gd name="connsiteY3" fmla="*/ 949636 h 1358386"/>
              <a:gd name="connsiteX4" fmla="*/ 491464 w 909023"/>
              <a:gd name="connsiteY4" fmla="*/ 988398 h 1358386"/>
              <a:gd name="connsiteX5" fmla="*/ 486179 w 909023"/>
              <a:gd name="connsiteY5" fmla="*/ 1009540 h 1358386"/>
              <a:gd name="connsiteX6" fmla="*/ 470322 w 909023"/>
              <a:gd name="connsiteY6" fmla="*/ 1041253 h 1358386"/>
              <a:gd name="connsiteX7" fmla="*/ 417594 w 909023"/>
              <a:gd name="connsiteY7" fmla="*/ 1064772 h 1358386"/>
              <a:gd name="connsiteX8" fmla="*/ 459751 w 909023"/>
              <a:gd name="connsiteY8" fmla="*/ 1173392 h 1358386"/>
              <a:gd name="connsiteX9" fmla="*/ 475608 w 909023"/>
              <a:gd name="connsiteY9" fmla="*/ 1194534 h 1358386"/>
              <a:gd name="connsiteX10" fmla="*/ 486179 w 909023"/>
              <a:gd name="connsiteY10" fmla="*/ 1215676 h 1358386"/>
              <a:gd name="connsiteX11" fmla="*/ 496750 w 909023"/>
              <a:gd name="connsiteY11" fmla="*/ 1242104 h 1358386"/>
              <a:gd name="connsiteX12" fmla="*/ 502035 w 909023"/>
              <a:gd name="connsiteY12" fmla="*/ 1257961 h 1358386"/>
              <a:gd name="connsiteX13" fmla="*/ 512606 w 909023"/>
              <a:gd name="connsiteY13" fmla="*/ 1273817 h 1358386"/>
              <a:gd name="connsiteX14" fmla="*/ 517892 w 909023"/>
              <a:gd name="connsiteY14" fmla="*/ 1289674 h 1358386"/>
              <a:gd name="connsiteX15" fmla="*/ 533749 w 909023"/>
              <a:gd name="connsiteY15" fmla="*/ 1305530 h 1358386"/>
              <a:gd name="connsiteX16" fmla="*/ 539034 w 909023"/>
              <a:gd name="connsiteY16" fmla="*/ 1321387 h 1358386"/>
              <a:gd name="connsiteX17" fmla="*/ 570747 w 909023"/>
              <a:gd name="connsiteY17" fmla="*/ 1342529 h 1358386"/>
              <a:gd name="connsiteX18" fmla="*/ 581319 w 909023"/>
              <a:gd name="connsiteY18" fmla="*/ 1353100 h 1358386"/>
              <a:gd name="connsiteX19" fmla="*/ 597175 w 909023"/>
              <a:gd name="connsiteY19" fmla="*/ 1358386 h 1358386"/>
              <a:gd name="connsiteX20" fmla="*/ 634174 w 909023"/>
              <a:gd name="connsiteY20" fmla="*/ 1347815 h 1358386"/>
              <a:gd name="connsiteX21" fmla="*/ 655316 w 909023"/>
              <a:gd name="connsiteY21" fmla="*/ 1331958 h 1358386"/>
              <a:gd name="connsiteX22" fmla="*/ 671173 w 909023"/>
              <a:gd name="connsiteY22" fmla="*/ 1321387 h 1358386"/>
              <a:gd name="connsiteX23" fmla="*/ 708172 w 909023"/>
              <a:gd name="connsiteY23" fmla="*/ 1289674 h 1358386"/>
              <a:gd name="connsiteX24" fmla="*/ 729314 w 909023"/>
              <a:gd name="connsiteY24" fmla="*/ 1257961 h 1358386"/>
              <a:gd name="connsiteX25" fmla="*/ 750456 w 909023"/>
              <a:gd name="connsiteY25" fmla="*/ 1231533 h 1358386"/>
              <a:gd name="connsiteX26" fmla="*/ 734599 w 909023"/>
              <a:gd name="connsiteY26" fmla="*/ 1183963 h 1358386"/>
              <a:gd name="connsiteX27" fmla="*/ 713457 w 909023"/>
              <a:gd name="connsiteY27" fmla="*/ 1173392 h 1358386"/>
              <a:gd name="connsiteX28" fmla="*/ 702886 w 909023"/>
              <a:gd name="connsiteY28" fmla="*/ 1146964 h 1358386"/>
              <a:gd name="connsiteX29" fmla="*/ 681744 w 909023"/>
              <a:gd name="connsiteY29" fmla="*/ 1115251 h 1358386"/>
              <a:gd name="connsiteX30" fmla="*/ 671173 w 909023"/>
              <a:gd name="connsiteY30" fmla="*/ 1099394 h 1358386"/>
              <a:gd name="connsiteX31" fmla="*/ 660602 w 909023"/>
              <a:gd name="connsiteY31" fmla="*/ 1062395 h 1358386"/>
              <a:gd name="connsiteX32" fmla="*/ 665887 w 909023"/>
              <a:gd name="connsiteY32" fmla="*/ 930257 h 1358386"/>
              <a:gd name="connsiteX33" fmla="*/ 681744 w 909023"/>
              <a:gd name="connsiteY33" fmla="*/ 924971 h 1358386"/>
              <a:gd name="connsiteX34" fmla="*/ 713457 w 909023"/>
              <a:gd name="connsiteY34" fmla="*/ 903829 h 1358386"/>
              <a:gd name="connsiteX35" fmla="*/ 745171 w 909023"/>
              <a:gd name="connsiteY35" fmla="*/ 893258 h 1358386"/>
              <a:gd name="connsiteX36" fmla="*/ 761027 w 909023"/>
              <a:gd name="connsiteY36" fmla="*/ 882687 h 1358386"/>
              <a:gd name="connsiteX37" fmla="*/ 782169 w 909023"/>
              <a:gd name="connsiteY37" fmla="*/ 845688 h 1358386"/>
              <a:gd name="connsiteX38" fmla="*/ 787455 w 909023"/>
              <a:gd name="connsiteY38" fmla="*/ 697692 h 1358386"/>
              <a:gd name="connsiteX39" fmla="*/ 792741 w 909023"/>
              <a:gd name="connsiteY39" fmla="*/ 676550 h 1358386"/>
              <a:gd name="connsiteX40" fmla="*/ 798026 w 909023"/>
              <a:gd name="connsiteY40" fmla="*/ 607838 h 1358386"/>
              <a:gd name="connsiteX41" fmla="*/ 803312 w 909023"/>
              <a:gd name="connsiteY41" fmla="*/ 591981 h 1358386"/>
              <a:gd name="connsiteX42" fmla="*/ 850882 w 909023"/>
              <a:gd name="connsiteY42" fmla="*/ 554983 h 1358386"/>
              <a:gd name="connsiteX43" fmla="*/ 866738 w 909023"/>
              <a:gd name="connsiteY43" fmla="*/ 533840 h 1358386"/>
              <a:gd name="connsiteX44" fmla="*/ 882595 w 909023"/>
              <a:gd name="connsiteY44" fmla="*/ 523269 h 1358386"/>
              <a:gd name="connsiteX45" fmla="*/ 909023 w 909023"/>
              <a:gd name="connsiteY45" fmla="*/ 496841 h 1358386"/>
              <a:gd name="connsiteX46" fmla="*/ 835025 w 909023"/>
              <a:gd name="connsiteY46" fmla="*/ 470414 h 1358386"/>
              <a:gd name="connsiteX47" fmla="*/ 819168 w 909023"/>
              <a:gd name="connsiteY47" fmla="*/ 438700 h 1358386"/>
              <a:gd name="connsiteX48" fmla="*/ 803312 w 909023"/>
              <a:gd name="connsiteY48" fmla="*/ 417558 h 1358386"/>
              <a:gd name="connsiteX49" fmla="*/ 776884 w 909023"/>
              <a:gd name="connsiteY49" fmla="*/ 375274 h 1358386"/>
              <a:gd name="connsiteX50" fmla="*/ 755742 w 909023"/>
              <a:gd name="connsiteY50" fmla="*/ 348846 h 1358386"/>
              <a:gd name="connsiteX51" fmla="*/ 729314 w 909023"/>
              <a:gd name="connsiteY51" fmla="*/ 317133 h 1358386"/>
              <a:gd name="connsiteX52" fmla="*/ 718743 w 909023"/>
              <a:gd name="connsiteY52" fmla="*/ 301276 h 1358386"/>
              <a:gd name="connsiteX53" fmla="*/ 708172 w 909023"/>
              <a:gd name="connsiteY53" fmla="*/ 253706 h 1358386"/>
              <a:gd name="connsiteX54" fmla="*/ 702886 w 909023"/>
              <a:gd name="connsiteY54" fmla="*/ 237850 h 1358386"/>
              <a:gd name="connsiteX55" fmla="*/ 655316 w 909023"/>
              <a:gd name="connsiteY55" fmla="*/ 221993 h 1358386"/>
              <a:gd name="connsiteX56" fmla="*/ 644745 w 909023"/>
              <a:gd name="connsiteY56" fmla="*/ 206136 h 1358386"/>
              <a:gd name="connsiteX57" fmla="*/ 618317 w 909023"/>
              <a:gd name="connsiteY57" fmla="*/ 184994 h 1358386"/>
              <a:gd name="connsiteX58" fmla="*/ 591890 w 909023"/>
              <a:gd name="connsiteY58" fmla="*/ 158566 h 1358386"/>
              <a:gd name="connsiteX59" fmla="*/ 560176 w 909023"/>
              <a:gd name="connsiteY59" fmla="*/ 147995 h 1358386"/>
              <a:gd name="connsiteX60" fmla="*/ 544320 w 909023"/>
              <a:gd name="connsiteY60" fmla="*/ 142710 h 1358386"/>
              <a:gd name="connsiteX61" fmla="*/ 507321 w 909023"/>
              <a:gd name="connsiteY61" fmla="*/ 100425 h 1358386"/>
              <a:gd name="connsiteX62" fmla="*/ 449180 w 909023"/>
              <a:gd name="connsiteY62" fmla="*/ 89854 h 1358386"/>
              <a:gd name="connsiteX63" fmla="*/ 422752 w 909023"/>
              <a:gd name="connsiteY63" fmla="*/ 73998 h 1358386"/>
              <a:gd name="connsiteX64" fmla="*/ 391039 w 909023"/>
              <a:gd name="connsiteY64" fmla="*/ 52855 h 1358386"/>
              <a:gd name="connsiteX65" fmla="*/ 375182 w 909023"/>
              <a:gd name="connsiteY65" fmla="*/ 58141 h 1358386"/>
              <a:gd name="connsiteX66" fmla="*/ 359325 w 909023"/>
              <a:gd name="connsiteY66" fmla="*/ 52855 h 1358386"/>
              <a:gd name="connsiteX67" fmla="*/ 338183 w 909023"/>
              <a:gd name="connsiteY67" fmla="*/ 42284 h 1358386"/>
              <a:gd name="connsiteX68" fmla="*/ 317041 w 909023"/>
              <a:gd name="connsiteY68" fmla="*/ 26428 h 1358386"/>
              <a:gd name="connsiteX69" fmla="*/ 290613 w 909023"/>
              <a:gd name="connsiteY69" fmla="*/ 21142 h 1358386"/>
              <a:gd name="connsiteX70" fmla="*/ 248329 w 909023"/>
              <a:gd name="connsiteY70" fmla="*/ 0 h 1358386"/>
              <a:gd name="connsiteX71" fmla="*/ 232472 w 909023"/>
              <a:gd name="connsiteY71" fmla="*/ 10571 h 1358386"/>
              <a:gd name="connsiteX72" fmla="*/ 118666 w 909023"/>
              <a:gd name="connsiteY72" fmla="*/ 64528 h 1358386"/>
              <a:gd name="connsiteX73" fmla="*/ 32565 w 909023"/>
              <a:gd name="connsiteY73" fmla="*/ 51612 h 1358386"/>
              <a:gd name="connsiteX74" fmla="*/ 0 w 909023"/>
              <a:gd name="connsiteY74" fmla="*/ 114108 h 1358386"/>
              <a:gd name="connsiteX0" fmla="*/ 61980 w 909023"/>
              <a:gd name="connsiteY0" fmla="*/ 206999 h 1358386"/>
              <a:gd name="connsiteX1" fmla="*/ 204950 w 909023"/>
              <a:gd name="connsiteY1" fmla="*/ 433431 h 1358386"/>
              <a:gd name="connsiteX2" fmla="*/ 290987 w 909023"/>
              <a:gd name="connsiteY2" fmla="*/ 453297 h 1358386"/>
              <a:gd name="connsiteX3" fmla="*/ 307371 w 909023"/>
              <a:gd name="connsiteY3" fmla="*/ 617790 h 1358386"/>
              <a:gd name="connsiteX4" fmla="*/ 413889 w 909023"/>
              <a:gd name="connsiteY4" fmla="*/ 949636 h 1358386"/>
              <a:gd name="connsiteX5" fmla="*/ 491464 w 909023"/>
              <a:gd name="connsiteY5" fmla="*/ 988398 h 1358386"/>
              <a:gd name="connsiteX6" fmla="*/ 486179 w 909023"/>
              <a:gd name="connsiteY6" fmla="*/ 1009540 h 1358386"/>
              <a:gd name="connsiteX7" fmla="*/ 470322 w 909023"/>
              <a:gd name="connsiteY7" fmla="*/ 1041253 h 1358386"/>
              <a:gd name="connsiteX8" fmla="*/ 417594 w 909023"/>
              <a:gd name="connsiteY8" fmla="*/ 1064772 h 1358386"/>
              <a:gd name="connsiteX9" fmla="*/ 459751 w 909023"/>
              <a:gd name="connsiteY9" fmla="*/ 1173392 h 1358386"/>
              <a:gd name="connsiteX10" fmla="*/ 475608 w 909023"/>
              <a:gd name="connsiteY10" fmla="*/ 1194534 h 1358386"/>
              <a:gd name="connsiteX11" fmla="*/ 486179 w 909023"/>
              <a:gd name="connsiteY11" fmla="*/ 1215676 h 1358386"/>
              <a:gd name="connsiteX12" fmla="*/ 496750 w 909023"/>
              <a:gd name="connsiteY12" fmla="*/ 1242104 h 1358386"/>
              <a:gd name="connsiteX13" fmla="*/ 502035 w 909023"/>
              <a:gd name="connsiteY13" fmla="*/ 1257961 h 1358386"/>
              <a:gd name="connsiteX14" fmla="*/ 512606 w 909023"/>
              <a:gd name="connsiteY14" fmla="*/ 1273817 h 1358386"/>
              <a:gd name="connsiteX15" fmla="*/ 517892 w 909023"/>
              <a:gd name="connsiteY15" fmla="*/ 1289674 h 1358386"/>
              <a:gd name="connsiteX16" fmla="*/ 533749 w 909023"/>
              <a:gd name="connsiteY16" fmla="*/ 1305530 h 1358386"/>
              <a:gd name="connsiteX17" fmla="*/ 539034 w 909023"/>
              <a:gd name="connsiteY17" fmla="*/ 1321387 h 1358386"/>
              <a:gd name="connsiteX18" fmla="*/ 570747 w 909023"/>
              <a:gd name="connsiteY18" fmla="*/ 1342529 h 1358386"/>
              <a:gd name="connsiteX19" fmla="*/ 581319 w 909023"/>
              <a:gd name="connsiteY19" fmla="*/ 1353100 h 1358386"/>
              <a:gd name="connsiteX20" fmla="*/ 597175 w 909023"/>
              <a:gd name="connsiteY20" fmla="*/ 1358386 h 1358386"/>
              <a:gd name="connsiteX21" fmla="*/ 634174 w 909023"/>
              <a:gd name="connsiteY21" fmla="*/ 1347815 h 1358386"/>
              <a:gd name="connsiteX22" fmla="*/ 655316 w 909023"/>
              <a:gd name="connsiteY22" fmla="*/ 1331958 h 1358386"/>
              <a:gd name="connsiteX23" fmla="*/ 671173 w 909023"/>
              <a:gd name="connsiteY23" fmla="*/ 1321387 h 1358386"/>
              <a:gd name="connsiteX24" fmla="*/ 708172 w 909023"/>
              <a:gd name="connsiteY24" fmla="*/ 1289674 h 1358386"/>
              <a:gd name="connsiteX25" fmla="*/ 729314 w 909023"/>
              <a:gd name="connsiteY25" fmla="*/ 1257961 h 1358386"/>
              <a:gd name="connsiteX26" fmla="*/ 750456 w 909023"/>
              <a:gd name="connsiteY26" fmla="*/ 1231533 h 1358386"/>
              <a:gd name="connsiteX27" fmla="*/ 734599 w 909023"/>
              <a:gd name="connsiteY27" fmla="*/ 1183963 h 1358386"/>
              <a:gd name="connsiteX28" fmla="*/ 713457 w 909023"/>
              <a:gd name="connsiteY28" fmla="*/ 1173392 h 1358386"/>
              <a:gd name="connsiteX29" fmla="*/ 702886 w 909023"/>
              <a:gd name="connsiteY29" fmla="*/ 1146964 h 1358386"/>
              <a:gd name="connsiteX30" fmla="*/ 681744 w 909023"/>
              <a:gd name="connsiteY30" fmla="*/ 1115251 h 1358386"/>
              <a:gd name="connsiteX31" fmla="*/ 671173 w 909023"/>
              <a:gd name="connsiteY31" fmla="*/ 1099394 h 1358386"/>
              <a:gd name="connsiteX32" fmla="*/ 660602 w 909023"/>
              <a:gd name="connsiteY32" fmla="*/ 1062395 h 1358386"/>
              <a:gd name="connsiteX33" fmla="*/ 665887 w 909023"/>
              <a:gd name="connsiteY33" fmla="*/ 930257 h 1358386"/>
              <a:gd name="connsiteX34" fmla="*/ 681744 w 909023"/>
              <a:gd name="connsiteY34" fmla="*/ 924971 h 1358386"/>
              <a:gd name="connsiteX35" fmla="*/ 713457 w 909023"/>
              <a:gd name="connsiteY35" fmla="*/ 903829 h 1358386"/>
              <a:gd name="connsiteX36" fmla="*/ 745171 w 909023"/>
              <a:gd name="connsiteY36" fmla="*/ 893258 h 1358386"/>
              <a:gd name="connsiteX37" fmla="*/ 761027 w 909023"/>
              <a:gd name="connsiteY37" fmla="*/ 882687 h 1358386"/>
              <a:gd name="connsiteX38" fmla="*/ 782169 w 909023"/>
              <a:gd name="connsiteY38" fmla="*/ 845688 h 1358386"/>
              <a:gd name="connsiteX39" fmla="*/ 787455 w 909023"/>
              <a:gd name="connsiteY39" fmla="*/ 697692 h 1358386"/>
              <a:gd name="connsiteX40" fmla="*/ 792741 w 909023"/>
              <a:gd name="connsiteY40" fmla="*/ 676550 h 1358386"/>
              <a:gd name="connsiteX41" fmla="*/ 798026 w 909023"/>
              <a:gd name="connsiteY41" fmla="*/ 607838 h 1358386"/>
              <a:gd name="connsiteX42" fmla="*/ 803312 w 909023"/>
              <a:gd name="connsiteY42" fmla="*/ 591981 h 1358386"/>
              <a:gd name="connsiteX43" fmla="*/ 850882 w 909023"/>
              <a:gd name="connsiteY43" fmla="*/ 554983 h 1358386"/>
              <a:gd name="connsiteX44" fmla="*/ 866738 w 909023"/>
              <a:gd name="connsiteY44" fmla="*/ 533840 h 1358386"/>
              <a:gd name="connsiteX45" fmla="*/ 882595 w 909023"/>
              <a:gd name="connsiteY45" fmla="*/ 523269 h 1358386"/>
              <a:gd name="connsiteX46" fmla="*/ 909023 w 909023"/>
              <a:gd name="connsiteY46" fmla="*/ 496841 h 1358386"/>
              <a:gd name="connsiteX47" fmla="*/ 835025 w 909023"/>
              <a:gd name="connsiteY47" fmla="*/ 470414 h 1358386"/>
              <a:gd name="connsiteX48" fmla="*/ 819168 w 909023"/>
              <a:gd name="connsiteY48" fmla="*/ 438700 h 1358386"/>
              <a:gd name="connsiteX49" fmla="*/ 803312 w 909023"/>
              <a:gd name="connsiteY49" fmla="*/ 417558 h 1358386"/>
              <a:gd name="connsiteX50" fmla="*/ 776884 w 909023"/>
              <a:gd name="connsiteY50" fmla="*/ 375274 h 1358386"/>
              <a:gd name="connsiteX51" fmla="*/ 755742 w 909023"/>
              <a:gd name="connsiteY51" fmla="*/ 348846 h 1358386"/>
              <a:gd name="connsiteX52" fmla="*/ 729314 w 909023"/>
              <a:gd name="connsiteY52" fmla="*/ 317133 h 1358386"/>
              <a:gd name="connsiteX53" fmla="*/ 718743 w 909023"/>
              <a:gd name="connsiteY53" fmla="*/ 301276 h 1358386"/>
              <a:gd name="connsiteX54" fmla="*/ 708172 w 909023"/>
              <a:gd name="connsiteY54" fmla="*/ 253706 h 1358386"/>
              <a:gd name="connsiteX55" fmla="*/ 702886 w 909023"/>
              <a:gd name="connsiteY55" fmla="*/ 237850 h 1358386"/>
              <a:gd name="connsiteX56" fmla="*/ 655316 w 909023"/>
              <a:gd name="connsiteY56" fmla="*/ 221993 h 1358386"/>
              <a:gd name="connsiteX57" fmla="*/ 644745 w 909023"/>
              <a:gd name="connsiteY57" fmla="*/ 206136 h 1358386"/>
              <a:gd name="connsiteX58" fmla="*/ 618317 w 909023"/>
              <a:gd name="connsiteY58" fmla="*/ 184994 h 1358386"/>
              <a:gd name="connsiteX59" fmla="*/ 591890 w 909023"/>
              <a:gd name="connsiteY59" fmla="*/ 158566 h 1358386"/>
              <a:gd name="connsiteX60" fmla="*/ 560176 w 909023"/>
              <a:gd name="connsiteY60" fmla="*/ 147995 h 1358386"/>
              <a:gd name="connsiteX61" fmla="*/ 544320 w 909023"/>
              <a:gd name="connsiteY61" fmla="*/ 142710 h 1358386"/>
              <a:gd name="connsiteX62" fmla="*/ 507321 w 909023"/>
              <a:gd name="connsiteY62" fmla="*/ 100425 h 1358386"/>
              <a:gd name="connsiteX63" fmla="*/ 449180 w 909023"/>
              <a:gd name="connsiteY63" fmla="*/ 89854 h 1358386"/>
              <a:gd name="connsiteX64" fmla="*/ 422752 w 909023"/>
              <a:gd name="connsiteY64" fmla="*/ 73998 h 1358386"/>
              <a:gd name="connsiteX65" fmla="*/ 391039 w 909023"/>
              <a:gd name="connsiteY65" fmla="*/ 52855 h 1358386"/>
              <a:gd name="connsiteX66" fmla="*/ 375182 w 909023"/>
              <a:gd name="connsiteY66" fmla="*/ 58141 h 1358386"/>
              <a:gd name="connsiteX67" fmla="*/ 359325 w 909023"/>
              <a:gd name="connsiteY67" fmla="*/ 52855 h 1358386"/>
              <a:gd name="connsiteX68" fmla="*/ 338183 w 909023"/>
              <a:gd name="connsiteY68" fmla="*/ 42284 h 1358386"/>
              <a:gd name="connsiteX69" fmla="*/ 317041 w 909023"/>
              <a:gd name="connsiteY69" fmla="*/ 26428 h 1358386"/>
              <a:gd name="connsiteX70" fmla="*/ 290613 w 909023"/>
              <a:gd name="connsiteY70" fmla="*/ 21142 h 1358386"/>
              <a:gd name="connsiteX71" fmla="*/ 248329 w 909023"/>
              <a:gd name="connsiteY71" fmla="*/ 0 h 1358386"/>
              <a:gd name="connsiteX72" fmla="*/ 232472 w 909023"/>
              <a:gd name="connsiteY72" fmla="*/ 10571 h 1358386"/>
              <a:gd name="connsiteX73" fmla="*/ 118666 w 909023"/>
              <a:gd name="connsiteY73" fmla="*/ 64528 h 1358386"/>
              <a:gd name="connsiteX74" fmla="*/ 32565 w 909023"/>
              <a:gd name="connsiteY74" fmla="*/ 51612 h 1358386"/>
              <a:gd name="connsiteX75" fmla="*/ 0 w 909023"/>
              <a:gd name="connsiteY75" fmla="*/ 114108 h 1358386"/>
              <a:gd name="connsiteX0" fmla="*/ 61980 w 909023"/>
              <a:gd name="connsiteY0" fmla="*/ 206999 h 1358386"/>
              <a:gd name="connsiteX1" fmla="*/ 204950 w 909023"/>
              <a:gd name="connsiteY1" fmla="*/ 433431 h 1358386"/>
              <a:gd name="connsiteX2" fmla="*/ 290987 w 909023"/>
              <a:gd name="connsiteY2" fmla="*/ 453297 h 1358386"/>
              <a:gd name="connsiteX3" fmla="*/ 307371 w 909023"/>
              <a:gd name="connsiteY3" fmla="*/ 617790 h 1358386"/>
              <a:gd name="connsiteX4" fmla="*/ 413889 w 909023"/>
              <a:gd name="connsiteY4" fmla="*/ 949636 h 1358386"/>
              <a:gd name="connsiteX5" fmla="*/ 491464 w 909023"/>
              <a:gd name="connsiteY5" fmla="*/ 988398 h 1358386"/>
              <a:gd name="connsiteX6" fmla="*/ 486179 w 909023"/>
              <a:gd name="connsiteY6" fmla="*/ 1009540 h 1358386"/>
              <a:gd name="connsiteX7" fmla="*/ 470322 w 909023"/>
              <a:gd name="connsiteY7" fmla="*/ 1041253 h 1358386"/>
              <a:gd name="connsiteX8" fmla="*/ 417594 w 909023"/>
              <a:gd name="connsiteY8" fmla="*/ 1064772 h 1358386"/>
              <a:gd name="connsiteX9" fmla="*/ 459751 w 909023"/>
              <a:gd name="connsiteY9" fmla="*/ 1173392 h 1358386"/>
              <a:gd name="connsiteX10" fmla="*/ 475608 w 909023"/>
              <a:gd name="connsiteY10" fmla="*/ 1194534 h 1358386"/>
              <a:gd name="connsiteX11" fmla="*/ 486179 w 909023"/>
              <a:gd name="connsiteY11" fmla="*/ 1215676 h 1358386"/>
              <a:gd name="connsiteX12" fmla="*/ 496750 w 909023"/>
              <a:gd name="connsiteY12" fmla="*/ 1242104 h 1358386"/>
              <a:gd name="connsiteX13" fmla="*/ 502035 w 909023"/>
              <a:gd name="connsiteY13" fmla="*/ 1257961 h 1358386"/>
              <a:gd name="connsiteX14" fmla="*/ 512606 w 909023"/>
              <a:gd name="connsiteY14" fmla="*/ 1273817 h 1358386"/>
              <a:gd name="connsiteX15" fmla="*/ 517892 w 909023"/>
              <a:gd name="connsiteY15" fmla="*/ 1289674 h 1358386"/>
              <a:gd name="connsiteX16" fmla="*/ 533749 w 909023"/>
              <a:gd name="connsiteY16" fmla="*/ 1305530 h 1358386"/>
              <a:gd name="connsiteX17" fmla="*/ 539034 w 909023"/>
              <a:gd name="connsiteY17" fmla="*/ 1321387 h 1358386"/>
              <a:gd name="connsiteX18" fmla="*/ 570747 w 909023"/>
              <a:gd name="connsiteY18" fmla="*/ 1342529 h 1358386"/>
              <a:gd name="connsiteX19" fmla="*/ 581319 w 909023"/>
              <a:gd name="connsiteY19" fmla="*/ 1353100 h 1358386"/>
              <a:gd name="connsiteX20" fmla="*/ 597175 w 909023"/>
              <a:gd name="connsiteY20" fmla="*/ 1358386 h 1358386"/>
              <a:gd name="connsiteX21" fmla="*/ 634174 w 909023"/>
              <a:gd name="connsiteY21" fmla="*/ 1347815 h 1358386"/>
              <a:gd name="connsiteX22" fmla="*/ 655316 w 909023"/>
              <a:gd name="connsiteY22" fmla="*/ 1331958 h 1358386"/>
              <a:gd name="connsiteX23" fmla="*/ 671173 w 909023"/>
              <a:gd name="connsiteY23" fmla="*/ 1321387 h 1358386"/>
              <a:gd name="connsiteX24" fmla="*/ 708172 w 909023"/>
              <a:gd name="connsiteY24" fmla="*/ 1289674 h 1358386"/>
              <a:gd name="connsiteX25" fmla="*/ 729314 w 909023"/>
              <a:gd name="connsiteY25" fmla="*/ 1257961 h 1358386"/>
              <a:gd name="connsiteX26" fmla="*/ 750456 w 909023"/>
              <a:gd name="connsiteY26" fmla="*/ 1231533 h 1358386"/>
              <a:gd name="connsiteX27" fmla="*/ 734599 w 909023"/>
              <a:gd name="connsiteY27" fmla="*/ 1183963 h 1358386"/>
              <a:gd name="connsiteX28" fmla="*/ 713457 w 909023"/>
              <a:gd name="connsiteY28" fmla="*/ 1173392 h 1358386"/>
              <a:gd name="connsiteX29" fmla="*/ 702886 w 909023"/>
              <a:gd name="connsiteY29" fmla="*/ 1146964 h 1358386"/>
              <a:gd name="connsiteX30" fmla="*/ 681744 w 909023"/>
              <a:gd name="connsiteY30" fmla="*/ 1115251 h 1358386"/>
              <a:gd name="connsiteX31" fmla="*/ 671173 w 909023"/>
              <a:gd name="connsiteY31" fmla="*/ 1099394 h 1358386"/>
              <a:gd name="connsiteX32" fmla="*/ 660602 w 909023"/>
              <a:gd name="connsiteY32" fmla="*/ 1062395 h 1358386"/>
              <a:gd name="connsiteX33" fmla="*/ 665887 w 909023"/>
              <a:gd name="connsiteY33" fmla="*/ 930257 h 1358386"/>
              <a:gd name="connsiteX34" fmla="*/ 681744 w 909023"/>
              <a:gd name="connsiteY34" fmla="*/ 924971 h 1358386"/>
              <a:gd name="connsiteX35" fmla="*/ 713457 w 909023"/>
              <a:gd name="connsiteY35" fmla="*/ 903829 h 1358386"/>
              <a:gd name="connsiteX36" fmla="*/ 745171 w 909023"/>
              <a:gd name="connsiteY36" fmla="*/ 893258 h 1358386"/>
              <a:gd name="connsiteX37" fmla="*/ 761027 w 909023"/>
              <a:gd name="connsiteY37" fmla="*/ 882687 h 1358386"/>
              <a:gd name="connsiteX38" fmla="*/ 782169 w 909023"/>
              <a:gd name="connsiteY38" fmla="*/ 845688 h 1358386"/>
              <a:gd name="connsiteX39" fmla="*/ 787455 w 909023"/>
              <a:gd name="connsiteY39" fmla="*/ 697692 h 1358386"/>
              <a:gd name="connsiteX40" fmla="*/ 792741 w 909023"/>
              <a:gd name="connsiteY40" fmla="*/ 676550 h 1358386"/>
              <a:gd name="connsiteX41" fmla="*/ 798026 w 909023"/>
              <a:gd name="connsiteY41" fmla="*/ 607838 h 1358386"/>
              <a:gd name="connsiteX42" fmla="*/ 803312 w 909023"/>
              <a:gd name="connsiteY42" fmla="*/ 591981 h 1358386"/>
              <a:gd name="connsiteX43" fmla="*/ 850882 w 909023"/>
              <a:gd name="connsiteY43" fmla="*/ 554983 h 1358386"/>
              <a:gd name="connsiteX44" fmla="*/ 866738 w 909023"/>
              <a:gd name="connsiteY44" fmla="*/ 533840 h 1358386"/>
              <a:gd name="connsiteX45" fmla="*/ 882595 w 909023"/>
              <a:gd name="connsiteY45" fmla="*/ 523269 h 1358386"/>
              <a:gd name="connsiteX46" fmla="*/ 909023 w 909023"/>
              <a:gd name="connsiteY46" fmla="*/ 496841 h 1358386"/>
              <a:gd name="connsiteX47" fmla="*/ 835025 w 909023"/>
              <a:gd name="connsiteY47" fmla="*/ 470414 h 1358386"/>
              <a:gd name="connsiteX48" fmla="*/ 819168 w 909023"/>
              <a:gd name="connsiteY48" fmla="*/ 438700 h 1358386"/>
              <a:gd name="connsiteX49" fmla="*/ 803312 w 909023"/>
              <a:gd name="connsiteY49" fmla="*/ 417558 h 1358386"/>
              <a:gd name="connsiteX50" fmla="*/ 776884 w 909023"/>
              <a:gd name="connsiteY50" fmla="*/ 375274 h 1358386"/>
              <a:gd name="connsiteX51" fmla="*/ 755742 w 909023"/>
              <a:gd name="connsiteY51" fmla="*/ 348846 h 1358386"/>
              <a:gd name="connsiteX52" fmla="*/ 729314 w 909023"/>
              <a:gd name="connsiteY52" fmla="*/ 317133 h 1358386"/>
              <a:gd name="connsiteX53" fmla="*/ 718743 w 909023"/>
              <a:gd name="connsiteY53" fmla="*/ 301276 h 1358386"/>
              <a:gd name="connsiteX54" fmla="*/ 708172 w 909023"/>
              <a:gd name="connsiteY54" fmla="*/ 253706 h 1358386"/>
              <a:gd name="connsiteX55" fmla="*/ 702886 w 909023"/>
              <a:gd name="connsiteY55" fmla="*/ 237850 h 1358386"/>
              <a:gd name="connsiteX56" fmla="*/ 655316 w 909023"/>
              <a:gd name="connsiteY56" fmla="*/ 221993 h 1358386"/>
              <a:gd name="connsiteX57" fmla="*/ 644745 w 909023"/>
              <a:gd name="connsiteY57" fmla="*/ 206136 h 1358386"/>
              <a:gd name="connsiteX58" fmla="*/ 618317 w 909023"/>
              <a:gd name="connsiteY58" fmla="*/ 184994 h 1358386"/>
              <a:gd name="connsiteX59" fmla="*/ 591890 w 909023"/>
              <a:gd name="connsiteY59" fmla="*/ 158566 h 1358386"/>
              <a:gd name="connsiteX60" fmla="*/ 560176 w 909023"/>
              <a:gd name="connsiteY60" fmla="*/ 147995 h 1358386"/>
              <a:gd name="connsiteX61" fmla="*/ 544320 w 909023"/>
              <a:gd name="connsiteY61" fmla="*/ 142710 h 1358386"/>
              <a:gd name="connsiteX62" fmla="*/ 507321 w 909023"/>
              <a:gd name="connsiteY62" fmla="*/ 100425 h 1358386"/>
              <a:gd name="connsiteX63" fmla="*/ 449180 w 909023"/>
              <a:gd name="connsiteY63" fmla="*/ 89854 h 1358386"/>
              <a:gd name="connsiteX64" fmla="*/ 422752 w 909023"/>
              <a:gd name="connsiteY64" fmla="*/ 73998 h 1358386"/>
              <a:gd name="connsiteX65" fmla="*/ 391039 w 909023"/>
              <a:gd name="connsiteY65" fmla="*/ 52855 h 1358386"/>
              <a:gd name="connsiteX66" fmla="*/ 375182 w 909023"/>
              <a:gd name="connsiteY66" fmla="*/ 58141 h 1358386"/>
              <a:gd name="connsiteX67" fmla="*/ 359325 w 909023"/>
              <a:gd name="connsiteY67" fmla="*/ 52855 h 1358386"/>
              <a:gd name="connsiteX68" fmla="*/ 338183 w 909023"/>
              <a:gd name="connsiteY68" fmla="*/ 42284 h 1358386"/>
              <a:gd name="connsiteX69" fmla="*/ 317041 w 909023"/>
              <a:gd name="connsiteY69" fmla="*/ 26428 h 1358386"/>
              <a:gd name="connsiteX70" fmla="*/ 290613 w 909023"/>
              <a:gd name="connsiteY70" fmla="*/ 21142 h 1358386"/>
              <a:gd name="connsiteX71" fmla="*/ 248329 w 909023"/>
              <a:gd name="connsiteY71" fmla="*/ 0 h 1358386"/>
              <a:gd name="connsiteX72" fmla="*/ 232472 w 909023"/>
              <a:gd name="connsiteY72" fmla="*/ 10571 h 1358386"/>
              <a:gd name="connsiteX73" fmla="*/ 118666 w 909023"/>
              <a:gd name="connsiteY73" fmla="*/ 64528 h 1358386"/>
              <a:gd name="connsiteX74" fmla="*/ 32565 w 909023"/>
              <a:gd name="connsiteY74" fmla="*/ 51612 h 1358386"/>
              <a:gd name="connsiteX75" fmla="*/ 0 w 909023"/>
              <a:gd name="connsiteY75" fmla="*/ 114108 h 1358386"/>
              <a:gd name="connsiteX0" fmla="*/ 61980 w 909023"/>
              <a:gd name="connsiteY0" fmla="*/ 206999 h 1358386"/>
              <a:gd name="connsiteX1" fmla="*/ 204950 w 909023"/>
              <a:gd name="connsiteY1" fmla="*/ 433431 h 1358386"/>
              <a:gd name="connsiteX2" fmla="*/ 290987 w 909023"/>
              <a:gd name="connsiteY2" fmla="*/ 453297 h 1358386"/>
              <a:gd name="connsiteX3" fmla="*/ 307371 w 909023"/>
              <a:gd name="connsiteY3" fmla="*/ 617790 h 1358386"/>
              <a:gd name="connsiteX4" fmla="*/ 413889 w 909023"/>
              <a:gd name="connsiteY4" fmla="*/ 949636 h 1358386"/>
              <a:gd name="connsiteX5" fmla="*/ 413624 w 909023"/>
              <a:gd name="connsiteY5" fmla="*/ 1000689 h 1358386"/>
              <a:gd name="connsiteX6" fmla="*/ 486179 w 909023"/>
              <a:gd name="connsiteY6" fmla="*/ 1009540 h 1358386"/>
              <a:gd name="connsiteX7" fmla="*/ 470322 w 909023"/>
              <a:gd name="connsiteY7" fmla="*/ 1041253 h 1358386"/>
              <a:gd name="connsiteX8" fmla="*/ 417594 w 909023"/>
              <a:gd name="connsiteY8" fmla="*/ 1064772 h 1358386"/>
              <a:gd name="connsiteX9" fmla="*/ 459751 w 909023"/>
              <a:gd name="connsiteY9" fmla="*/ 1173392 h 1358386"/>
              <a:gd name="connsiteX10" fmla="*/ 475608 w 909023"/>
              <a:gd name="connsiteY10" fmla="*/ 1194534 h 1358386"/>
              <a:gd name="connsiteX11" fmla="*/ 486179 w 909023"/>
              <a:gd name="connsiteY11" fmla="*/ 1215676 h 1358386"/>
              <a:gd name="connsiteX12" fmla="*/ 496750 w 909023"/>
              <a:gd name="connsiteY12" fmla="*/ 1242104 h 1358386"/>
              <a:gd name="connsiteX13" fmla="*/ 502035 w 909023"/>
              <a:gd name="connsiteY13" fmla="*/ 1257961 h 1358386"/>
              <a:gd name="connsiteX14" fmla="*/ 512606 w 909023"/>
              <a:gd name="connsiteY14" fmla="*/ 1273817 h 1358386"/>
              <a:gd name="connsiteX15" fmla="*/ 517892 w 909023"/>
              <a:gd name="connsiteY15" fmla="*/ 1289674 h 1358386"/>
              <a:gd name="connsiteX16" fmla="*/ 533749 w 909023"/>
              <a:gd name="connsiteY16" fmla="*/ 1305530 h 1358386"/>
              <a:gd name="connsiteX17" fmla="*/ 539034 w 909023"/>
              <a:gd name="connsiteY17" fmla="*/ 1321387 h 1358386"/>
              <a:gd name="connsiteX18" fmla="*/ 570747 w 909023"/>
              <a:gd name="connsiteY18" fmla="*/ 1342529 h 1358386"/>
              <a:gd name="connsiteX19" fmla="*/ 581319 w 909023"/>
              <a:gd name="connsiteY19" fmla="*/ 1353100 h 1358386"/>
              <a:gd name="connsiteX20" fmla="*/ 597175 w 909023"/>
              <a:gd name="connsiteY20" fmla="*/ 1358386 h 1358386"/>
              <a:gd name="connsiteX21" fmla="*/ 634174 w 909023"/>
              <a:gd name="connsiteY21" fmla="*/ 1347815 h 1358386"/>
              <a:gd name="connsiteX22" fmla="*/ 655316 w 909023"/>
              <a:gd name="connsiteY22" fmla="*/ 1331958 h 1358386"/>
              <a:gd name="connsiteX23" fmla="*/ 671173 w 909023"/>
              <a:gd name="connsiteY23" fmla="*/ 1321387 h 1358386"/>
              <a:gd name="connsiteX24" fmla="*/ 708172 w 909023"/>
              <a:gd name="connsiteY24" fmla="*/ 1289674 h 1358386"/>
              <a:gd name="connsiteX25" fmla="*/ 729314 w 909023"/>
              <a:gd name="connsiteY25" fmla="*/ 1257961 h 1358386"/>
              <a:gd name="connsiteX26" fmla="*/ 750456 w 909023"/>
              <a:gd name="connsiteY26" fmla="*/ 1231533 h 1358386"/>
              <a:gd name="connsiteX27" fmla="*/ 734599 w 909023"/>
              <a:gd name="connsiteY27" fmla="*/ 1183963 h 1358386"/>
              <a:gd name="connsiteX28" fmla="*/ 713457 w 909023"/>
              <a:gd name="connsiteY28" fmla="*/ 1173392 h 1358386"/>
              <a:gd name="connsiteX29" fmla="*/ 702886 w 909023"/>
              <a:gd name="connsiteY29" fmla="*/ 1146964 h 1358386"/>
              <a:gd name="connsiteX30" fmla="*/ 681744 w 909023"/>
              <a:gd name="connsiteY30" fmla="*/ 1115251 h 1358386"/>
              <a:gd name="connsiteX31" fmla="*/ 671173 w 909023"/>
              <a:gd name="connsiteY31" fmla="*/ 1099394 h 1358386"/>
              <a:gd name="connsiteX32" fmla="*/ 660602 w 909023"/>
              <a:gd name="connsiteY32" fmla="*/ 1062395 h 1358386"/>
              <a:gd name="connsiteX33" fmla="*/ 665887 w 909023"/>
              <a:gd name="connsiteY33" fmla="*/ 930257 h 1358386"/>
              <a:gd name="connsiteX34" fmla="*/ 681744 w 909023"/>
              <a:gd name="connsiteY34" fmla="*/ 924971 h 1358386"/>
              <a:gd name="connsiteX35" fmla="*/ 713457 w 909023"/>
              <a:gd name="connsiteY35" fmla="*/ 903829 h 1358386"/>
              <a:gd name="connsiteX36" fmla="*/ 745171 w 909023"/>
              <a:gd name="connsiteY36" fmla="*/ 893258 h 1358386"/>
              <a:gd name="connsiteX37" fmla="*/ 761027 w 909023"/>
              <a:gd name="connsiteY37" fmla="*/ 882687 h 1358386"/>
              <a:gd name="connsiteX38" fmla="*/ 782169 w 909023"/>
              <a:gd name="connsiteY38" fmla="*/ 845688 h 1358386"/>
              <a:gd name="connsiteX39" fmla="*/ 787455 w 909023"/>
              <a:gd name="connsiteY39" fmla="*/ 697692 h 1358386"/>
              <a:gd name="connsiteX40" fmla="*/ 792741 w 909023"/>
              <a:gd name="connsiteY40" fmla="*/ 676550 h 1358386"/>
              <a:gd name="connsiteX41" fmla="*/ 798026 w 909023"/>
              <a:gd name="connsiteY41" fmla="*/ 607838 h 1358386"/>
              <a:gd name="connsiteX42" fmla="*/ 803312 w 909023"/>
              <a:gd name="connsiteY42" fmla="*/ 591981 h 1358386"/>
              <a:gd name="connsiteX43" fmla="*/ 850882 w 909023"/>
              <a:gd name="connsiteY43" fmla="*/ 554983 h 1358386"/>
              <a:gd name="connsiteX44" fmla="*/ 866738 w 909023"/>
              <a:gd name="connsiteY44" fmla="*/ 533840 h 1358386"/>
              <a:gd name="connsiteX45" fmla="*/ 882595 w 909023"/>
              <a:gd name="connsiteY45" fmla="*/ 523269 h 1358386"/>
              <a:gd name="connsiteX46" fmla="*/ 909023 w 909023"/>
              <a:gd name="connsiteY46" fmla="*/ 496841 h 1358386"/>
              <a:gd name="connsiteX47" fmla="*/ 835025 w 909023"/>
              <a:gd name="connsiteY47" fmla="*/ 470414 h 1358386"/>
              <a:gd name="connsiteX48" fmla="*/ 819168 w 909023"/>
              <a:gd name="connsiteY48" fmla="*/ 438700 h 1358386"/>
              <a:gd name="connsiteX49" fmla="*/ 803312 w 909023"/>
              <a:gd name="connsiteY49" fmla="*/ 417558 h 1358386"/>
              <a:gd name="connsiteX50" fmla="*/ 776884 w 909023"/>
              <a:gd name="connsiteY50" fmla="*/ 375274 h 1358386"/>
              <a:gd name="connsiteX51" fmla="*/ 755742 w 909023"/>
              <a:gd name="connsiteY51" fmla="*/ 348846 h 1358386"/>
              <a:gd name="connsiteX52" fmla="*/ 729314 w 909023"/>
              <a:gd name="connsiteY52" fmla="*/ 317133 h 1358386"/>
              <a:gd name="connsiteX53" fmla="*/ 718743 w 909023"/>
              <a:gd name="connsiteY53" fmla="*/ 301276 h 1358386"/>
              <a:gd name="connsiteX54" fmla="*/ 708172 w 909023"/>
              <a:gd name="connsiteY54" fmla="*/ 253706 h 1358386"/>
              <a:gd name="connsiteX55" fmla="*/ 702886 w 909023"/>
              <a:gd name="connsiteY55" fmla="*/ 237850 h 1358386"/>
              <a:gd name="connsiteX56" fmla="*/ 655316 w 909023"/>
              <a:gd name="connsiteY56" fmla="*/ 221993 h 1358386"/>
              <a:gd name="connsiteX57" fmla="*/ 644745 w 909023"/>
              <a:gd name="connsiteY57" fmla="*/ 206136 h 1358386"/>
              <a:gd name="connsiteX58" fmla="*/ 618317 w 909023"/>
              <a:gd name="connsiteY58" fmla="*/ 184994 h 1358386"/>
              <a:gd name="connsiteX59" fmla="*/ 591890 w 909023"/>
              <a:gd name="connsiteY59" fmla="*/ 158566 h 1358386"/>
              <a:gd name="connsiteX60" fmla="*/ 560176 w 909023"/>
              <a:gd name="connsiteY60" fmla="*/ 147995 h 1358386"/>
              <a:gd name="connsiteX61" fmla="*/ 544320 w 909023"/>
              <a:gd name="connsiteY61" fmla="*/ 142710 h 1358386"/>
              <a:gd name="connsiteX62" fmla="*/ 507321 w 909023"/>
              <a:gd name="connsiteY62" fmla="*/ 100425 h 1358386"/>
              <a:gd name="connsiteX63" fmla="*/ 449180 w 909023"/>
              <a:gd name="connsiteY63" fmla="*/ 89854 h 1358386"/>
              <a:gd name="connsiteX64" fmla="*/ 422752 w 909023"/>
              <a:gd name="connsiteY64" fmla="*/ 73998 h 1358386"/>
              <a:gd name="connsiteX65" fmla="*/ 391039 w 909023"/>
              <a:gd name="connsiteY65" fmla="*/ 52855 h 1358386"/>
              <a:gd name="connsiteX66" fmla="*/ 375182 w 909023"/>
              <a:gd name="connsiteY66" fmla="*/ 58141 h 1358386"/>
              <a:gd name="connsiteX67" fmla="*/ 359325 w 909023"/>
              <a:gd name="connsiteY67" fmla="*/ 52855 h 1358386"/>
              <a:gd name="connsiteX68" fmla="*/ 338183 w 909023"/>
              <a:gd name="connsiteY68" fmla="*/ 42284 h 1358386"/>
              <a:gd name="connsiteX69" fmla="*/ 317041 w 909023"/>
              <a:gd name="connsiteY69" fmla="*/ 26428 h 1358386"/>
              <a:gd name="connsiteX70" fmla="*/ 290613 w 909023"/>
              <a:gd name="connsiteY70" fmla="*/ 21142 h 1358386"/>
              <a:gd name="connsiteX71" fmla="*/ 248329 w 909023"/>
              <a:gd name="connsiteY71" fmla="*/ 0 h 1358386"/>
              <a:gd name="connsiteX72" fmla="*/ 232472 w 909023"/>
              <a:gd name="connsiteY72" fmla="*/ 10571 h 1358386"/>
              <a:gd name="connsiteX73" fmla="*/ 118666 w 909023"/>
              <a:gd name="connsiteY73" fmla="*/ 64528 h 1358386"/>
              <a:gd name="connsiteX74" fmla="*/ 32565 w 909023"/>
              <a:gd name="connsiteY74" fmla="*/ 51612 h 1358386"/>
              <a:gd name="connsiteX75" fmla="*/ 0 w 909023"/>
              <a:gd name="connsiteY75" fmla="*/ 114108 h 1358386"/>
              <a:gd name="connsiteX0" fmla="*/ 61980 w 909023"/>
              <a:gd name="connsiteY0" fmla="*/ 206999 h 1358386"/>
              <a:gd name="connsiteX1" fmla="*/ 204950 w 909023"/>
              <a:gd name="connsiteY1" fmla="*/ 433431 h 1358386"/>
              <a:gd name="connsiteX2" fmla="*/ 290987 w 909023"/>
              <a:gd name="connsiteY2" fmla="*/ 453297 h 1358386"/>
              <a:gd name="connsiteX3" fmla="*/ 307371 w 909023"/>
              <a:gd name="connsiteY3" fmla="*/ 617790 h 1358386"/>
              <a:gd name="connsiteX4" fmla="*/ 413889 w 909023"/>
              <a:gd name="connsiteY4" fmla="*/ 949636 h 1358386"/>
              <a:gd name="connsiteX5" fmla="*/ 413624 w 909023"/>
              <a:gd name="connsiteY5" fmla="*/ 1000689 h 1358386"/>
              <a:gd name="connsiteX6" fmla="*/ 412436 w 909023"/>
              <a:gd name="connsiteY6" fmla="*/ 1034121 h 1358386"/>
              <a:gd name="connsiteX7" fmla="*/ 470322 w 909023"/>
              <a:gd name="connsiteY7" fmla="*/ 1041253 h 1358386"/>
              <a:gd name="connsiteX8" fmla="*/ 417594 w 909023"/>
              <a:gd name="connsiteY8" fmla="*/ 1064772 h 1358386"/>
              <a:gd name="connsiteX9" fmla="*/ 459751 w 909023"/>
              <a:gd name="connsiteY9" fmla="*/ 1173392 h 1358386"/>
              <a:gd name="connsiteX10" fmla="*/ 475608 w 909023"/>
              <a:gd name="connsiteY10" fmla="*/ 1194534 h 1358386"/>
              <a:gd name="connsiteX11" fmla="*/ 486179 w 909023"/>
              <a:gd name="connsiteY11" fmla="*/ 1215676 h 1358386"/>
              <a:gd name="connsiteX12" fmla="*/ 496750 w 909023"/>
              <a:gd name="connsiteY12" fmla="*/ 1242104 h 1358386"/>
              <a:gd name="connsiteX13" fmla="*/ 502035 w 909023"/>
              <a:gd name="connsiteY13" fmla="*/ 1257961 h 1358386"/>
              <a:gd name="connsiteX14" fmla="*/ 512606 w 909023"/>
              <a:gd name="connsiteY14" fmla="*/ 1273817 h 1358386"/>
              <a:gd name="connsiteX15" fmla="*/ 517892 w 909023"/>
              <a:gd name="connsiteY15" fmla="*/ 1289674 h 1358386"/>
              <a:gd name="connsiteX16" fmla="*/ 533749 w 909023"/>
              <a:gd name="connsiteY16" fmla="*/ 1305530 h 1358386"/>
              <a:gd name="connsiteX17" fmla="*/ 539034 w 909023"/>
              <a:gd name="connsiteY17" fmla="*/ 1321387 h 1358386"/>
              <a:gd name="connsiteX18" fmla="*/ 570747 w 909023"/>
              <a:gd name="connsiteY18" fmla="*/ 1342529 h 1358386"/>
              <a:gd name="connsiteX19" fmla="*/ 581319 w 909023"/>
              <a:gd name="connsiteY19" fmla="*/ 1353100 h 1358386"/>
              <a:gd name="connsiteX20" fmla="*/ 597175 w 909023"/>
              <a:gd name="connsiteY20" fmla="*/ 1358386 h 1358386"/>
              <a:gd name="connsiteX21" fmla="*/ 634174 w 909023"/>
              <a:gd name="connsiteY21" fmla="*/ 1347815 h 1358386"/>
              <a:gd name="connsiteX22" fmla="*/ 655316 w 909023"/>
              <a:gd name="connsiteY22" fmla="*/ 1331958 h 1358386"/>
              <a:gd name="connsiteX23" fmla="*/ 671173 w 909023"/>
              <a:gd name="connsiteY23" fmla="*/ 1321387 h 1358386"/>
              <a:gd name="connsiteX24" fmla="*/ 708172 w 909023"/>
              <a:gd name="connsiteY24" fmla="*/ 1289674 h 1358386"/>
              <a:gd name="connsiteX25" fmla="*/ 729314 w 909023"/>
              <a:gd name="connsiteY25" fmla="*/ 1257961 h 1358386"/>
              <a:gd name="connsiteX26" fmla="*/ 750456 w 909023"/>
              <a:gd name="connsiteY26" fmla="*/ 1231533 h 1358386"/>
              <a:gd name="connsiteX27" fmla="*/ 734599 w 909023"/>
              <a:gd name="connsiteY27" fmla="*/ 1183963 h 1358386"/>
              <a:gd name="connsiteX28" fmla="*/ 713457 w 909023"/>
              <a:gd name="connsiteY28" fmla="*/ 1173392 h 1358386"/>
              <a:gd name="connsiteX29" fmla="*/ 702886 w 909023"/>
              <a:gd name="connsiteY29" fmla="*/ 1146964 h 1358386"/>
              <a:gd name="connsiteX30" fmla="*/ 681744 w 909023"/>
              <a:gd name="connsiteY30" fmla="*/ 1115251 h 1358386"/>
              <a:gd name="connsiteX31" fmla="*/ 671173 w 909023"/>
              <a:gd name="connsiteY31" fmla="*/ 1099394 h 1358386"/>
              <a:gd name="connsiteX32" fmla="*/ 660602 w 909023"/>
              <a:gd name="connsiteY32" fmla="*/ 1062395 h 1358386"/>
              <a:gd name="connsiteX33" fmla="*/ 665887 w 909023"/>
              <a:gd name="connsiteY33" fmla="*/ 930257 h 1358386"/>
              <a:gd name="connsiteX34" fmla="*/ 681744 w 909023"/>
              <a:gd name="connsiteY34" fmla="*/ 924971 h 1358386"/>
              <a:gd name="connsiteX35" fmla="*/ 713457 w 909023"/>
              <a:gd name="connsiteY35" fmla="*/ 903829 h 1358386"/>
              <a:gd name="connsiteX36" fmla="*/ 745171 w 909023"/>
              <a:gd name="connsiteY36" fmla="*/ 893258 h 1358386"/>
              <a:gd name="connsiteX37" fmla="*/ 761027 w 909023"/>
              <a:gd name="connsiteY37" fmla="*/ 882687 h 1358386"/>
              <a:gd name="connsiteX38" fmla="*/ 782169 w 909023"/>
              <a:gd name="connsiteY38" fmla="*/ 845688 h 1358386"/>
              <a:gd name="connsiteX39" fmla="*/ 787455 w 909023"/>
              <a:gd name="connsiteY39" fmla="*/ 697692 h 1358386"/>
              <a:gd name="connsiteX40" fmla="*/ 792741 w 909023"/>
              <a:gd name="connsiteY40" fmla="*/ 676550 h 1358386"/>
              <a:gd name="connsiteX41" fmla="*/ 798026 w 909023"/>
              <a:gd name="connsiteY41" fmla="*/ 607838 h 1358386"/>
              <a:gd name="connsiteX42" fmla="*/ 803312 w 909023"/>
              <a:gd name="connsiteY42" fmla="*/ 591981 h 1358386"/>
              <a:gd name="connsiteX43" fmla="*/ 850882 w 909023"/>
              <a:gd name="connsiteY43" fmla="*/ 554983 h 1358386"/>
              <a:gd name="connsiteX44" fmla="*/ 866738 w 909023"/>
              <a:gd name="connsiteY44" fmla="*/ 533840 h 1358386"/>
              <a:gd name="connsiteX45" fmla="*/ 882595 w 909023"/>
              <a:gd name="connsiteY45" fmla="*/ 523269 h 1358386"/>
              <a:gd name="connsiteX46" fmla="*/ 909023 w 909023"/>
              <a:gd name="connsiteY46" fmla="*/ 496841 h 1358386"/>
              <a:gd name="connsiteX47" fmla="*/ 835025 w 909023"/>
              <a:gd name="connsiteY47" fmla="*/ 470414 h 1358386"/>
              <a:gd name="connsiteX48" fmla="*/ 819168 w 909023"/>
              <a:gd name="connsiteY48" fmla="*/ 438700 h 1358386"/>
              <a:gd name="connsiteX49" fmla="*/ 803312 w 909023"/>
              <a:gd name="connsiteY49" fmla="*/ 417558 h 1358386"/>
              <a:gd name="connsiteX50" fmla="*/ 776884 w 909023"/>
              <a:gd name="connsiteY50" fmla="*/ 375274 h 1358386"/>
              <a:gd name="connsiteX51" fmla="*/ 755742 w 909023"/>
              <a:gd name="connsiteY51" fmla="*/ 348846 h 1358386"/>
              <a:gd name="connsiteX52" fmla="*/ 729314 w 909023"/>
              <a:gd name="connsiteY52" fmla="*/ 317133 h 1358386"/>
              <a:gd name="connsiteX53" fmla="*/ 718743 w 909023"/>
              <a:gd name="connsiteY53" fmla="*/ 301276 h 1358386"/>
              <a:gd name="connsiteX54" fmla="*/ 708172 w 909023"/>
              <a:gd name="connsiteY54" fmla="*/ 253706 h 1358386"/>
              <a:gd name="connsiteX55" fmla="*/ 702886 w 909023"/>
              <a:gd name="connsiteY55" fmla="*/ 237850 h 1358386"/>
              <a:gd name="connsiteX56" fmla="*/ 655316 w 909023"/>
              <a:gd name="connsiteY56" fmla="*/ 221993 h 1358386"/>
              <a:gd name="connsiteX57" fmla="*/ 644745 w 909023"/>
              <a:gd name="connsiteY57" fmla="*/ 206136 h 1358386"/>
              <a:gd name="connsiteX58" fmla="*/ 618317 w 909023"/>
              <a:gd name="connsiteY58" fmla="*/ 184994 h 1358386"/>
              <a:gd name="connsiteX59" fmla="*/ 591890 w 909023"/>
              <a:gd name="connsiteY59" fmla="*/ 158566 h 1358386"/>
              <a:gd name="connsiteX60" fmla="*/ 560176 w 909023"/>
              <a:gd name="connsiteY60" fmla="*/ 147995 h 1358386"/>
              <a:gd name="connsiteX61" fmla="*/ 544320 w 909023"/>
              <a:gd name="connsiteY61" fmla="*/ 142710 h 1358386"/>
              <a:gd name="connsiteX62" fmla="*/ 507321 w 909023"/>
              <a:gd name="connsiteY62" fmla="*/ 100425 h 1358386"/>
              <a:gd name="connsiteX63" fmla="*/ 449180 w 909023"/>
              <a:gd name="connsiteY63" fmla="*/ 89854 h 1358386"/>
              <a:gd name="connsiteX64" fmla="*/ 422752 w 909023"/>
              <a:gd name="connsiteY64" fmla="*/ 73998 h 1358386"/>
              <a:gd name="connsiteX65" fmla="*/ 391039 w 909023"/>
              <a:gd name="connsiteY65" fmla="*/ 52855 h 1358386"/>
              <a:gd name="connsiteX66" fmla="*/ 375182 w 909023"/>
              <a:gd name="connsiteY66" fmla="*/ 58141 h 1358386"/>
              <a:gd name="connsiteX67" fmla="*/ 359325 w 909023"/>
              <a:gd name="connsiteY67" fmla="*/ 52855 h 1358386"/>
              <a:gd name="connsiteX68" fmla="*/ 338183 w 909023"/>
              <a:gd name="connsiteY68" fmla="*/ 42284 h 1358386"/>
              <a:gd name="connsiteX69" fmla="*/ 317041 w 909023"/>
              <a:gd name="connsiteY69" fmla="*/ 26428 h 1358386"/>
              <a:gd name="connsiteX70" fmla="*/ 290613 w 909023"/>
              <a:gd name="connsiteY70" fmla="*/ 21142 h 1358386"/>
              <a:gd name="connsiteX71" fmla="*/ 248329 w 909023"/>
              <a:gd name="connsiteY71" fmla="*/ 0 h 1358386"/>
              <a:gd name="connsiteX72" fmla="*/ 232472 w 909023"/>
              <a:gd name="connsiteY72" fmla="*/ 10571 h 1358386"/>
              <a:gd name="connsiteX73" fmla="*/ 118666 w 909023"/>
              <a:gd name="connsiteY73" fmla="*/ 64528 h 1358386"/>
              <a:gd name="connsiteX74" fmla="*/ 32565 w 909023"/>
              <a:gd name="connsiteY74" fmla="*/ 51612 h 1358386"/>
              <a:gd name="connsiteX75" fmla="*/ 0 w 909023"/>
              <a:gd name="connsiteY75" fmla="*/ 114108 h 1358386"/>
              <a:gd name="connsiteX0" fmla="*/ 61980 w 909023"/>
              <a:gd name="connsiteY0" fmla="*/ 206999 h 1358386"/>
              <a:gd name="connsiteX1" fmla="*/ 204950 w 909023"/>
              <a:gd name="connsiteY1" fmla="*/ 433431 h 1358386"/>
              <a:gd name="connsiteX2" fmla="*/ 290987 w 909023"/>
              <a:gd name="connsiteY2" fmla="*/ 453297 h 1358386"/>
              <a:gd name="connsiteX3" fmla="*/ 307371 w 909023"/>
              <a:gd name="connsiteY3" fmla="*/ 617790 h 1358386"/>
              <a:gd name="connsiteX4" fmla="*/ 413889 w 909023"/>
              <a:gd name="connsiteY4" fmla="*/ 949636 h 1358386"/>
              <a:gd name="connsiteX5" fmla="*/ 413624 w 909023"/>
              <a:gd name="connsiteY5" fmla="*/ 1000689 h 1358386"/>
              <a:gd name="connsiteX6" fmla="*/ 412436 w 909023"/>
              <a:gd name="connsiteY6" fmla="*/ 1034121 h 1358386"/>
              <a:gd name="connsiteX7" fmla="*/ 396578 w 909023"/>
              <a:gd name="connsiteY7" fmla="*/ 1053544 h 1358386"/>
              <a:gd name="connsiteX8" fmla="*/ 417594 w 909023"/>
              <a:gd name="connsiteY8" fmla="*/ 1064772 h 1358386"/>
              <a:gd name="connsiteX9" fmla="*/ 459751 w 909023"/>
              <a:gd name="connsiteY9" fmla="*/ 1173392 h 1358386"/>
              <a:gd name="connsiteX10" fmla="*/ 475608 w 909023"/>
              <a:gd name="connsiteY10" fmla="*/ 1194534 h 1358386"/>
              <a:gd name="connsiteX11" fmla="*/ 486179 w 909023"/>
              <a:gd name="connsiteY11" fmla="*/ 1215676 h 1358386"/>
              <a:gd name="connsiteX12" fmla="*/ 496750 w 909023"/>
              <a:gd name="connsiteY12" fmla="*/ 1242104 h 1358386"/>
              <a:gd name="connsiteX13" fmla="*/ 502035 w 909023"/>
              <a:gd name="connsiteY13" fmla="*/ 1257961 h 1358386"/>
              <a:gd name="connsiteX14" fmla="*/ 512606 w 909023"/>
              <a:gd name="connsiteY14" fmla="*/ 1273817 h 1358386"/>
              <a:gd name="connsiteX15" fmla="*/ 517892 w 909023"/>
              <a:gd name="connsiteY15" fmla="*/ 1289674 h 1358386"/>
              <a:gd name="connsiteX16" fmla="*/ 533749 w 909023"/>
              <a:gd name="connsiteY16" fmla="*/ 1305530 h 1358386"/>
              <a:gd name="connsiteX17" fmla="*/ 539034 w 909023"/>
              <a:gd name="connsiteY17" fmla="*/ 1321387 h 1358386"/>
              <a:gd name="connsiteX18" fmla="*/ 570747 w 909023"/>
              <a:gd name="connsiteY18" fmla="*/ 1342529 h 1358386"/>
              <a:gd name="connsiteX19" fmla="*/ 581319 w 909023"/>
              <a:gd name="connsiteY19" fmla="*/ 1353100 h 1358386"/>
              <a:gd name="connsiteX20" fmla="*/ 597175 w 909023"/>
              <a:gd name="connsiteY20" fmla="*/ 1358386 h 1358386"/>
              <a:gd name="connsiteX21" fmla="*/ 634174 w 909023"/>
              <a:gd name="connsiteY21" fmla="*/ 1347815 h 1358386"/>
              <a:gd name="connsiteX22" fmla="*/ 655316 w 909023"/>
              <a:gd name="connsiteY22" fmla="*/ 1331958 h 1358386"/>
              <a:gd name="connsiteX23" fmla="*/ 671173 w 909023"/>
              <a:gd name="connsiteY23" fmla="*/ 1321387 h 1358386"/>
              <a:gd name="connsiteX24" fmla="*/ 708172 w 909023"/>
              <a:gd name="connsiteY24" fmla="*/ 1289674 h 1358386"/>
              <a:gd name="connsiteX25" fmla="*/ 729314 w 909023"/>
              <a:gd name="connsiteY25" fmla="*/ 1257961 h 1358386"/>
              <a:gd name="connsiteX26" fmla="*/ 750456 w 909023"/>
              <a:gd name="connsiteY26" fmla="*/ 1231533 h 1358386"/>
              <a:gd name="connsiteX27" fmla="*/ 734599 w 909023"/>
              <a:gd name="connsiteY27" fmla="*/ 1183963 h 1358386"/>
              <a:gd name="connsiteX28" fmla="*/ 713457 w 909023"/>
              <a:gd name="connsiteY28" fmla="*/ 1173392 h 1358386"/>
              <a:gd name="connsiteX29" fmla="*/ 702886 w 909023"/>
              <a:gd name="connsiteY29" fmla="*/ 1146964 h 1358386"/>
              <a:gd name="connsiteX30" fmla="*/ 681744 w 909023"/>
              <a:gd name="connsiteY30" fmla="*/ 1115251 h 1358386"/>
              <a:gd name="connsiteX31" fmla="*/ 671173 w 909023"/>
              <a:gd name="connsiteY31" fmla="*/ 1099394 h 1358386"/>
              <a:gd name="connsiteX32" fmla="*/ 660602 w 909023"/>
              <a:gd name="connsiteY32" fmla="*/ 1062395 h 1358386"/>
              <a:gd name="connsiteX33" fmla="*/ 665887 w 909023"/>
              <a:gd name="connsiteY33" fmla="*/ 930257 h 1358386"/>
              <a:gd name="connsiteX34" fmla="*/ 681744 w 909023"/>
              <a:gd name="connsiteY34" fmla="*/ 924971 h 1358386"/>
              <a:gd name="connsiteX35" fmla="*/ 713457 w 909023"/>
              <a:gd name="connsiteY35" fmla="*/ 903829 h 1358386"/>
              <a:gd name="connsiteX36" fmla="*/ 745171 w 909023"/>
              <a:gd name="connsiteY36" fmla="*/ 893258 h 1358386"/>
              <a:gd name="connsiteX37" fmla="*/ 761027 w 909023"/>
              <a:gd name="connsiteY37" fmla="*/ 882687 h 1358386"/>
              <a:gd name="connsiteX38" fmla="*/ 782169 w 909023"/>
              <a:gd name="connsiteY38" fmla="*/ 845688 h 1358386"/>
              <a:gd name="connsiteX39" fmla="*/ 787455 w 909023"/>
              <a:gd name="connsiteY39" fmla="*/ 697692 h 1358386"/>
              <a:gd name="connsiteX40" fmla="*/ 792741 w 909023"/>
              <a:gd name="connsiteY40" fmla="*/ 676550 h 1358386"/>
              <a:gd name="connsiteX41" fmla="*/ 798026 w 909023"/>
              <a:gd name="connsiteY41" fmla="*/ 607838 h 1358386"/>
              <a:gd name="connsiteX42" fmla="*/ 803312 w 909023"/>
              <a:gd name="connsiteY42" fmla="*/ 591981 h 1358386"/>
              <a:gd name="connsiteX43" fmla="*/ 850882 w 909023"/>
              <a:gd name="connsiteY43" fmla="*/ 554983 h 1358386"/>
              <a:gd name="connsiteX44" fmla="*/ 866738 w 909023"/>
              <a:gd name="connsiteY44" fmla="*/ 533840 h 1358386"/>
              <a:gd name="connsiteX45" fmla="*/ 882595 w 909023"/>
              <a:gd name="connsiteY45" fmla="*/ 523269 h 1358386"/>
              <a:gd name="connsiteX46" fmla="*/ 909023 w 909023"/>
              <a:gd name="connsiteY46" fmla="*/ 496841 h 1358386"/>
              <a:gd name="connsiteX47" fmla="*/ 835025 w 909023"/>
              <a:gd name="connsiteY47" fmla="*/ 470414 h 1358386"/>
              <a:gd name="connsiteX48" fmla="*/ 819168 w 909023"/>
              <a:gd name="connsiteY48" fmla="*/ 438700 h 1358386"/>
              <a:gd name="connsiteX49" fmla="*/ 803312 w 909023"/>
              <a:gd name="connsiteY49" fmla="*/ 417558 h 1358386"/>
              <a:gd name="connsiteX50" fmla="*/ 776884 w 909023"/>
              <a:gd name="connsiteY50" fmla="*/ 375274 h 1358386"/>
              <a:gd name="connsiteX51" fmla="*/ 755742 w 909023"/>
              <a:gd name="connsiteY51" fmla="*/ 348846 h 1358386"/>
              <a:gd name="connsiteX52" fmla="*/ 729314 w 909023"/>
              <a:gd name="connsiteY52" fmla="*/ 317133 h 1358386"/>
              <a:gd name="connsiteX53" fmla="*/ 718743 w 909023"/>
              <a:gd name="connsiteY53" fmla="*/ 301276 h 1358386"/>
              <a:gd name="connsiteX54" fmla="*/ 708172 w 909023"/>
              <a:gd name="connsiteY54" fmla="*/ 253706 h 1358386"/>
              <a:gd name="connsiteX55" fmla="*/ 702886 w 909023"/>
              <a:gd name="connsiteY55" fmla="*/ 237850 h 1358386"/>
              <a:gd name="connsiteX56" fmla="*/ 655316 w 909023"/>
              <a:gd name="connsiteY56" fmla="*/ 221993 h 1358386"/>
              <a:gd name="connsiteX57" fmla="*/ 644745 w 909023"/>
              <a:gd name="connsiteY57" fmla="*/ 206136 h 1358386"/>
              <a:gd name="connsiteX58" fmla="*/ 618317 w 909023"/>
              <a:gd name="connsiteY58" fmla="*/ 184994 h 1358386"/>
              <a:gd name="connsiteX59" fmla="*/ 591890 w 909023"/>
              <a:gd name="connsiteY59" fmla="*/ 158566 h 1358386"/>
              <a:gd name="connsiteX60" fmla="*/ 560176 w 909023"/>
              <a:gd name="connsiteY60" fmla="*/ 147995 h 1358386"/>
              <a:gd name="connsiteX61" fmla="*/ 544320 w 909023"/>
              <a:gd name="connsiteY61" fmla="*/ 142710 h 1358386"/>
              <a:gd name="connsiteX62" fmla="*/ 507321 w 909023"/>
              <a:gd name="connsiteY62" fmla="*/ 100425 h 1358386"/>
              <a:gd name="connsiteX63" fmla="*/ 449180 w 909023"/>
              <a:gd name="connsiteY63" fmla="*/ 89854 h 1358386"/>
              <a:gd name="connsiteX64" fmla="*/ 422752 w 909023"/>
              <a:gd name="connsiteY64" fmla="*/ 73998 h 1358386"/>
              <a:gd name="connsiteX65" fmla="*/ 391039 w 909023"/>
              <a:gd name="connsiteY65" fmla="*/ 52855 h 1358386"/>
              <a:gd name="connsiteX66" fmla="*/ 375182 w 909023"/>
              <a:gd name="connsiteY66" fmla="*/ 58141 h 1358386"/>
              <a:gd name="connsiteX67" fmla="*/ 359325 w 909023"/>
              <a:gd name="connsiteY67" fmla="*/ 52855 h 1358386"/>
              <a:gd name="connsiteX68" fmla="*/ 338183 w 909023"/>
              <a:gd name="connsiteY68" fmla="*/ 42284 h 1358386"/>
              <a:gd name="connsiteX69" fmla="*/ 317041 w 909023"/>
              <a:gd name="connsiteY69" fmla="*/ 26428 h 1358386"/>
              <a:gd name="connsiteX70" fmla="*/ 290613 w 909023"/>
              <a:gd name="connsiteY70" fmla="*/ 21142 h 1358386"/>
              <a:gd name="connsiteX71" fmla="*/ 248329 w 909023"/>
              <a:gd name="connsiteY71" fmla="*/ 0 h 1358386"/>
              <a:gd name="connsiteX72" fmla="*/ 232472 w 909023"/>
              <a:gd name="connsiteY72" fmla="*/ 10571 h 1358386"/>
              <a:gd name="connsiteX73" fmla="*/ 118666 w 909023"/>
              <a:gd name="connsiteY73" fmla="*/ 64528 h 1358386"/>
              <a:gd name="connsiteX74" fmla="*/ 32565 w 909023"/>
              <a:gd name="connsiteY74" fmla="*/ 51612 h 1358386"/>
              <a:gd name="connsiteX75" fmla="*/ 0 w 909023"/>
              <a:gd name="connsiteY75" fmla="*/ 114108 h 1358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909023" h="1358386">
                <a:moveTo>
                  <a:pt x="61980" y="206999"/>
                </a:moveTo>
                <a:cubicBezTo>
                  <a:pt x="88540" y="229033"/>
                  <a:pt x="166782" y="392381"/>
                  <a:pt x="204950" y="433431"/>
                </a:cubicBezTo>
                <a:cubicBezTo>
                  <a:pt x="243118" y="474481"/>
                  <a:pt x="267772" y="421888"/>
                  <a:pt x="290987" y="453297"/>
                </a:cubicBezTo>
                <a:cubicBezTo>
                  <a:pt x="314202" y="484706"/>
                  <a:pt x="303274" y="535067"/>
                  <a:pt x="307371" y="617790"/>
                </a:cubicBezTo>
                <a:cubicBezTo>
                  <a:pt x="327855" y="700513"/>
                  <a:pt x="389352" y="888551"/>
                  <a:pt x="413889" y="949636"/>
                </a:cubicBezTo>
                <a:cubicBezTo>
                  <a:pt x="438426" y="1010721"/>
                  <a:pt x="413866" y="986608"/>
                  <a:pt x="413624" y="1000689"/>
                </a:cubicBezTo>
                <a:cubicBezTo>
                  <a:pt x="413382" y="1014770"/>
                  <a:pt x="415277" y="1025312"/>
                  <a:pt x="412436" y="1034121"/>
                </a:cubicBezTo>
                <a:cubicBezTo>
                  <a:pt x="409595" y="1042930"/>
                  <a:pt x="395718" y="1048436"/>
                  <a:pt x="396578" y="1053544"/>
                </a:cubicBezTo>
                <a:cubicBezTo>
                  <a:pt x="397438" y="1058653"/>
                  <a:pt x="447885" y="1019337"/>
                  <a:pt x="417594" y="1064772"/>
                </a:cubicBezTo>
                <a:cubicBezTo>
                  <a:pt x="419356" y="1098247"/>
                  <a:pt x="450082" y="1151765"/>
                  <a:pt x="459751" y="1173392"/>
                </a:cubicBezTo>
                <a:cubicBezTo>
                  <a:pt x="469420" y="1195019"/>
                  <a:pt x="470939" y="1187064"/>
                  <a:pt x="475608" y="1194534"/>
                </a:cubicBezTo>
                <a:cubicBezTo>
                  <a:pt x="479784" y="1201215"/>
                  <a:pt x="482979" y="1208476"/>
                  <a:pt x="486179" y="1215676"/>
                </a:cubicBezTo>
                <a:cubicBezTo>
                  <a:pt x="490032" y="1224346"/>
                  <a:pt x="493419" y="1233220"/>
                  <a:pt x="496750" y="1242104"/>
                </a:cubicBezTo>
                <a:cubicBezTo>
                  <a:pt x="498706" y="1247321"/>
                  <a:pt x="499543" y="1252978"/>
                  <a:pt x="502035" y="1257961"/>
                </a:cubicBezTo>
                <a:cubicBezTo>
                  <a:pt x="504876" y="1263643"/>
                  <a:pt x="509765" y="1268135"/>
                  <a:pt x="512606" y="1273817"/>
                </a:cubicBezTo>
                <a:cubicBezTo>
                  <a:pt x="515098" y="1278800"/>
                  <a:pt x="514801" y="1285038"/>
                  <a:pt x="517892" y="1289674"/>
                </a:cubicBezTo>
                <a:cubicBezTo>
                  <a:pt x="522038" y="1295893"/>
                  <a:pt x="528463" y="1300245"/>
                  <a:pt x="533749" y="1305530"/>
                </a:cubicBezTo>
                <a:cubicBezTo>
                  <a:pt x="535511" y="1310816"/>
                  <a:pt x="535094" y="1317447"/>
                  <a:pt x="539034" y="1321387"/>
                </a:cubicBezTo>
                <a:cubicBezTo>
                  <a:pt x="548018" y="1330371"/>
                  <a:pt x="561763" y="1333546"/>
                  <a:pt x="570747" y="1342529"/>
                </a:cubicBezTo>
                <a:cubicBezTo>
                  <a:pt x="574271" y="1346053"/>
                  <a:pt x="577046" y="1350536"/>
                  <a:pt x="581319" y="1353100"/>
                </a:cubicBezTo>
                <a:cubicBezTo>
                  <a:pt x="586096" y="1355966"/>
                  <a:pt x="591890" y="1356624"/>
                  <a:pt x="597175" y="1358386"/>
                </a:cubicBezTo>
                <a:cubicBezTo>
                  <a:pt x="609508" y="1354862"/>
                  <a:pt x="622497" y="1353123"/>
                  <a:pt x="634174" y="1347815"/>
                </a:cubicBezTo>
                <a:cubicBezTo>
                  <a:pt x="642194" y="1344170"/>
                  <a:pt x="648148" y="1337078"/>
                  <a:pt x="655316" y="1331958"/>
                </a:cubicBezTo>
                <a:cubicBezTo>
                  <a:pt x="660485" y="1328266"/>
                  <a:pt x="666293" y="1325454"/>
                  <a:pt x="671173" y="1321387"/>
                </a:cubicBezTo>
                <a:cubicBezTo>
                  <a:pt x="737427" y="1266176"/>
                  <a:pt x="629000" y="1349051"/>
                  <a:pt x="708172" y="1289674"/>
                </a:cubicBezTo>
                <a:cubicBezTo>
                  <a:pt x="715219" y="1279103"/>
                  <a:pt x="720331" y="1266945"/>
                  <a:pt x="729314" y="1257961"/>
                </a:cubicBezTo>
                <a:cubicBezTo>
                  <a:pt x="744377" y="1242897"/>
                  <a:pt x="737121" y="1251535"/>
                  <a:pt x="750456" y="1231533"/>
                </a:cubicBezTo>
                <a:cubicBezTo>
                  <a:pt x="747721" y="1215122"/>
                  <a:pt x="748985" y="1195951"/>
                  <a:pt x="734599" y="1183963"/>
                </a:cubicBezTo>
                <a:cubicBezTo>
                  <a:pt x="728546" y="1178919"/>
                  <a:pt x="720504" y="1176916"/>
                  <a:pt x="713457" y="1173392"/>
                </a:cubicBezTo>
                <a:cubicBezTo>
                  <a:pt x="709933" y="1164583"/>
                  <a:pt x="707429" y="1155293"/>
                  <a:pt x="702886" y="1146964"/>
                </a:cubicBezTo>
                <a:cubicBezTo>
                  <a:pt x="696802" y="1135811"/>
                  <a:pt x="688791" y="1125822"/>
                  <a:pt x="681744" y="1115251"/>
                </a:cubicBezTo>
                <a:cubicBezTo>
                  <a:pt x="678220" y="1109965"/>
                  <a:pt x="673182" y="1105420"/>
                  <a:pt x="671173" y="1099394"/>
                </a:cubicBezTo>
                <a:cubicBezTo>
                  <a:pt x="663590" y="1076646"/>
                  <a:pt x="667238" y="1088942"/>
                  <a:pt x="660602" y="1062395"/>
                </a:cubicBezTo>
                <a:cubicBezTo>
                  <a:pt x="662364" y="1018349"/>
                  <a:pt x="659184" y="973826"/>
                  <a:pt x="665887" y="930257"/>
                </a:cubicBezTo>
                <a:cubicBezTo>
                  <a:pt x="666734" y="924750"/>
                  <a:pt x="676874" y="927677"/>
                  <a:pt x="681744" y="924971"/>
                </a:cubicBezTo>
                <a:cubicBezTo>
                  <a:pt x="692850" y="918801"/>
                  <a:pt x="701404" y="907846"/>
                  <a:pt x="713457" y="903829"/>
                </a:cubicBezTo>
                <a:lnTo>
                  <a:pt x="745171" y="893258"/>
                </a:lnTo>
                <a:cubicBezTo>
                  <a:pt x="750456" y="889734"/>
                  <a:pt x="756535" y="887179"/>
                  <a:pt x="761027" y="882687"/>
                </a:cubicBezTo>
                <a:cubicBezTo>
                  <a:pt x="777027" y="866686"/>
                  <a:pt x="776122" y="863831"/>
                  <a:pt x="782169" y="845688"/>
                </a:cubicBezTo>
                <a:cubicBezTo>
                  <a:pt x="783931" y="796356"/>
                  <a:pt x="784376" y="746959"/>
                  <a:pt x="787455" y="697692"/>
                </a:cubicBezTo>
                <a:cubicBezTo>
                  <a:pt x="787908" y="690442"/>
                  <a:pt x="791892" y="683765"/>
                  <a:pt x="792741" y="676550"/>
                </a:cubicBezTo>
                <a:cubicBezTo>
                  <a:pt x="795425" y="653736"/>
                  <a:pt x="795177" y="630632"/>
                  <a:pt x="798026" y="607838"/>
                </a:cubicBezTo>
                <a:cubicBezTo>
                  <a:pt x="798717" y="602309"/>
                  <a:pt x="799372" y="595921"/>
                  <a:pt x="803312" y="591981"/>
                </a:cubicBezTo>
                <a:cubicBezTo>
                  <a:pt x="817517" y="577777"/>
                  <a:pt x="838830" y="571054"/>
                  <a:pt x="850882" y="554983"/>
                </a:cubicBezTo>
                <a:cubicBezTo>
                  <a:pt x="856167" y="547935"/>
                  <a:pt x="860509" y="540069"/>
                  <a:pt x="866738" y="533840"/>
                </a:cubicBezTo>
                <a:cubicBezTo>
                  <a:pt x="871230" y="529348"/>
                  <a:pt x="877814" y="527452"/>
                  <a:pt x="882595" y="523269"/>
                </a:cubicBezTo>
                <a:cubicBezTo>
                  <a:pt x="891971" y="515065"/>
                  <a:pt x="909023" y="496841"/>
                  <a:pt x="909023" y="496841"/>
                </a:cubicBezTo>
                <a:cubicBezTo>
                  <a:pt x="856639" y="444460"/>
                  <a:pt x="960072" y="541870"/>
                  <a:pt x="835025" y="470414"/>
                </a:cubicBezTo>
                <a:cubicBezTo>
                  <a:pt x="824763" y="464550"/>
                  <a:pt x="825249" y="448835"/>
                  <a:pt x="819168" y="438700"/>
                </a:cubicBezTo>
                <a:cubicBezTo>
                  <a:pt x="814636" y="431146"/>
                  <a:pt x="807981" y="425028"/>
                  <a:pt x="803312" y="417558"/>
                </a:cubicBezTo>
                <a:cubicBezTo>
                  <a:pt x="767043" y="359526"/>
                  <a:pt x="821795" y="435154"/>
                  <a:pt x="776884" y="375274"/>
                </a:cubicBezTo>
                <a:cubicBezTo>
                  <a:pt x="764263" y="337413"/>
                  <a:pt x="782306" y="380724"/>
                  <a:pt x="755742" y="348846"/>
                </a:cubicBezTo>
                <a:cubicBezTo>
                  <a:pt x="722214" y="308612"/>
                  <a:pt x="767945" y="342886"/>
                  <a:pt x="729314" y="317133"/>
                </a:cubicBezTo>
                <a:cubicBezTo>
                  <a:pt x="725790" y="311847"/>
                  <a:pt x="721584" y="306958"/>
                  <a:pt x="718743" y="301276"/>
                </a:cubicBezTo>
                <a:cubicBezTo>
                  <a:pt x="711602" y="286994"/>
                  <a:pt x="711422" y="268331"/>
                  <a:pt x="708172" y="253706"/>
                </a:cubicBezTo>
                <a:cubicBezTo>
                  <a:pt x="706963" y="248267"/>
                  <a:pt x="707663" y="240716"/>
                  <a:pt x="702886" y="237850"/>
                </a:cubicBezTo>
                <a:cubicBezTo>
                  <a:pt x="688553" y="229251"/>
                  <a:pt x="655316" y="221993"/>
                  <a:pt x="655316" y="221993"/>
                </a:cubicBezTo>
                <a:cubicBezTo>
                  <a:pt x="651792" y="216707"/>
                  <a:pt x="649237" y="210628"/>
                  <a:pt x="644745" y="206136"/>
                </a:cubicBezTo>
                <a:cubicBezTo>
                  <a:pt x="617275" y="178665"/>
                  <a:pt x="639239" y="211146"/>
                  <a:pt x="618317" y="184994"/>
                </a:cubicBezTo>
                <a:cubicBezTo>
                  <a:pt x="605680" y="169198"/>
                  <a:pt x="611574" y="167314"/>
                  <a:pt x="591890" y="158566"/>
                </a:cubicBezTo>
                <a:cubicBezTo>
                  <a:pt x="581707" y="154040"/>
                  <a:pt x="570747" y="151519"/>
                  <a:pt x="560176" y="147995"/>
                </a:cubicBezTo>
                <a:lnTo>
                  <a:pt x="544320" y="142710"/>
                </a:lnTo>
                <a:cubicBezTo>
                  <a:pt x="536235" y="130583"/>
                  <a:pt x="525459" y="105607"/>
                  <a:pt x="507321" y="100425"/>
                </a:cubicBezTo>
                <a:cubicBezTo>
                  <a:pt x="488381" y="95014"/>
                  <a:pt x="468560" y="93378"/>
                  <a:pt x="449180" y="89854"/>
                </a:cubicBezTo>
                <a:cubicBezTo>
                  <a:pt x="440371" y="84569"/>
                  <a:pt x="431419" y="79513"/>
                  <a:pt x="422752" y="73998"/>
                </a:cubicBezTo>
                <a:cubicBezTo>
                  <a:pt x="412033" y="67177"/>
                  <a:pt x="391039" y="52855"/>
                  <a:pt x="391039" y="52855"/>
                </a:cubicBezTo>
                <a:cubicBezTo>
                  <a:pt x="385753" y="54617"/>
                  <a:pt x="380754" y="58141"/>
                  <a:pt x="375182" y="58141"/>
                </a:cubicBezTo>
                <a:cubicBezTo>
                  <a:pt x="369610" y="58141"/>
                  <a:pt x="364446" y="55050"/>
                  <a:pt x="359325" y="52855"/>
                </a:cubicBezTo>
                <a:cubicBezTo>
                  <a:pt x="352083" y="49751"/>
                  <a:pt x="344865" y="46460"/>
                  <a:pt x="338183" y="42284"/>
                </a:cubicBezTo>
                <a:cubicBezTo>
                  <a:pt x="330713" y="37615"/>
                  <a:pt x="325091" y="30006"/>
                  <a:pt x="317041" y="26428"/>
                </a:cubicBezTo>
                <a:cubicBezTo>
                  <a:pt x="308831" y="22779"/>
                  <a:pt x="299218" y="23724"/>
                  <a:pt x="290613" y="21142"/>
                </a:cubicBezTo>
                <a:cubicBezTo>
                  <a:pt x="267104" y="14089"/>
                  <a:pt x="266177" y="11898"/>
                  <a:pt x="248329" y="0"/>
                </a:cubicBezTo>
                <a:cubicBezTo>
                  <a:pt x="230800" y="5842"/>
                  <a:pt x="232472" y="-287"/>
                  <a:pt x="232472" y="10571"/>
                </a:cubicBezTo>
                <a:cubicBezTo>
                  <a:pt x="215167" y="14868"/>
                  <a:pt x="151984" y="57688"/>
                  <a:pt x="118666" y="64528"/>
                </a:cubicBezTo>
                <a:cubicBezTo>
                  <a:pt x="85348" y="71368"/>
                  <a:pt x="56648" y="36891"/>
                  <a:pt x="32565" y="51612"/>
                </a:cubicBezTo>
                <a:cubicBezTo>
                  <a:pt x="-6180" y="68868"/>
                  <a:pt x="7580" y="108715"/>
                  <a:pt x="0" y="114108"/>
                </a:cubicBezTo>
              </a:path>
            </a:pathLst>
          </a:custGeom>
          <a:solidFill>
            <a:srgbClr val="C0504D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6478" tIns="43239" rIns="86478" bIns="43239"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4928089" y="571628"/>
            <a:ext cx="3632079" cy="503033"/>
          </a:xfrm>
          <a:prstGeom prst="rect">
            <a:avLst/>
          </a:prstGeom>
        </p:spPr>
        <p:txBody>
          <a:bodyPr wrap="square" lIns="86454" tIns="43227" rIns="86454" bIns="43227">
            <a:spAutoFit/>
          </a:bodyPr>
          <a:lstStyle/>
          <a:p>
            <a:r>
              <a:rPr lang="en-US" sz="1300" b="1" dirty="0" err="1">
                <a:latin typeface="Calibri" pitchFamily="34" charset="0"/>
                <a:cs typeface="Calibri" pitchFamily="34" charset="0"/>
              </a:rPr>
              <a:t>Kachin</a:t>
            </a:r>
            <a:r>
              <a:rPr lang="en-US" sz="1300" b="1" dirty="0">
                <a:latin typeface="Calibri" pitchFamily="34" charset="0"/>
                <a:cs typeface="Calibri" pitchFamily="34" charset="0"/>
              </a:rPr>
              <a:t> Independence Organization Education Department (KIO-ED)</a:t>
            </a:r>
            <a:endParaRPr lang="en-US" sz="13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2" name="Freeform 31"/>
          <p:cNvSpPr/>
          <p:nvPr/>
        </p:nvSpPr>
        <p:spPr>
          <a:xfrm>
            <a:off x="4377333" y="317466"/>
            <a:ext cx="550756" cy="563277"/>
          </a:xfrm>
          <a:custGeom>
            <a:avLst/>
            <a:gdLst>
              <a:gd name="connsiteX0" fmla="*/ 114300 w 304800"/>
              <a:gd name="connsiteY0" fmla="*/ 228600 h 247650"/>
              <a:gd name="connsiteX1" fmla="*/ 114300 w 304800"/>
              <a:gd name="connsiteY1" fmla="*/ 228600 h 247650"/>
              <a:gd name="connsiteX2" fmla="*/ 9525 w 304800"/>
              <a:gd name="connsiteY2" fmla="*/ 171450 h 247650"/>
              <a:gd name="connsiteX3" fmla="*/ 0 w 304800"/>
              <a:gd name="connsiteY3" fmla="*/ 142875 h 247650"/>
              <a:gd name="connsiteX4" fmla="*/ 28575 w 304800"/>
              <a:gd name="connsiteY4" fmla="*/ 47625 h 247650"/>
              <a:gd name="connsiteX5" fmla="*/ 38100 w 304800"/>
              <a:gd name="connsiteY5" fmla="*/ 19050 h 247650"/>
              <a:gd name="connsiteX6" fmla="*/ 95250 w 304800"/>
              <a:gd name="connsiteY6" fmla="*/ 0 h 247650"/>
              <a:gd name="connsiteX7" fmla="*/ 228600 w 304800"/>
              <a:gd name="connsiteY7" fmla="*/ 9525 h 247650"/>
              <a:gd name="connsiteX8" fmla="*/ 257175 w 304800"/>
              <a:gd name="connsiteY8" fmla="*/ 28575 h 247650"/>
              <a:gd name="connsiteX9" fmla="*/ 304800 w 304800"/>
              <a:gd name="connsiteY9" fmla="*/ 114300 h 247650"/>
              <a:gd name="connsiteX10" fmla="*/ 257175 w 304800"/>
              <a:gd name="connsiteY10" fmla="*/ 190500 h 247650"/>
              <a:gd name="connsiteX11" fmla="*/ 219075 w 304800"/>
              <a:gd name="connsiteY11" fmla="*/ 219075 h 247650"/>
              <a:gd name="connsiteX12" fmla="*/ 161925 w 304800"/>
              <a:gd name="connsiteY12" fmla="*/ 238125 h 247650"/>
              <a:gd name="connsiteX13" fmla="*/ 133350 w 304800"/>
              <a:gd name="connsiteY13" fmla="*/ 247650 h 247650"/>
              <a:gd name="connsiteX14" fmla="*/ 114300 w 304800"/>
              <a:gd name="connsiteY14" fmla="*/ 228600 h 247650"/>
              <a:gd name="connsiteX0" fmla="*/ 114300 w 304800"/>
              <a:gd name="connsiteY0" fmla="*/ 228600 h 247650"/>
              <a:gd name="connsiteX1" fmla="*/ 114300 w 304800"/>
              <a:gd name="connsiteY1" fmla="*/ 228600 h 247650"/>
              <a:gd name="connsiteX2" fmla="*/ 9525 w 304800"/>
              <a:gd name="connsiteY2" fmla="*/ 171450 h 247650"/>
              <a:gd name="connsiteX3" fmla="*/ 0 w 304800"/>
              <a:gd name="connsiteY3" fmla="*/ 142875 h 247650"/>
              <a:gd name="connsiteX4" fmla="*/ 81834 w 304800"/>
              <a:gd name="connsiteY4" fmla="*/ 103547 h 247650"/>
              <a:gd name="connsiteX5" fmla="*/ 38100 w 304800"/>
              <a:gd name="connsiteY5" fmla="*/ 19050 h 247650"/>
              <a:gd name="connsiteX6" fmla="*/ 95250 w 304800"/>
              <a:gd name="connsiteY6" fmla="*/ 0 h 247650"/>
              <a:gd name="connsiteX7" fmla="*/ 228600 w 304800"/>
              <a:gd name="connsiteY7" fmla="*/ 9525 h 247650"/>
              <a:gd name="connsiteX8" fmla="*/ 257175 w 304800"/>
              <a:gd name="connsiteY8" fmla="*/ 28575 h 247650"/>
              <a:gd name="connsiteX9" fmla="*/ 304800 w 304800"/>
              <a:gd name="connsiteY9" fmla="*/ 114300 h 247650"/>
              <a:gd name="connsiteX10" fmla="*/ 257175 w 304800"/>
              <a:gd name="connsiteY10" fmla="*/ 190500 h 247650"/>
              <a:gd name="connsiteX11" fmla="*/ 219075 w 304800"/>
              <a:gd name="connsiteY11" fmla="*/ 219075 h 247650"/>
              <a:gd name="connsiteX12" fmla="*/ 161925 w 304800"/>
              <a:gd name="connsiteY12" fmla="*/ 238125 h 247650"/>
              <a:gd name="connsiteX13" fmla="*/ 133350 w 304800"/>
              <a:gd name="connsiteY13" fmla="*/ 247650 h 247650"/>
              <a:gd name="connsiteX14" fmla="*/ 114300 w 304800"/>
              <a:gd name="connsiteY14" fmla="*/ 228600 h 247650"/>
              <a:gd name="connsiteX0" fmla="*/ 114300 w 304800"/>
              <a:gd name="connsiteY0" fmla="*/ 231307 h 250357"/>
              <a:gd name="connsiteX1" fmla="*/ 114300 w 304800"/>
              <a:gd name="connsiteY1" fmla="*/ 231307 h 250357"/>
              <a:gd name="connsiteX2" fmla="*/ 9525 w 304800"/>
              <a:gd name="connsiteY2" fmla="*/ 174157 h 250357"/>
              <a:gd name="connsiteX3" fmla="*/ 0 w 304800"/>
              <a:gd name="connsiteY3" fmla="*/ 145582 h 250357"/>
              <a:gd name="connsiteX4" fmla="*/ 81834 w 304800"/>
              <a:gd name="connsiteY4" fmla="*/ 106254 h 250357"/>
              <a:gd name="connsiteX5" fmla="*/ 136424 w 304800"/>
              <a:gd name="connsiteY5" fmla="*/ 56376 h 250357"/>
              <a:gd name="connsiteX6" fmla="*/ 95250 w 304800"/>
              <a:gd name="connsiteY6" fmla="*/ 2707 h 250357"/>
              <a:gd name="connsiteX7" fmla="*/ 228600 w 304800"/>
              <a:gd name="connsiteY7" fmla="*/ 12232 h 250357"/>
              <a:gd name="connsiteX8" fmla="*/ 257175 w 304800"/>
              <a:gd name="connsiteY8" fmla="*/ 31282 h 250357"/>
              <a:gd name="connsiteX9" fmla="*/ 304800 w 304800"/>
              <a:gd name="connsiteY9" fmla="*/ 117007 h 250357"/>
              <a:gd name="connsiteX10" fmla="*/ 257175 w 304800"/>
              <a:gd name="connsiteY10" fmla="*/ 193207 h 250357"/>
              <a:gd name="connsiteX11" fmla="*/ 219075 w 304800"/>
              <a:gd name="connsiteY11" fmla="*/ 221782 h 250357"/>
              <a:gd name="connsiteX12" fmla="*/ 161925 w 304800"/>
              <a:gd name="connsiteY12" fmla="*/ 240832 h 250357"/>
              <a:gd name="connsiteX13" fmla="*/ 133350 w 304800"/>
              <a:gd name="connsiteY13" fmla="*/ 250357 h 250357"/>
              <a:gd name="connsiteX14" fmla="*/ 114300 w 304800"/>
              <a:gd name="connsiteY14" fmla="*/ 231307 h 250357"/>
              <a:gd name="connsiteX0" fmla="*/ 114300 w 304800"/>
              <a:gd name="connsiteY0" fmla="*/ 229089 h 248139"/>
              <a:gd name="connsiteX1" fmla="*/ 114300 w 304800"/>
              <a:gd name="connsiteY1" fmla="*/ 229089 h 248139"/>
              <a:gd name="connsiteX2" fmla="*/ 9525 w 304800"/>
              <a:gd name="connsiteY2" fmla="*/ 171939 h 248139"/>
              <a:gd name="connsiteX3" fmla="*/ 0 w 304800"/>
              <a:gd name="connsiteY3" fmla="*/ 143364 h 248139"/>
              <a:gd name="connsiteX4" fmla="*/ 81834 w 304800"/>
              <a:gd name="connsiteY4" fmla="*/ 104036 h 248139"/>
              <a:gd name="connsiteX5" fmla="*/ 136424 w 304800"/>
              <a:gd name="connsiteY5" fmla="*/ 54158 h 248139"/>
              <a:gd name="connsiteX6" fmla="*/ 95250 w 304800"/>
              <a:gd name="connsiteY6" fmla="*/ 489 h 248139"/>
              <a:gd name="connsiteX7" fmla="*/ 208116 w 304800"/>
              <a:gd name="connsiteY7" fmla="*/ 28654 h 248139"/>
              <a:gd name="connsiteX8" fmla="*/ 257175 w 304800"/>
              <a:gd name="connsiteY8" fmla="*/ 29064 h 248139"/>
              <a:gd name="connsiteX9" fmla="*/ 304800 w 304800"/>
              <a:gd name="connsiteY9" fmla="*/ 114789 h 248139"/>
              <a:gd name="connsiteX10" fmla="*/ 257175 w 304800"/>
              <a:gd name="connsiteY10" fmla="*/ 190989 h 248139"/>
              <a:gd name="connsiteX11" fmla="*/ 219075 w 304800"/>
              <a:gd name="connsiteY11" fmla="*/ 219564 h 248139"/>
              <a:gd name="connsiteX12" fmla="*/ 161925 w 304800"/>
              <a:gd name="connsiteY12" fmla="*/ 238614 h 248139"/>
              <a:gd name="connsiteX13" fmla="*/ 133350 w 304800"/>
              <a:gd name="connsiteY13" fmla="*/ 248139 h 248139"/>
              <a:gd name="connsiteX14" fmla="*/ 114300 w 304800"/>
              <a:gd name="connsiteY14" fmla="*/ 229089 h 248139"/>
              <a:gd name="connsiteX0" fmla="*/ 114300 w 304800"/>
              <a:gd name="connsiteY0" fmla="*/ 229190 h 248240"/>
              <a:gd name="connsiteX1" fmla="*/ 114300 w 304800"/>
              <a:gd name="connsiteY1" fmla="*/ 229190 h 248240"/>
              <a:gd name="connsiteX2" fmla="*/ 9525 w 304800"/>
              <a:gd name="connsiteY2" fmla="*/ 172040 h 248240"/>
              <a:gd name="connsiteX3" fmla="*/ 0 w 304800"/>
              <a:gd name="connsiteY3" fmla="*/ 143465 h 248240"/>
              <a:gd name="connsiteX4" fmla="*/ 81834 w 304800"/>
              <a:gd name="connsiteY4" fmla="*/ 104137 h 248240"/>
              <a:gd name="connsiteX5" fmla="*/ 136424 w 304800"/>
              <a:gd name="connsiteY5" fmla="*/ 54259 h 248240"/>
              <a:gd name="connsiteX6" fmla="*/ 95250 w 304800"/>
              <a:gd name="connsiteY6" fmla="*/ 590 h 248240"/>
              <a:gd name="connsiteX7" fmla="*/ 208116 w 304800"/>
              <a:gd name="connsiteY7" fmla="*/ 28755 h 248240"/>
              <a:gd name="connsiteX8" fmla="*/ 236691 w 304800"/>
              <a:gd name="connsiteY8" fmla="*/ 77099 h 248240"/>
              <a:gd name="connsiteX9" fmla="*/ 304800 w 304800"/>
              <a:gd name="connsiteY9" fmla="*/ 114890 h 248240"/>
              <a:gd name="connsiteX10" fmla="*/ 257175 w 304800"/>
              <a:gd name="connsiteY10" fmla="*/ 191090 h 248240"/>
              <a:gd name="connsiteX11" fmla="*/ 219075 w 304800"/>
              <a:gd name="connsiteY11" fmla="*/ 219665 h 248240"/>
              <a:gd name="connsiteX12" fmla="*/ 161925 w 304800"/>
              <a:gd name="connsiteY12" fmla="*/ 238715 h 248240"/>
              <a:gd name="connsiteX13" fmla="*/ 133350 w 304800"/>
              <a:gd name="connsiteY13" fmla="*/ 248240 h 248240"/>
              <a:gd name="connsiteX14" fmla="*/ 114300 w 304800"/>
              <a:gd name="connsiteY14" fmla="*/ 229190 h 248240"/>
              <a:gd name="connsiteX0" fmla="*/ 114300 w 304800"/>
              <a:gd name="connsiteY0" fmla="*/ 229190 h 248240"/>
              <a:gd name="connsiteX1" fmla="*/ 114300 w 304800"/>
              <a:gd name="connsiteY1" fmla="*/ 229190 h 248240"/>
              <a:gd name="connsiteX2" fmla="*/ 25913 w 304800"/>
              <a:gd name="connsiteY2" fmla="*/ 222636 h 248240"/>
              <a:gd name="connsiteX3" fmla="*/ 0 w 304800"/>
              <a:gd name="connsiteY3" fmla="*/ 143465 h 248240"/>
              <a:gd name="connsiteX4" fmla="*/ 81834 w 304800"/>
              <a:gd name="connsiteY4" fmla="*/ 104137 h 248240"/>
              <a:gd name="connsiteX5" fmla="*/ 136424 w 304800"/>
              <a:gd name="connsiteY5" fmla="*/ 54259 h 248240"/>
              <a:gd name="connsiteX6" fmla="*/ 95250 w 304800"/>
              <a:gd name="connsiteY6" fmla="*/ 590 h 248240"/>
              <a:gd name="connsiteX7" fmla="*/ 208116 w 304800"/>
              <a:gd name="connsiteY7" fmla="*/ 28755 h 248240"/>
              <a:gd name="connsiteX8" fmla="*/ 236691 w 304800"/>
              <a:gd name="connsiteY8" fmla="*/ 77099 h 248240"/>
              <a:gd name="connsiteX9" fmla="*/ 304800 w 304800"/>
              <a:gd name="connsiteY9" fmla="*/ 114890 h 248240"/>
              <a:gd name="connsiteX10" fmla="*/ 257175 w 304800"/>
              <a:gd name="connsiteY10" fmla="*/ 191090 h 248240"/>
              <a:gd name="connsiteX11" fmla="*/ 219075 w 304800"/>
              <a:gd name="connsiteY11" fmla="*/ 219665 h 248240"/>
              <a:gd name="connsiteX12" fmla="*/ 161925 w 304800"/>
              <a:gd name="connsiteY12" fmla="*/ 238715 h 248240"/>
              <a:gd name="connsiteX13" fmla="*/ 133350 w 304800"/>
              <a:gd name="connsiteY13" fmla="*/ 248240 h 248240"/>
              <a:gd name="connsiteX14" fmla="*/ 114300 w 304800"/>
              <a:gd name="connsiteY14" fmla="*/ 229190 h 248240"/>
              <a:gd name="connsiteX0" fmla="*/ 91901 w 282401"/>
              <a:gd name="connsiteY0" fmla="*/ 229190 h 248240"/>
              <a:gd name="connsiteX1" fmla="*/ 91901 w 282401"/>
              <a:gd name="connsiteY1" fmla="*/ 229190 h 248240"/>
              <a:gd name="connsiteX2" fmla="*/ 3514 w 282401"/>
              <a:gd name="connsiteY2" fmla="*/ 222636 h 248240"/>
              <a:gd name="connsiteX3" fmla="*/ 14473 w 282401"/>
              <a:gd name="connsiteY3" fmla="*/ 172758 h 248240"/>
              <a:gd name="connsiteX4" fmla="*/ 59435 w 282401"/>
              <a:gd name="connsiteY4" fmla="*/ 104137 h 248240"/>
              <a:gd name="connsiteX5" fmla="*/ 114025 w 282401"/>
              <a:gd name="connsiteY5" fmla="*/ 54259 h 248240"/>
              <a:gd name="connsiteX6" fmla="*/ 72851 w 282401"/>
              <a:gd name="connsiteY6" fmla="*/ 590 h 248240"/>
              <a:gd name="connsiteX7" fmla="*/ 185717 w 282401"/>
              <a:gd name="connsiteY7" fmla="*/ 28755 h 248240"/>
              <a:gd name="connsiteX8" fmla="*/ 214292 w 282401"/>
              <a:gd name="connsiteY8" fmla="*/ 77099 h 248240"/>
              <a:gd name="connsiteX9" fmla="*/ 282401 w 282401"/>
              <a:gd name="connsiteY9" fmla="*/ 114890 h 248240"/>
              <a:gd name="connsiteX10" fmla="*/ 234776 w 282401"/>
              <a:gd name="connsiteY10" fmla="*/ 191090 h 248240"/>
              <a:gd name="connsiteX11" fmla="*/ 196676 w 282401"/>
              <a:gd name="connsiteY11" fmla="*/ 219665 h 248240"/>
              <a:gd name="connsiteX12" fmla="*/ 139526 w 282401"/>
              <a:gd name="connsiteY12" fmla="*/ 238715 h 248240"/>
              <a:gd name="connsiteX13" fmla="*/ 110951 w 282401"/>
              <a:gd name="connsiteY13" fmla="*/ 248240 h 248240"/>
              <a:gd name="connsiteX14" fmla="*/ 91901 w 282401"/>
              <a:gd name="connsiteY14" fmla="*/ 229190 h 248240"/>
              <a:gd name="connsiteX0" fmla="*/ 91901 w 282401"/>
              <a:gd name="connsiteY0" fmla="*/ 229296 h 248346"/>
              <a:gd name="connsiteX1" fmla="*/ 91901 w 282401"/>
              <a:gd name="connsiteY1" fmla="*/ 229296 h 248346"/>
              <a:gd name="connsiteX2" fmla="*/ 3514 w 282401"/>
              <a:gd name="connsiteY2" fmla="*/ 222742 h 248346"/>
              <a:gd name="connsiteX3" fmla="*/ 14473 w 282401"/>
              <a:gd name="connsiteY3" fmla="*/ 172864 h 248346"/>
              <a:gd name="connsiteX4" fmla="*/ 59435 w 282401"/>
              <a:gd name="connsiteY4" fmla="*/ 104243 h 248346"/>
              <a:gd name="connsiteX5" fmla="*/ 73057 w 282401"/>
              <a:gd name="connsiteY5" fmla="*/ 57028 h 248346"/>
              <a:gd name="connsiteX6" fmla="*/ 72851 w 282401"/>
              <a:gd name="connsiteY6" fmla="*/ 696 h 248346"/>
              <a:gd name="connsiteX7" fmla="*/ 185717 w 282401"/>
              <a:gd name="connsiteY7" fmla="*/ 28861 h 248346"/>
              <a:gd name="connsiteX8" fmla="*/ 214292 w 282401"/>
              <a:gd name="connsiteY8" fmla="*/ 77205 h 248346"/>
              <a:gd name="connsiteX9" fmla="*/ 282401 w 282401"/>
              <a:gd name="connsiteY9" fmla="*/ 114996 h 248346"/>
              <a:gd name="connsiteX10" fmla="*/ 234776 w 282401"/>
              <a:gd name="connsiteY10" fmla="*/ 191196 h 248346"/>
              <a:gd name="connsiteX11" fmla="*/ 196676 w 282401"/>
              <a:gd name="connsiteY11" fmla="*/ 219771 h 248346"/>
              <a:gd name="connsiteX12" fmla="*/ 139526 w 282401"/>
              <a:gd name="connsiteY12" fmla="*/ 238821 h 248346"/>
              <a:gd name="connsiteX13" fmla="*/ 110951 w 282401"/>
              <a:gd name="connsiteY13" fmla="*/ 248346 h 248346"/>
              <a:gd name="connsiteX14" fmla="*/ 91901 w 282401"/>
              <a:gd name="connsiteY14" fmla="*/ 229296 h 248346"/>
              <a:gd name="connsiteX0" fmla="*/ 91901 w 282401"/>
              <a:gd name="connsiteY0" fmla="*/ 239451 h 258501"/>
              <a:gd name="connsiteX1" fmla="*/ 91901 w 282401"/>
              <a:gd name="connsiteY1" fmla="*/ 239451 h 258501"/>
              <a:gd name="connsiteX2" fmla="*/ 3514 w 282401"/>
              <a:gd name="connsiteY2" fmla="*/ 232897 h 258501"/>
              <a:gd name="connsiteX3" fmla="*/ 14473 w 282401"/>
              <a:gd name="connsiteY3" fmla="*/ 183019 h 258501"/>
              <a:gd name="connsiteX4" fmla="*/ 59435 w 282401"/>
              <a:gd name="connsiteY4" fmla="*/ 114398 h 258501"/>
              <a:gd name="connsiteX5" fmla="*/ 73057 w 282401"/>
              <a:gd name="connsiteY5" fmla="*/ 67183 h 258501"/>
              <a:gd name="connsiteX6" fmla="*/ 72851 w 282401"/>
              <a:gd name="connsiteY6" fmla="*/ 10851 h 258501"/>
              <a:gd name="connsiteX7" fmla="*/ 189814 w 282401"/>
              <a:gd name="connsiteY7" fmla="*/ 7061 h 258501"/>
              <a:gd name="connsiteX8" fmla="*/ 214292 w 282401"/>
              <a:gd name="connsiteY8" fmla="*/ 87360 h 258501"/>
              <a:gd name="connsiteX9" fmla="*/ 282401 w 282401"/>
              <a:gd name="connsiteY9" fmla="*/ 125151 h 258501"/>
              <a:gd name="connsiteX10" fmla="*/ 234776 w 282401"/>
              <a:gd name="connsiteY10" fmla="*/ 201351 h 258501"/>
              <a:gd name="connsiteX11" fmla="*/ 196676 w 282401"/>
              <a:gd name="connsiteY11" fmla="*/ 229926 h 258501"/>
              <a:gd name="connsiteX12" fmla="*/ 139526 w 282401"/>
              <a:gd name="connsiteY12" fmla="*/ 248976 h 258501"/>
              <a:gd name="connsiteX13" fmla="*/ 110951 w 282401"/>
              <a:gd name="connsiteY13" fmla="*/ 258501 h 258501"/>
              <a:gd name="connsiteX14" fmla="*/ 91901 w 282401"/>
              <a:gd name="connsiteY14" fmla="*/ 239451 h 25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2401" h="258501">
                <a:moveTo>
                  <a:pt x="91901" y="239451"/>
                </a:moveTo>
                <a:lnTo>
                  <a:pt x="91901" y="239451"/>
                </a:lnTo>
                <a:cubicBezTo>
                  <a:pt x="23541" y="216664"/>
                  <a:pt x="16419" y="242302"/>
                  <a:pt x="3514" y="232897"/>
                </a:cubicBezTo>
                <a:cubicBezTo>
                  <a:pt x="-9391" y="223492"/>
                  <a:pt x="17648" y="192544"/>
                  <a:pt x="14473" y="183019"/>
                </a:cubicBezTo>
                <a:cubicBezTo>
                  <a:pt x="59744" y="47206"/>
                  <a:pt x="49671" y="133704"/>
                  <a:pt x="59435" y="114398"/>
                </a:cubicBezTo>
                <a:cubicBezTo>
                  <a:pt x="69199" y="95092"/>
                  <a:pt x="70821" y="84441"/>
                  <a:pt x="73057" y="67183"/>
                </a:cubicBezTo>
                <a:cubicBezTo>
                  <a:pt x="75293" y="49925"/>
                  <a:pt x="53392" y="20871"/>
                  <a:pt x="72851" y="10851"/>
                </a:cubicBezTo>
                <a:cubicBezTo>
                  <a:pt x="92310" y="831"/>
                  <a:pt x="166240" y="-5691"/>
                  <a:pt x="189814" y="7061"/>
                </a:cubicBezTo>
                <a:cubicBezTo>
                  <a:pt x="213388" y="19813"/>
                  <a:pt x="198861" y="67678"/>
                  <a:pt x="214292" y="87360"/>
                </a:cubicBezTo>
                <a:cubicBezTo>
                  <a:pt x="229723" y="107042"/>
                  <a:pt x="269319" y="85904"/>
                  <a:pt x="282401" y="125151"/>
                </a:cubicBezTo>
                <a:cubicBezTo>
                  <a:pt x="258076" y="198126"/>
                  <a:pt x="281002" y="168332"/>
                  <a:pt x="234776" y="201351"/>
                </a:cubicBezTo>
                <a:cubicBezTo>
                  <a:pt x="221858" y="210578"/>
                  <a:pt x="210875" y="222826"/>
                  <a:pt x="196676" y="229926"/>
                </a:cubicBezTo>
                <a:cubicBezTo>
                  <a:pt x="178715" y="238906"/>
                  <a:pt x="158576" y="242626"/>
                  <a:pt x="139526" y="248976"/>
                </a:cubicBezTo>
                <a:lnTo>
                  <a:pt x="110951" y="258501"/>
                </a:lnTo>
                <a:cubicBezTo>
                  <a:pt x="63610" y="246666"/>
                  <a:pt x="95076" y="242626"/>
                  <a:pt x="91901" y="239451"/>
                </a:cubicBezTo>
                <a:close/>
              </a:path>
            </a:pathLst>
          </a:cu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78" tIns="43239" rIns="86478" bIns="43239"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5853913" y="2256745"/>
            <a:ext cx="3133559" cy="503033"/>
          </a:xfrm>
          <a:prstGeom prst="rect">
            <a:avLst/>
          </a:prstGeom>
        </p:spPr>
        <p:txBody>
          <a:bodyPr wrap="square" lIns="86454" tIns="43227" rIns="86454" bIns="43227">
            <a:spAutoFit/>
          </a:bodyPr>
          <a:lstStyle/>
          <a:p>
            <a:r>
              <a:rPr lang="en-US" sz="1300" b="1" dirty="0">
                <a:latin typeface="Calibri" pitchFamily="34" charset="0"/>
                <a:cs typeface="Calibri" pitchFamily="34" charset="0"/>
              </a:rPr>
              <a:t>Organization of </a:t>
            </a:r>
            <a:r>
              <a:rPr lang="en-US" sz="1300" b="1" dirty="0" err="1">
                <a:latin typeface="Calibri" pitchFamily="34" charset="0"/>
                <a:cs typeface="Calibri" pitchFamily="34" charset="0"/>
              </a:rPr>
              <a:t>Wa</a:t>
            </a:r>
            <a:r>
              <a:rPr lang="en-US" sz="1300" b="1" dirty="0">
                <a:latin typeface="Calibri" pitchFamily="34" charset="0"/>
                <a:cs typeface="Calibri" pitchFamily="34" charset="0"/>
              </a:rPr>
              <a:t> National Social Affairs (OWNSA)</a:t>
            </a:r>
            <a:endParaRPr lang="en-US" sz="13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7124" y="5414443"/>
            <a:ext cx="9143999" cy="1138757"/>
          </a:xfrm>
          <a:prstGeom prst="rect">
            <a:avLst/>
          </a:prstGeom>
          <a:noFill/>
        </p:spPr>
        <p:txBody>
          <a:bodyPr wrap="square" lIns="91424" tIns="45712" rIns="91424" bIns="45712">
            <a:spAutoFit/>
          </a:bodyPr>
          <a:lstStyle/>
          <a:p>
            <a:pPr algn="r"/>
            <a:r>
              <a:rPr lang="en-U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Myanmar/Burma 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Indigenous </a:t>
            </a:r>
            <a:r>
              <a:rPr lang="en-U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Network for Education 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(MINE) </a:t>
            </a:r>
          </a:p>
          <a:p>
            <a:pPr algn="r"/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O</a:t>
            </a: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nly EBCS project  members are shown here, there are </a:t>
            </a:r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9</a:t>
            </a: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more in </a:t>
            </a: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the</a:t>
            </a:r>
          </a:p>
          <a:p>
            <a:pPr algn="r"/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network</a:t>
            </a:r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b="1" spc="95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alibri" pitchFamily="34" charset="0"/>
                <a:cs typeface="Calibri" pitchFamily="34" charset="0"/>
              </a:rPr>
              <a:t>(</a:t>
            </a:r>
            <a:r>
              <a:rPr lang="en-US" sz="2000" b="1" spc="95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alibri" pitchFamily="34" charset="0"/>
                <a:cs typeface="Calibri" pitchFamily="34" charset="0"/>
              </a:rPr>
              <a:t>areas are not represented exactly on this map)</a:t>
            </a:r>
            <a:endParaRPr lang="en-US" sz="2000" b="1" spc="95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8" name="Freeform 37"/>
          <p:cNvSpPr/>
          <p:nvPr/>
        </p:nvSpPr>
        <p:spPr>
          <a:xfrm>
            <a:off x="4378995" y="2949918"/>
            <a:ext cx="355350" cy="394696"/>
          </a:xfrm>
          <a:custGeom>
            <a:avLst/>
            <a:gdLst>
              <a:gd name="connsiteX0" fmla="*/ 35065 w 282715"/>
              <a:gd name="connsiteY0" fmla="*/ 4987 h 166912"/>
              <a:gd name="connsiteX1" fmla="*/ 35065 w 282715"/>
              <a:gd name="connsiteY1" fmla="*/ 4987 h 166912"/>
              <a:gd name="connsiteX2" fmla="*/ 1728 w 282715"/>
              <a:gd name="connsiteY2" fmla="*/ 28800 h 166912"/>
              <a:gd name="connsiteX3" fmla="*/ 6490 w 282715"/>
              <a:gd name="connsiteY3" fmla="*/ 62137 h 166912"/>
              <a:gd name="connsiteX4" fmla="*/ 16015 w 282715"/>
              <a:gd name="connsiteY4" fmla="*/ 90712 h 166912"/>
              <a:gd name="connsiteX5" fmla="*/ 30303 w 282715"/>
              <a:gd name="connsiteY5" fmla="*/ 119287 h 166912"/>
              <a:gd name="connsiteX6" fmla="*/ 44590 w 282715"/>
              <a:gd name="connsiteY6" fmla="*/ 133575 h 166912"/>
              <a:gd name="connsiteX7" fmla="*/ 68403 w 282715"/>
              <a:gd name="connsiteY7" fmla="*/ 157387 h 166912"/>
              <a:gd name="connsiteX8" fmla="*/ 139840 w 282715"/>
              <a:gd name="connsiteY8" fmla="*/ 166912 h 166912"/>
              <a:gd name="connsiteX9" fmla="*/ 230328 w 282715"/>
              <a:gd name="connsiteY9" fmla="*/ 162150 h 166912"/>
              <a:gd name="connsiteX10" fmla="*/ 268428 w 282715"/>
              <a:gd name="connsiteY10" fmla="*/ 119287 h 166912"/>
              <a:gd name="connsiteX11" fmla="*/ 268428 w 282715"/>
              <a:gd name="connsiteY11" fmla="*/ 90712 h 166912"/>
              <a:gd name="connsiteX12" fmla="*/ 282715 w 282715"/>
              <a:gd name="connsiteY12" fmla="*/ 52612 h 166912"/>
              <a:gd name="connsiteX13" fmla="*/ 277953 w 282715"/>
              <a:gd name="connsiteY13" fmla="*/ 38325 h 166912"/>
              <a:gd name="connsiteX14" fmla="*/ 239853 w 282715"/>
              <a:gd name="connsiteY14" fmla="*/ 24037 h 166912"/>
              <a:gd name="connsiteX15" fmla="*/ 225565 w 282715"/>
              <a:gd name="connsiteY15" fmla="*/ 19275 h 166912"/>
              <a:gd name="connsiteX16" fmla="*/ 182703 w 282715"/>
              <a:gd name="connsiteY16" fmla="*/ 19275 h 166912"/>
              <a:gd name="connsiteX17" fmla="*/ 125553 w 282715"/>
              <a:gd name="connsiteY17" fmla="*/ 14512 h 166912"/>
              <a:gd name="connsiteX18" fmla="*/ 106503 w 282715"/>
              <a:gd name="connsiteY18" fmla="*/ 9750 h 166912"/>
              <a:gd name="connsiteX19" fmla="*/ 92215 w 282715"/>
              <a:gd name="connsiteY19" fmla="*/ 225 h 166912"/>
              <a:gd name="connsiteX20" fmla="*/ 35065 w 282715"/>
              <a:gd name="connsiteY20" fmla="*/ 4987 h 166912"/>
              <a:gd name="connsiteX21" fmla="*/ 35065 w 282715"/>
              <a:gd name="connsiteY21" fmla="*/ 4987 h 166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82715" h="166912">
                <a:moveTo>
                  <a:pt x="35065" y="4987"/>
                </a:moveTo>
                <a:lnTo>
                  <a:pt x="35065" y="4987"/>
                </a:lnTo>
                <a:cubicBezTo>
                  <a:pt x="23953" y="12925"/>
                  <a:pt x="7835" y="16586"/>
                  <a:pt x="1728" y="28800"/>
                </a:cubicBezTo>
                <a:cubicBezTo>
                  <a:pt x="-3292" y="38840"/>
                  <a:pt x="3966" y="51199"/>
                  <a:pt x="6490" y="62137"/>
                </a:cubicBezTo>
                <a:cubicBezTo>
                  <a:pt x="8748" y="71920"/>
                  <a:pt x="12840" y="81187"/>
                  <a:pt x="16015" y="90712"/>
                </a:cubicBezTo>
                <a:cubicBezTo>
                  <a:pt x="20788" y="105032"/>
                  <a:pt x="20045" y="106977"/>
                  <a:pt x="30303" y="119287"/>
                </a:cubicBezTo>
                <a:cubicBezTo>
                  <a:pt x="34615" y="124461"/>
                  <a:pt x="40278" y="128401"/>
                  <a:pt x="44590" y="133575"/>
                </a:cubicBezTo>
                <a:cubicBezTo>
                  <a:pt x="58197" y="149904"/>
                  <a:pt x="48446" y="147408"/>
                  <a:pt x="68403" y="157387"/>
                </a:cubicBezTo>
                <a:cubicBezTo>
                  <a:pt x="87859" y="167115"/>
                  <a:pt x="127060" y="165847"/>
                  <a:pt x="139840" y="166912"/>
                </a:cubicBezTo>
                <a:lnTo>
                  <a:pt x="230328" y="162150"/>
                </a:lnTo>
                <a:cubicBezTo>
                  <a:pt x="243699" y="158406"/>
                  <a:pt x="259612" y="132512"/>
                  <a:pt x="268428" y="119287"/>
                </a:cubicBezTo>
                <a:cubicBezTo>
                  <a:pt x="281126" y="81190"/>
                  <a:pt x="268428" y="128811"/>
                  <a:pt x="268428" y="90712"/>
                </a:cubicBezTo>
                <a:cubicBezTo>
                  <a:pt x="268428" y="70114"/>
                  <a:pt x="272861" y="67393"/>
                  <a:pt x="282715" y="52612"/>
                </a:cubicBezTo>
                <a:cubicBezTo>
                  <a:pt x="281128" y="47850"/>
                  <a:pt x="281089" y="42245"/>
                  <a:pt x="277953" y="38325"/>
                </a:cubicBezTo>
                <a:cubicBezTo>
                  <a:pt x="268154" y="26076"/>
                  <a:pt x="253405" y="27425"/>
                  <a:pt x="239853" y="24037"/>
                </a:cubicBezTo>
                <a:cubicBezTo>
                  <a:pt x="234983" y="22819"/>
                  <a:pt x="230328" y="20862"/>
                  <a:pt x="225565" y="19275"/>
                </a:cubicBezTo>
                <a:cubicBezTo>
                  <a:pt x="199939" y="27816"/>
                  <a:pt x="220419" y="23466"/>
                  <a:pt x="182703" y="19275"/>
                </a:cubicBezTo>
                <a:cubicBezTo>
                  <a:pt x="163704" y="17164"/>
                  <a:pt x="144603" y="16100"/>
                  <a:pt x="125553" y="14512"/>
                </a:cubicBezTo>
                <a:cubicBezTo>
                  <a:pt x="119203" y="12925"/>
                  <a:pt x="112519" y="12328"/>
                  <a:pt x="106503" y="9750"/>
                </a:cubicBezTo>
                <a:cubicBezTo>
                  <a:pt x="101242" y="7495"/>
                  <a:pt x="97926" y="606"/>
                  <a:pt x="92215" y="225"/>
                </a:cubicBezTo>
                <a:cubicBezTo>
                  <a:pt x="73141" y="-1047"/>
                  <a:pt x="54115" y="3400"/>
                  <a:pt x="35065" y="4987"/>
                </a:cubicBezTo>
                <a:lnTo>
                  <a:pt x="35065" y="4987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78" tIns="43239" rIns="86478" bIns="43239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183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2" grpId="0"/>
      <p:bldP spid="21" grpId="0" animBg="1"/>
      <p:bldP spid="114" grpId="0"/>
      <p:bldP spid="119" grpId="0"/>
      <p:bldP spid="104" grpId="0"/>
      <p:bldP spid="101" grpId="0"/>
      <p:bldP spid="91" grpId="0"/>
      <p:bldP spid="62" grpId="0"/>
      <p:bldP spid="72" grpId="0"/>
      <p:bldP spid="75" grpId="0"/>
      <p:bldP spid="23" grpId="0" animBg="1"/>
      <p:bldP spid="30" grpId="0" animBg="1"/>
      <p:bldP spid="45" grpId="0"/>
      <p:bldP spid="42" grpId="0" animBg="1"/>
      <p:bldP spid="55" grpId="0" animBg="1"/>
      <p:bldP spid="71" grpId="0" animBg="1"/>
      <p:bldP spid="73" grpId="0" animBg="1"/>
      <p:bldP spid="79" grpId="0" animBg="1"/>
      <p:bldP spid="37" grpId="0" animBg="1"/>
      <p:bldP spid="39" grpId="0" animBg="1"/>
      <p:bldP spid="31" grpId="0"/>
      <p:bldP spid="32" grpId="0" animBg="1"/>
      <p:bldP spid="33" grpId="0"/>
      <p:bldP spid="3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2667000"/>
            <a:ext cx="8229600" cy="1490472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n-US" sz="5400" b="1" dirty="0"/>
              <a:t>Thank You </a:t>
            </a:r>
            <a:endParaRPr lang="en-US" sz="5400" b="1" dirty="0" smtClean="0"/>
          </a:p>
          <a:p>
            <a:pPr marL="109728" indent="0">
              <a:buNone/>
            </a:pPr>
            <a:endParaRPr lang="th-TH" sz="5400" b="1" dirty="0"/>
          </a:p>
        </p:txBody>
      </p:sp>
    </p:spTree>
    <p:extLst>
      <p:ext uri="{BB962C8B-B14F-4D97-AF65-F5344CB8AC3E}">
        <p14:creationId xmlns:p14="http://schemas.microsoft.com/office/powerpoint/2010/main" val="3395290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183880" cy="5456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Education Service Providers</a:t>
            </a:r>
            <a:endParaRPr lang="th-TH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2743200"/>
            <a:ext cx="4572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Education Actors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Karen Education Department</a:t>
            </a:r>
          </a:p>
          <a:p>
            <a:pPr algn="ctr"/>
            <a:r>
              <a:rPr lang="en-US" sz="2000" dirty="0"/>
              <a:t>Karen </a:t>
            </a:r>
            <a:r>
              <a:rPr lang="en-US" sz="2000" dirty="0" smtClean="0"/>
              <a:t>Teacher </a:t>
            </a:r>
            <a:r>
              <a:rPr lang="en-US" sz="2000" dirty="0"/>
              <a:t>Working </a:t>
            </a:r>
            <a:r>
              <a:rPr lang="en-US" sz="2000" dirty="0" smtClean="0"/>
              <a:t>Group</a:t>
            </a:r>
          </a:p>
          <a:p>
            <a:pPr algn="ctr"/>
            <a:r>
              <a:rPr lang="en-US" sz="2000" dirty="0" smtClean="0"/>
              <a:t> </a:t>
            </a:r>
          </a:p>
          <a:p>
            <a:pPr algn="ctr"/>
            <a:r>
              <a:rPr lang="en-US" sz="2000" dirty="0" err="1" smtClean="0"/>
              <a:t>Karenni</a:t>
            </a:r>
            <a:r>
              <a:rPr lang="en-US" sz="2000" dirty="0" smtClean="0"/>
              <a:t> Education Department</a:t>
            </a:r>
          </a:p>
          <a:p>
            <a:pPr algn="ctr"/>
            <a:r>
              <a:rPr lang="en-US" sz="2000" dirty="0" smtClean="0"/>
              <a:t>Karen Refugee Committee -Education Entity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 smtClean="0"/>
              <a:t>Other CBOs</a:t>
            </a:r>
            <a:endParaRPr lang="th-TH" sz="2000" dirty="0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685800"/>
            <a:ext cx="4114800" cy="609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6247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Scale and Scope of Non-state Actor Education - Schools </a:t>
            </a:r>
            <a:endParaRPr lang="th-TH" dirty="0"/>
          </a:p>
        </p:txBody>
      </p:sp>
      <p:sp>
        <p:nvSpPr>
          <p:cNvPr id="5" name="TextBox 4"/>
          <p:cNvSpPr txBox="1"/>
          <p:nvPr/>
        </p:nvSpPr>
        <p:spPr>
          <a:xfrm>
            <a:off x="5943600" y="6248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 smtClean="0"/>
              <a:t>2012-2013 Statistics</a:t>
            </a:r>
            <a:endParaRPr lang="th-TH" sz="18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1905000"/>
            <a:ext cx="2743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KSED      - 1403</a:t>
            </a:r>
          </a:p>
          <a:p>
            <a:r>
              <a:rPr lang="en-US" sz="1800" dirty="0" smtClean="0"/>
              <a:t>KED        – 837</a:t>
            </a:r>
          </a:p>
          <a:p>
            <a:r>
              <a:rPr lang="en-US" sz="1800" dirty="0" smtClean="0"/>
              <a:t>Mixed     – 342</a:t>
            </a:r>
          </a:p>
          <a:p>
            <a:r>
              <a:rPr lang="en-US" sz="1800" dirty="0" smtClean="0"/>
              <a:t>Other      – 85</a:t>
            </a:r>
          </a:p>
          <a:p>
            <a:r>
              <a:rPr lang="en-US" sz="1800" dirty="0" smtClean="0"/>
              <a:t>Refugee  - 82</a:t>
            </a:r>
          </a:p>
          <a:p>
            <a:endParaRPr lang="en-US" sz="1800" dirty="0" smtClean="0"/>
          </a:p>
          <a:p>
            <a:r>
              <a:rPr lang="en-US" sz="1800" b="1" dirty="0" smtClean="0"/>
              <a:t>Total 	  - 2,749 </a:t>
            </a:r>
            <a:endParaRPr lang="th-TH" sz="1800" b="1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3863384"/>
              </p:ext>
            </p:extLst>
          </p:nvPr>
        </p:nvGraphicFramePr>
        <p:xfrm>
          <a:off x="152400" y="1295400"/>
          <a:ext cx="5029200" cy="5137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1167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943600" y="6248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 smtClean="0"/>
              <a:t>2012-2013 Statistics</a:t>
            </a:r>
            <a:endParaRPr lang="th-TH" sz="18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486400" y="1905000"/>
            <a:ext cx="3048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KSED      – 7711</a:t>
            </a:r>
          </a:p>
          <a:p>
            <a:r>
              <a:rPr lang="en-US" sz="1800" dirty="0" smtClean="0"/>
              <a:t>KED       - 5579</a:t>
            </a:r>
          </a:p>
          <a:p>
            <a:r>
              <a:rPr lang="en-US" sz="1800" dirty="0" smtClean="0"/>
              <a:t>Refugee - 1650</a:t>
            </a:r>
          </a:p>
          <a:p>
            <a:endParaRPr lang="en-US" sz="1800" b="1" dirty="0"/>
          </a:p>
          <a:p>
            <a:r>
              <a:rPr lang="en-US" sz="1800" b="1" dirty="0" smtClean="0"/>
              <a:t>Total      -14,940 </a:t>
            </a:r>
            <a:endParaRPr lang="th-TH" sz="1800" b="1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2429434"/>
              </p:ext>
            </p:extLst>
          </p:nvPr>
        </p:nvGraphicFramePr>
        <p:xfrm>
          <a:off x="0" y="1143000"/>
          <a:ext cx="4953000" cy="5290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Scale and Scope of Non-state Actor Education - Teachers 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850471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943600" y="6248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 smtClean="0"/>
              <a:t>2012-2013 Statistics</a:t>
            </a:r>
            <a:endParaRPr lang="th-TH" sz="18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638800" y="1905000"/>
            <a:ext cx="3048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smtClean="0"/>
              <a:t>KSED     </a:t>
            </a:r>
            <a:r>
              <a:rPr lang="en-US" sz="1800" dirty="0" smtClean="0"/>
              <a:t>– 246016</a:t>
            </a:r>
          </a:p>
          <a:p>
            <a:r>
              <a:rPr lang="en-US" sz="1800" dirty="0" smtClean="0"/>
              <a:t>KED       – 125253</a:t>
            </a:r>
          </a:p>
          <a:p>
            <a:r>
              <a:rPr lang="en-US" sz="1800" dirty="0" smtClean="0"/>
              <a:t>Refugee - 31567</a:t>
            </a:r>
          </a:p>
          <a:p>
            <a:endParaRPr lang="en-US" sz="1800" b="1" dirty="0"/>
          </a:p>
          <a:p>
            <a:r>
              <a:rPr lang="en-US" sz="1800" b="1" dirty="0" smtClean="0"/>
              <a:t>402,836 students in total</a:t>
            </a:r>
            <a:endParaRPr lang="th-TH" sz="1800" b="1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9901707"/>
              </p:ext>
            </p:extLst>
          </p:nvPr>
        </p:nvGraphicFramePr>
        <p:xfrm>
          <a:off x="0" y="1447800"/>
          <a:ext cx="5105400" cy="4985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Scale and Scope of Non-state Actor Education - Students 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4075885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Key Features of Karen Education System</a:t>
            </a:r>
            <a:endParaRPr lang="th-TH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1913782"/>
            <a:ext cx="0" cy="30480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38200" y="2133600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N/KG</a:t>
            </a:r>
            <a:endParaRPr lang="th-TH" sz="14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09600" y="2099953"/>
            <a:ext cx="80010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905000" y="1752600"/>
            <a:ext cx="0" cy="471054"/>
          </a:xfrm>
          <a:prstGeom prst="line">
            <a:avLst/>
          </a:prstGeom>
          <a:ln w="190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657600" y="1918854"/>
            <a:ext cx="0" cy="304800"/>
          </a:xfrm>
          <a:prstGeom prst="line">
            <a:avLst/>
          </a:prstGeom>
          <a:ln w="190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724400" y="1928503"/>
            <a:ext cx="0" cy="304800"/>
          </a:xfrm>
          <a:prstGeom prst="line">
            <a:avLst/>
          </a:prstGeom>
          <a:ln w="190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867400" y="1752600"/>
            <a:ext cx="0" cy="471054"/>
          </a:xfrm>
          <a:prstGeom prst="line">
            <a:avLst/>
          </a:prstGeom>
          <a:ln w="190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286000" y="2130623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Primary</a:t>
            </a:r>
            <a:endParaRPr lang="th-TH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3810000" y="2133600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Middle</a:t>
            </a:r>
            <a:endParaRPr lang="th-TH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5029200" y="2130623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High</a:t>
            </a:r>
            <a:endParaRPr lang="th-TH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6324600" y="2143780"/>
            <a:ext cx="83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Higher </a:t>
            </a:r>
            <a:r>
              <a:rPr lang="en-US" sz="1400" dirty="0" err="1" smtClean="0"/>
              <a:t>Edu</a:t>
            </a:r>
            <a:r>
              <a:rPr lang="en-US" sz="1400" dirty="0" smtClean="0"/>
              <a:t>.</a:t>
            </a:r>
            <a:endParaRPr lang="th-TH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3563905" y="1643390"/>
            <a:ext cx="6270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12 </a:t>
            </a:r>
            <a:r>
              <a:rPr lang="en-US" sz="1100" dirty="0" err="1" smtClean="0"/>
              <a:t>Yrs</a:t>
            </a:r>
            <a:endParaRPr lang="th-TH" sz="1100" dirty="0"/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1905000" y="1752600"/>
            <a:ext cx="158270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4296553" y="1746565"/>
            <a:ext cx="1494647" cy="60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ontent Placeholder 1"/>
          <p:cNvSpPr>
            <a:spLocks noGrp="1"/>
          </p:cNvSpPr>
          <p:nvPr>
            <p:ph idx="1"/>
          </p:nvPr>
        </p:nvSpPr>
        <p:spPr>
          <a:xfrm>
            <a:off x="381000" y="3200400"/>
            <a:ext cx="8229600" cy="2458872"/>
          </a:xfrm>
        </p:spPr>
        <p:txBody>
          <a:bodyPr/>
          <a:lstStyle/>
          <a:p>
            <a:r>
              <a:rPr lang="en-US" dirty="0" smtClean="0"/>
              <a:t>Governance Structure Village Tract – Central </a:t>
            </a:r>
          </a:p>
          <a:p>
            <a:r>
              <a:rPr lang="en-US" dirty="0" smtClean="0"/>
              <a:t>Nursery through Higher Education </a:t>
            </a:r>
          </a:p>
          <a:p>
            <a:r>
              <a:rPr lang="en-US" dirty="0" smtClean="0"/>
              <a:t>Teacher Training College</a:t>
            </a:r>
          </a:p>
          <a:p>
            <a:r>
              <a:rPr lang="en-US" dirty="0" smtClean="0"/>
              <a:t>Curriculum</a:t>
            </a:r>
          </a:p>
          <a:p>
            <a:r>
              <a:rPr lang="en-US" dirty="0" smtClean="0"/>
              <a:t>Mother Tongue Based</a:t>
            </a:r>
          </a:p>
          <a:p>
            <a:endParaRPr lang="en-US" dirty="0"/>
          </a:p>
          <a:p>
            <a:pPr marL="109728" indent="0">
              <a:buNone/>
            </a:pP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4004976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95672"/>
          </a:xfrm>
        </p:spPr>
        <p:txBody>
          <a:bodyPr>
            <a:normAutofit/>
          </a:bodyPr>
          <a:lstStyle/>
          <a:p>
            <a:r>
              <a:rPr lang="en-US" dirty="0" smtClean="0"/>
              <a:t>Information</a:t>
            </a:r>
          </a:p>
          <a:p>
            <a:pPr lvl="1"/>
            <a:r>
              <a:rPr lang="en-US" dirty="0" smtClean="0"/>
              <a:t>Reporting and data collection mechanisms. </a:t>
            </a:r>
          </a:p>
          <a:p>
            <a:r>
              <a:rPr lang="en-US" dirty="0" smtClean="0"/>
              <a:t>Structural </a:t>
            </a:r>
            <a:endParaRPr lang="en-US" dirty="0"/>
          </a:p>
          <a:p>
            <a:pPr lvl="1"/>
            <a:r>
              <a:rPr lang="en-US" dirty="0"/>
              <a:t>Number of years</a:t>
            </a:r>
          </a:p>
          <a:p>
            <a:pPr lvl="1"/>
            <a:r>
              <a:rPr lang="en-US" dirty="0"/>
              <a:t>Curriculum</a:t>
            </a:r>
          </a:p>
          <a:p>
            <a:pPr lvl="1"/>
            <a:r>
              <a:rPr lang="en-US" dirty="0"/>
              <a:t>Language of Instruction </a:t>
            </a:r>
          </a:p>
          <a:p>
            <a:r>
              <a:rPr lang="en-US" dirty="0" smtClean="0"/>
              <a:t>System of Accreditation </a:t>
            </a:r>
          </a:p>
          <a:p>
            <a:pPr lvl="1"/>
            <a:r>
              <a:rPr lang="en-US" dirty="0" smtClean="0"/>
              <a:t>Teachers</a:t>
            </a:r>
          </a:p>
          <a:p>
            <a:pPr lvl="1"/>
            <a:r>
              <a:rPr lang="en-US" dirty="0" smtClean="0"/>
              <a:t>Students</a:t>
            </a:r>
            <a:endParaRPr lang="en-US" dirty="0"/>
          </a:p>
          <a:p>
            <a:pPr marL="393192" lvl="1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Key Differences Between </a:t>
            </a:r>
            <a:r>
              <a:rPr lang="en-US" dirty="0" err="1" smtClean="0"/>
              <a:t>GoUM</a:t>
            </a:r>
            <a:r>
              <a:rPr lang="en-US" dirty="0" smtClean="0"/>
              <a:t> and Non-State Education Systems 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082051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en-US" dirty="0"/>
          </a:p>
          <a:p>
            <a:pPr lvl="1"/>
            <a:r>
              <a:rPr lang="en-US" dirty="0"/>
              <a:t>Parallel systems </a:t>
            </a:r>
            <a:endParaRPr lang="en-US" dirty="0" smtClean="0"/>
          </a:p>
          <a:p>
            <a:pPr lvl="1"/>
            <a:r>
              <a:rPr lang="en-US" dirty="0" smtClean="0"/>
              <a:t>Limited movement between systems (no formal policies or procedures)</a:t>
            </a:r>
            <a:endParaRPr lang="en-US" dirty="0"/>
          </a:p>
          <a:p>
            <a:pPr lvl="1"/>
            <a:r>
              <a:rPr lang="en-US" dirty="0" smtClean="0"/>
              <a:t>No recognition of education attainment of students for further education opportunities</a:t>
            </a:r>
          </a:p>
          <a:p>
            <a:pPr lvl="1"/>
            <a:r>
              <a:rPr lang="en-US" dirty="0" smtClean="0"/>
              <a:t>No recognition of teacher qualifications for further professional development opportunities</a:t>
            </a:r>
          </a:p>
          <a:p>
            <a:pPr lvl="1"/>
            <a:r>
              <a:rPr lang="en-US" dirty="0" smtClean="0"/>
              <a:t>Barriers to education planning </a:t>
            </a:r>
            <a:r>
              <a:rPr lang="en-US" dirty="0"/>
              <a:t>and service delivery.  </a:t>
            </a:r>
          </a:p>
          <a:p>
            <a:endParaRPr lang="en-US" dirty="0"/>
          </a:p>
          <a:p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786654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Definition of Education Convergence</a:t>
            </a:r>
            <a:endParaRPr lang="th-TH" sz="3600" dirty="0"/>
          </a:p>
        </p:txBody>
      </p:sp>
      <p:sp>
        <p:nvSpPr>
          <p:cNvPr id="4" name="Rounded Rectangle 3"/>
          <p:cNvSpPr/>
          <p:nvPr/>
        </p:nvSpPr>
        <p:spPr>
          <a:xfrm>
            <a:off x="457200" y="1447800"/>
            <a:ext cx="8153400" cy="4572000"/>
          </a:xfrm>
          <a:prstGeom prst="round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3200" b="1" dirty="0">
                <a:effectLst/>
                <a:latin typeface="Arial" pitchFamily="34" charset="0"/>
                <a:ea typeface="ＭＳ 明朝"/>
                <a:cs typeface="Arial" pitchFamily="34" charset="0"/>
              </a:rPr>
              <a:t>Convergence is a process of dialogue, collaboration and agreement within and across borders to ensure all people have equal access to relevant and quality education and training that is valued and recognized</a:t>
            </a:r>
            <a:endParaRPr lang="en-GB" sz="3200" dirty="0">
              <a:effectLst/>
              <a:latin typeface="Arial" pitchFamily="34" charset="0"/>
              <a:ea typeface="ＭＳ 明朝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746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704</TotalTime>
  <Words>443</Words>
  <Application>Microsoft Macintosh PowerPoint</Application>
  <PresentationFormat>On-screen Show (4:3)</PresentationFormat>
  <Paragraphs>103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Concourse</vt:lpstr>
      <vt:lpstr>Language, Education and Social Cohesion </vt:lpstr>
      <vt:lpstr>Education Service Providers</vt:lpstr>
      <vt:lpstr>Scale and Scope of Non-state Actor Education - Schools </vt:lpstr>
      <vt:lpstr>Scale and Scope of Non-state Actor Education - Teachers </vt:lpstr>
      <vt:lpstr>Scale and Scope of Non-state Actor Education - Students </vt:lpstr>
      <vt:lpstr>Key Features of Karen Education System</vt:lpstr>
      <vt:lpstr>Key Differences Between GoUM and Non-State Education Systems </vt:lpstr>
      <vt:lpstr>Effects</vt:lpstr>
      <vt:lpstr>Definition of Education Convergence</vt:lpstr>
      <vt:lpstr>Education Convergence Goals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Defining and Planning for Education Convergence</dc:title>
  <dc:creator>Ghz_Snow</dc:creator>
  <cp:lastModifiedBy>Macbook Air</cp:lastModifiedBy>
  <cp:revision>39</cp:revision>
  <dcterms:created xsi:type="dcterms:W3CDTF">2014-06-15T21:26:44Z</dcterms:created>
  <dcterms:modified xsi:type="dcterms:W3CDTF">2014-09-18T07:04:00Z</dcterms:modified>
</cp:coreProperties>
</file>