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0" r:id="rId2"/>
  </p:sldMasterIdLst>
  <p:notesMasterIdLst>
    <p:notesMasterId r:id="rId27"/>
  </p:notesMasterIdLst>
  <p:sldIdLst>
    <p:sldId id="513" r:id="rId3"/>
    <p:sldId id="387" r:id="rId4"/>
    <p:sldId id="511" r:id="rId5"/>
    <p:sldId id="514" r:id="rId6"/>
    <p:sldId id="515" r:id="rId7"/>
    <p:sldId id="516" r:id="rId8"/>
    <p:sldId id="509" r:id="rId9"/>
    <p:sldId id="456" r:id="rId10"/>
    <p:sldId id="459" r:id="rId11"/>
    <p:sldId id="460" r:id="rId12"/>
    <p:sldId id="463" r:id="rId13"/>
    <p:sldId id="464" r:id="rId14"/>
    <p:sldId id="465" r:id="rId15"/>
    <p:sldId id="468" r:id="rId16"/>
    <p:sldId id="470" r:id="rId17"/>
    <p:sldId id="469" r:id="rId18"/>
    <p:sldId id="472" r:id="rId19"/>
    <p:sldId id="474" r:id="rId20"/>
    <p:sldId id="419" r:id="rId21"/>
    <p:sldId id="479" r:id="rId22"/>
    <p:sldId id="482" r:id="rId23"/>
    <p:sldId id="481" r:id="rId24"/>
    <p:sldId id="512" r:id="rId25"/>
    <p:sldId id="337" r:id="rId26"/>
  </p:sldIdLst>
  <p:sldSz cx="12192000" cy="6858000"/>
  <p:notesSz cx="6805613" cy="99393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74A00B43-21FB-41C2-B3FD-429949C4CDB6}">
          <p14:sldIdLst>
            <p14:sldId id="513"/>
            <p14:sldId id="387"/>
            <p14:sldId id="511"/>
            <p14:sldId id="514"/>
            <p14:sldId id="515"/>
          </p14:sldIdLst>
        </p14:section>
        <p14:section name="Untitled Section" id="{76A3A70E-7BD5-424D-8435-1CF9EFBEE398}">
          <p14:sldIdLst>
            <p14:sldId id="516"/>
            <p14:sldId id="509"/>
            <p14:sldId id="456"/>
            <p14:sldId id="459"/>
            <p14:sldId id="460"/>
            <p14:sldId id="463"/>
            <p14:sldId id="464"/>
            <p14:sldId id="465"/>
            <p14:sldId id="468"/>
            <p14:sldId id="470"/>
            <p14:sldId id="469"/>
            <p14:sldId id="472"/>
            <p14:sldId id="474"/>
            <p14:sldId id="419"/>
            <p14:sldId id="479"/>
            <p14:sldId id="482"/>
            <p14:sldId id="481"/>
            <p14:sldId id="512"/>
            <p14:sldId id="33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IMPOUMA, Benido" initials="IB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6431"/>
    <a:srgbClr val="75A1D1"/>
    <a:srgbClr val="200DAF"/>
    <a:srgbClr val="7D116E"/>
    <a:srgbClr val="8E16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48" autoAdjust="0"/>
    <p:restoredTop sz="93792" autoAdjust="0"/>
  </p:normalViewPr>
  <p:slideViewPr>
    <p:cSldViewPr>
      <p:cViewPr varScale="1">
        <p:scale>
          <a:sx n="72" d="100"/>
          <a:sy n="72" d="100"/>
        </p:scale>
        <p:origin x="660" y="6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38368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70" d="100"/>
        <a:sy n="170" d="100"/>
      </p:scale>
      <p:origin x="0" y="-33690"/>
    </p:cViewPr>
  </p:sorterViewPr>
  <p:notesViewPr>
    <p:cSldViewPr>
      <p:cViewPr varScale="1">
        <p:scale>
          <a:sx n="45" d="100"/>
          <a:sy n="45" d="100"/>
        </p:scale>
        <p:origin x="2288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commentAuthors" Target="commentAuthor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Relationship Id="rId8" Type="http://schemas.openxmlformats.org/officeDocument/2006/relationships/slide" Target="slides/slide6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TET, Thet" userId="97ac6235-ac01-4ca8-827a-658ac603972b" providerId="ADAL" clId="{DDFC5670-71C9-484F-8CF4-BA40FA094DCF}"/>
    <pc:docChg chg="modSld">
      <pc:chgData name="HTET, Thet" userId="97ac6235-ac01-4ca8-827a-658ac603972b" providerId="ADAL" clId="{DDFC5670-71C9-484F-8CF4-BA40FA094DCF}" dt="2023-06-14T09:04:06.104" v="2" actId="1038"/>
      <pc:docMkLst>
        <pc:docMk/>
      </pc:docMkLst>
      <pc:sldChg chg="modSp mod">
        <pc:chgData name="HTET, Thet" userId="97ac6235-ac01-4ca8-827a-658ac603972b" providerId="ADAL" clId="{DDFC5670-71C9-484F-8CF4-BA40FA094DCF}" dt="2023-06-14T09:04:06.104" v="2" actId="1038"/>
        <pc:sldMkLst>
          <pc:docMk/>
          <pc:sldMk cId="3102193946" sldId="468"/>
        </pc:sldMkLst>
        <pc:spChg chg="mod">
          <ac:chgData name="HTET, Thet" userId="97ac6235-ac01-4ca8-827a-658ac603972b" providerId="ADAL" clId="{DDFC5670-71C9-484F-8CF4-BA40FA094DCF}" dt="2023-06-14T09:04:06.104" v="2" actId="1038"/>
          <ac:spMkLst>
            <pc:docMk/>
            <pc:sldMk cId="3102193946" sldId="468"/>
            <ac:spMk id="9" creationId="{85D506AA-17D3-4388-9783-3E220148DEB6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6967"/>
          </a:xfrm>
          <a:prstGeom prst="rect">
            <a:avLst/>
          </a:prstGeom>
        </p:spPr>
        <p:txBody>
          <a:bodyPr vert="horz" lIns="95672" tIns="47835" rIns="95672" bIns="47835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4939" y="0"/>
            <a:ext cx="2949099" cy="496967"/>
          </a:xfrm>
          <a:prstGeom prst="rect">
            <a:avLst/>
          </a:prstGeom>
        </p:spPr>
        <p:txBody>
          <a:bodyPr vert="horz" lIns="95672" tIns="47835" rIns="95672" bIns="47835" rtlCol="0"/>
          <a:lstStyle>
            <a:lvl1pPr algn="r">
              <a:defRPr sz="1200"/>
            </a:lvl1pPr>
          </a:lstStyle>
          <a:p>
            <a:fld id="{44EF74B2-8C0E-4E6E-9AFC-9A9FF5522854}" type="datetimeFigureOut">
              <a:rPr lang="fr-FR" smtClean="0"/>
              <a:t>14/06/2023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2075" y="746125"/>
            <a:ext cx="6621463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672" tIns="47835" rIns="95672" bIns="47835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0562" y="4721186"/>
            <a:ext cx="5444490" cy="4472702"/>
          </a:xfrm>
          <a:prstGeom prst="rect">
            <a:avLst/>
          </a:prstGeom>
        </p:spPr>
        <p:txBody>
          <a:bodyPr vert="horz" lIns="95672" tIns="47835" rIns="95672" bIns="47835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40646"/>
            <a:ext cx="2949099" cy="496967"/>
          </a:xfrm>
          <a:prstGeom prst="rect">
            <a:avLst/>
          </a:prstGeom>
        </p:spPr>
        <p:txBody>
          <a:bodyPr vert="horz" lIns="95672" tIns="47835" rIns="95672" bIns="47835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4939" y="9440646"/>
            <a:ext cx="2949099" cy="496967"/>
          </a:xfrm>
          <a:prstGeom prst="rect">
            <a:avLst/>
          </a:prstGeom>
        </p:spPr>
        <p:txBody>
          <a:bodyPr vert="horz" lIns="95672" tIns="47835" rIns="95672" bIns="47835" rtlCol="0" anchor="b"/>
          <a:lstStyle>
            <a:lvl1pPr algn="r">
              <a:defRPr sz="1200"/>
            </a:lvl1pPr>
          </a:lstStyle>
          <a:p>
            <a:fld id="{490C4E37-AD95-4E4D-9370-6D58178A1DC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21900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075" y="746125"/>
            <a:ext cx="6621463" cy="37258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0C4E37-AD95-4E4D-9370-6D58178A1DC8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45451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075" y="746125"/>
            <a:ext cx="6621463" cy="37258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0C4E37-AD95-4E4D-9370-6D58178A1DC8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288161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075" y="746125"/>
            <a:ext cx="6621463" cy="37258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0C4E37-AD95-4E4D-9370-6D58178A1DC8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101373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075" y="746125"/>
            <a:ext cx="6621463" cy="37258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0C4E37-AD95-4E4D-9370-6D58178A1DC8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343512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075" y="746125"/>
            <a:ext cx="6621463" cy="37258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0C4E37-AD95-4E4D-9370-6D58178A1DC8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671356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075" y="746125"/>
            <a:ext cx="6621463" cy="37258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0C4E37-AD95-4E4D-9370-6D58178A1DC8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905623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075" y="746125"/>
            <a:ext cx="6621463" cy="37258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="0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0C4E37-AD95-4E4D-9370-6D58178A1DC8}" type="slidenum">
              <a:rPr lang="fr-FR" smtClean="0"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81195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075" y="746125"/>
            <a:ext cx="6621463" cy="37258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0C4E37-AD95-4E4D-9370-6D58178A1DC8}" type="slidenum">
              <a:rPr lang="fr-FR" smtClean="0"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179911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075" y="746125"/>
            <a:ext cx="6621463" cy="37258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0C4E37-AD95-4E4D-9370-6D58178A1DC8}" type="slidenum">
              <a:rPr lang="fr-FR" smtClean="0"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4221806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075" y="746125"/>
            <a:ext cx="6621463" cy="37258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0C4E37-AD95-4E4D-9370-6D58178A1DC8}" type="slidenum">
              <a:rPr lang="fr-FR" smtClean="0"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05927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222250" y="809625"/>
            <a:ext cx="7200900" cy="40513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55025">
              <a:defRPr/>
            </a:pPr>
            <a:fld id="{CF0D6D01-EAB7-41B9-938B-EB132FF9F011}" type="slidenum">
              <a:rPr lang="en-GB">
                <a:solidFill>
                  <a:prstClr val="black"/>
                </a:solidFill>
              </a:rPr>
              <a:pPr defTabSz="955025">
                <a:defRPr/>
              </a:pPr>
              <a:t>24</a:t>
            </a:fld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67767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075" y="746125"/>
            <a:ext cx="6621463" cy="37258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0C4E37-AD95-4E4D-9370-6D58178A1DC8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93139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075" y="746125"/>
            <a:ext cx="6621463" cy="37258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0C4E37-AD95-4E4D-9370-6D58178A1DC8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77666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075" y="746125"/>
            <a:ext cx="6621463" cy="37258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0C4E37-AD95-4E4D-9370-6D58178A1DC8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58314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075" y="746125"/>
            <a:ext cx="6621463" cy="37258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0C4E37-AD95-4E4D-9370-6D58178A1DC8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240089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075" y="746125"/>
            <a:ext cx="6621463" cy="37258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0C4E37-AD95-4E4D-9370-6D58178A1DC8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17576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075" y="746125"/>
            <a:ext cx="6621463" cy="37258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0C4E37-AD95-4E4D-9370-6D58178A1DC8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23592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075" y="746125"/>
            <a:ext cx="6621463" cy="37258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0C4E37-AD95-4E4D-9370-6D58178A1DC8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19131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075" y="746125"/>
            <a:ext cx="6621463" cy="37258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0C4E37-AD95-4E4D-9370-6D58178A1DC8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44346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rgbClr val="1E7FB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57847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A6F98B-C2DC-4046-B774-4958680DAF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2D92DC4-0CF3-4EB2-AEFD-D29FF04E63E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13FF69-851C-4D6E-AE9C-6057CF9A11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BD823-0DE5-43E6-AB41-238CAFDD4A97}" type="datetimeFigureOut">
              <a:rPr lang="en-US" smtClean="0"/>
              <a:pPr/>
              <a:t>6/14/2023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6826D3-0308-46D4-B2CF-060FAC26AD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D7FF9F-1347-4578-9645-A71F6CBCD3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2788">
              <a:defRPr/>
            </a:pPr>
            <a:fld id="{7698B45C-09C7-497B-9261-07F290CB2D4C}" type="slidenum">
              <a:rPr lang="en-US" smtClean="0">
                <a:solidFill>
                  <a:prstClr val="white"/>
                </a:solidFill>
              </a:rPr>
              <a:pPr defTabSz="912788"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7352325"/>
      </p:ext>
    </p:extLst>
  </p:cSld>
  <p:clrMapOvr>
    <a:masterClrMapping/>
  </p:clrMapOvr>
  <p:hf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AB7F52-8D77-46E0-995B-E670EAE957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41A82F-9071-4509-988E-475DCDF996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F4B00F-3FA4-463F-9E7C-EED727A104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BD823-0DE5-43E6-AB41-238CAFDD4A97}" type="datetimeFigureOut">
              <a:rPr lang="en-US" smtClean="0"/>
              <a:pPr/>
              <a:t>6/14/2023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0580BF-483B-442C-A44B-BF51192129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B14D00-D40F-4180-9F47-C875D87AEB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2788">
              <a:defRPr/>
            </a:pPr>
            <a:fld id="{7698B45C-09C7-497B-9261-07F290CB2D4C}" type="slidenum">
              <a:rPr lang="en-US" smtClean="0">
                <a:solidFill>
                  <a:prstClr val="white"/>
                </a:solidFill>
              </a:rPr>
              <a:pPr defTabSz="912788"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3628154"/>
      </p:ext>
    </p:extLst>
  </p:cSld>
  <p:clrMapOvr>
    <a:masterClrMapping/>
  </p:clrMapOvr>
  <p:hf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E7B015-FCC7-43C2-82BB-69BAC28188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8723DD-78F7-4EE4-B261-C91829CF59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25C656-1CB3-4A2D-B3EC-4E21930DB3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BD823-0DE5-43E6-AB41-238CAFDD4A97}" type="datetimeFigureOut">
              <a:rPr lang="en-US" smtClean="0"/>
              <a:pPr/>
              <a:t>6/14/2023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A4EB75-861C-4BEF-88CC-96C66408EB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41EFDA-5497-4D4C-8EF6-3812AF7C6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2788">
              <a:defRPr/>
            </a:pPr>
            <a:fld id="{7698B45C-09C7-497B-9261-07F290CB2D4C}" type="slidenum">
              <a:rPr lang="en-US" smtClean="0">
                <a:solidFill>
                  <a:prstClr val="white"/>
                </a:solidFill>
              </a:rPr>
              <a:pPr defTabSz="912788"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5352165"/>
      </p:ext>
    </p:extLst>
  </p:cSld>
  <p:clrMapOvr>
    <a:masterClrMapping/>
  </p:clrMapOvr>
  <p:hf hd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32A6B4-BF9D-4639-846F-34319DDF1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419300-A245-43C3-A81C-39BB0DFC23B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8A3DD36-5093-448F-9D18-4C1F4BBF47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A44860-C7BD-4339-B6C4-4D9382A8C4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BD823-0DE5-43E6-AB41-238CAFDD4A97}" type="datetimeFigureOut">
              <a:rPr lang="en-US" smtClean="0"/>
              <a:pPr/>
              <a:t>6/14/2023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2140565-C587-46B8-A6AE-240CCCCF35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0DD0A8-953C-4286-85AF-4E6BF920F3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94FBA-26BF-4F1F-AA2C-E8022484858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6056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B49341-94B4-4FA0-A594-BB86BBA4B9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3F724A-23FF-41A8-BA64-9760D63123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EF3D9F-C5EC-4980-9522-1CC18D364B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0629468-B475-44ED-B03A-4A858899A6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FC26735-C606-402F-BD2C-497EC21B41B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0F64F49-DD93-42BD-935F-F7E0D55BA5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BD823-0DE5-43E6-AB41-238CAFDD4A97}" type="datetimeFigureOut">
              <a:rPr lang="en-US" smtClean="0"/>
              <a:pPr/>
              <a:t>6/14/2023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9AA511-A0FD-49AC-8944-6A1B9CFD2A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84244AE-2E2D-4F2B-B50B-0DD624CD72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2788">
              <a:defRPr/>
            </a:pPr>
            <a:fld id="{7698B45C-09C7-497B-9261-07F290CB2D4C}" type="slidenum">
              <a:rPr lang="en-US" smtClean="0">
                <a:solidFill>
                  <a:prstClr val="white"/>
                </a:solidFill>
              </a:rPr>
              <a:pPr defTabSz="912788"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047CE3F-3FE9-46E0-9678-2FAEE0793682}"/>
              </a:ext>
            </a:extLst>
          </p:cNvPr>
          <p:cNvSpPr/>
          <p:nvPr userDrawn="1"/>
        </p:nvSpPr>
        <p:spPr bwMode="auto">
          <a:xfrm>
            <a:off x="3" y="6019720"/>
            <a:ext cx="7536157" cy="838280"/>
          </a:xfrm>
          <a:prstGeom prst="rect">
            <a:avLst/>
          </a:prstGeom>
          <a:solidFill>
            <a:srgbClr val="1E7FB8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7868" tIns="38934" rIns="77868" bIns="38934" numCol="1" spcCol="0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888264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3400" b="1" i="0" u="none" strike="noStrike" kern="1200" cap="none" spc="0" normalizeH="0" baseline="0" noProof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pic>
        <p:nvPicPr>
          <p:cNvPr id="11" name="Image3">
            <a:extLst>
              <a:ext uri="{FF2B5EF4-FFF2-40B4-BE49-F238E27FC236}">
                <a16:creationId xmlns:a16="http://schemas.microsoft.com/office/drawing/2014/main" id="{D9EE5413-57FD-42D5-9632-F40E7ED2CF8B}"/>
              </a:ext>
            </a:extLst>
          </p:cNvPr>
          <p:cNvPicPr/>
          <p:nvPr userDrawn="1"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3" y="6019720"/>
            <a:ext cx="1380664" cy="838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45586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25E8C2-03EE-4D4E-AAD6-874D187734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234CBB4-ECBF-4DC5-BCB7-A5BA210E8F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BD823-0DE5-43E6-AB41-238CAFDD4A97}" type="datetimeFigureOut">
              <a:rPr lang="en-US" smtClean="0"/>
              <a:pPr/>
              <a:t>6/14/2023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9C487FE-39D5-4C5A-AE16-BA3ED582EA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EC8AE5-6FE8-4C49-8E12-87471FC00E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2788">
              <a:defRPr/>
            </a:pPr>
            <a:fld id="{7698B45C-09C7-497B-9261-07F290CB2D4C}" type="slidenum">
              <a:rPr lang="en-US" smtClean="0">
                <a:solidFill>
                  <a:prstClr val="white"/>
                </a:solidFill>
              </a:rPr>
              <a:pPr defTabSz="912788"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4616057"/>
      </p:ext>
    </p:extLst>
  </p:cSld>
  <p:clrMapOvr>
    <a:masterClrMapping/>
  </p:clrMapOvr>
  <p:hf hdr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1AA7EE3-DA78-45EC-A26A-146C9B28B8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BD823-0DE5-43E6-AB41-238CAFDD4A97}" type="datetimeFigureOut">
              <a:rPr lang="en-US" smtClean="0"/>
              <a:pPr/>
              <a:t>6/14/2023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33D1054-56FC-414E-9596-27BD8DF0E9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340AC4-D3E3-4ECF-8D04-21EFA78DB0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2788">
              <a:defRPr/>
            </a:pPr>
            <a:fld id="{7698B45C-09C7-497B-9261-07F290CB2D4C}" type="slidenum">
              <a:rPr lang="en-US" smtClean="0">
                <a:solidFill>
                  <a:prstClr val="white"/>
                </a:solidFill>
              </a:rPr>
              <a:pPr defTabSz="912788"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7188438"/>
      </p:ext>
    </p:extLst>
  </p:cSld>
  <p:clrMapOvr>
    <a:masterClrMapping/>
  </p:clrMapOvr>
  <p:hf hdr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8502B-E6C3-4C6A-A383-AA3860DE4A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3AE0E4-F104-4513-8F01-33B9FF724E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201BD55-0B3A-44E1-9390-DC98A7101C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84C712-BE7C-439D-8B57-9D459FC495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BD823-0DE5-43E6-AB41-238CAFDD4A97}" type="datetimeFigureOut">
              <a:rPr lang="en-US" smtClean="0"/>
              <a:pPr/>
              <a:t>6/14/2023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FD4AEB-BE4F-4BC3-AB1E-C4E2F6B187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137A8B2-5A7D-4AE3-ACB3-7C52E646B6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2788">
              <a:defRPr/>
            </a:pPr>
            <a:fld id="{7698B45C-09C7-497B-9261-07F290CB2D4C}" type="slidenum">
              <a:rPr lang="en-US" smtClean="0">
                <a:solidFill>
                  <a:prstClr val="white"/>
                </a:solidFill>
              </a:rPr>
              <a:pPr defTabSz="912788"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4604374"/>
      </p:ext>
    </p:extLst>
  </p:cSld>
  <p:clrMapOvr>
    <a:masterClrMapping/>
  </p:clrMapOvr>
  <p:hf hdr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07C3C0-6249-433F-8172-243A5E5069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01787BF-9FE0-49EF-9D7F-95876D536D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6479F68-F6C7-4675-B542-95CCAFE5F3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5F8553-9FDF-4346-9136-63F2B0E4C7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BD823-0DE5-43E6-AB41-238CAFDD4A97}" type="datetimeFigureOut">
              <a:rPr lang="en-US" smtClean="0"/>
              <a:pPr/>
              <a:t>6/14/2023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51BEEB2-6D4E-4442-A5FE-DCEF1A1ED6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9D37A9-5670-408D-88DD-49FA7E6E9F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2788">
              <a:defRPr/>
            </a:pPr>
            <a:fld id="{7698B45C-09C7-497B-9261-07F290CB2D4C}" type="slidenum">
              <a:rPr lang="en-US" smtClean="0">
                <a:solidFill>
                  <a:prstClr val="white"/>
                </a:solidFill>
              </a:rPr>
              <a:pPr defTabSz="912788"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3427344"/>
      </p:ext>
    </p:extLst>
  </p:cSld>
  <p:clrMapOvr>
    <a:masterClrMapping/>
  </p:clrMapOvr>
  <p:hf hdr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61F687-D063-4097-9262-283B804DFB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724935A-993A-49F5-A0F9-8441EBC06CF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9048F5-C687-4FE1-837E-C0B3366E6C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BD823-0DE5-43E6-AB41-238CAFDD4A97}" type="datetimeFigureOut">
              <a:rPr lang="en-US" smtClean="0"/>
              <a:pPr/>
              <a:t>6/14/2023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41B2F6-B3D6-40B0-8754-98BC4BF05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D4F662-2DD2-48FC-9FC9-37E2C51D6F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94FBA-26BF-4F1F-AA2C-E8022484858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4716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0053" y="1451550"/>
            <a:ext cx="11055335" cy="3921667"/>
          </a:xfrm>
        </p:spPr>
        <p:txBody>
          <a:bodyPr/>
          <a:lstStyle>
            <a:lvl1pPr marL="331472" indent="-331472">
              <a:buFont typeface="Wingdings" panose="05000000000000000000" pitchFamily="2" charset="2"/>
              <a:buChar char="§"/>
              <a:defRPr sz="210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800"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 sz="1600"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 marL="178539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A0F9456-7DF5-4546-B6C6-1A1BD499CD17}"/>
              </a:ext>
            </a:extLst>
          </p:cNvPr>
          <p:cNvSpPr/>
          <p:nvPr userDrawn="1"/>
        </p:nvSpPr>
        <p:spPr bwMode="auto">
          <a:xfrm>
            <a:off x="0" y="0"/>
            <a:ext cx="12192000" cy="1124744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042988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900" b="1" i="0" u="none" strike="noStrike" cap="none" normalizeH="0" baseline="0">
              <a:ln>
                <a:noFill/>
              </a:ln>
              <a:solidFill>
                <a:srgbClr val="000066"/>
              </a:solidFill>
              <a:effectLst/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025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98D731A-1C85-43ED-849D-C288C86F016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8A3C883-505B-4468-B0FA-472E6BE095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182F56-7D38-4AB9-ABD4-0FB0A57E00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BD823-0DE5-43E6-AB41-238CAFDD4A97}" type="datetimeFigureOut">
              <a:rPr lang="en-US" smtClean="0"/>
              <a:pPr/>
              <a:t>6/14/2023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B3FF52-5C9D-4AED-AA6C-89ADEBB7A9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507E62-9BCA-468A-8EBA-DA48898957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94FBA-26BF-4F1F-AA2C-E8022484858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43172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0053" y="1451550"/>
            <a:ext cx="11055335" cy="3921667"/>
          </a:xfrm>
        </p:spPr>
        <p:txBody>
          <a:bodyPr/>
          <a:lstStyle>
            <a:lvl1pPr marL="331472" indent="-331472">
              <a:buFont typeface="Wingdings" panose="05000000000000000000" pitchFamily="2" charset="2"/>
              <a:buChar char="§"/>
              <a:defRPr sz="210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800"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 sz="1600"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 marL="178539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A0F9456-7DF5-4546-B6C6-1A1BD499CD17}"/>
              </a:ext>
            </a:extLst>
          </p:cNvPr>
          <p:cNvSpPr/>
          <p:nvPr userDrawn="1"/>
        </p:nvSpPr>
        <p:spPr bwMode="auto">
          <a:xfrm>
            <a:off x="0" y="0"/>
            <a:ext cx="12192000" cy="1124744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042988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900" b="1" i="0" u="none" strike="noStrike" cap="none" normalizeH="0" baseline="0">
              <a:ln>
                <a:noFill/>
              </a:ln>
              <a:solidFill>
                <a:srgbClr val="000066"/>
              </a:solidFill>
              <a:effectLst/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55077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08013" y="26376"/>
            <a:ext cx="11216640" cy="1810619"/>
          </a:xfrm>
          <a:solidFill>
            <a:srgbClr val="75A1D1"/>
          </a:solidFill>
        </p:spPr>
        <p:txBody>
          <a:bodyPr/>
          <a:lstStyle>
            <a:lvl1pPr>
              <a:lnSpc>
                <a:spcPct val="200000"/>
              </a:lnSpc>
              <a:spcBef>
                <a:spcPts val="1200"/>
              </a:spcBef>
              <a:spcAft>
                <a:spcPts val="600"/>
              </a:spcAft>
              <a:defRPr sz="36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391196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2935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0057" y="1380816"/>
            <a:ext cx="5440788" cy="4204725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4601" y="1380816"/>
            <a:ext cx="5440788" cy="4204725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7554120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0206" y="275017"/>
            <a:ext cx="10972076" cy="114324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966" y="1534880"/>
            <a:ext cx="5386489" cy="639293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388039" indent="0">
              <a:buNone/>
              <a:defRPr sz="1800" b="1"/>
            </a:lvl2pPr>
            <a:lvl3pPr marL="776130" indent="0">
              <a:buNone/>
              <a:defRPr sz="1600" b="1"/>
            </a:lvl3pPr>
            <a:lvl4pPr marL="1164209" indent="0">
              <a:buNone/>
              <a:defRPr sz="1400" b="1"/>
            </a:lvl4pPr>
            <a:lvl5pPr marL="1552277" indent="0">
              <a:buNone/>
              <a:defRPr sz="1400" b="1"/>
            </a:lvl5pPr>
            <a:lvl6pPr marL="1940354" indent="0">
              <a:buNone/>
              <a:defRPr sz="1400" b="1"/>
            </a:lvl6pPr>
            <a:lvl7pPr marL="2328422" indent="0">
              <a:buNone/>
              <a:defRPr sz="1400" b="1"/>
            </a:lvl7pPr>
            <a:lvl8pPr marL="2716488" indent="0">
              <a:buNone/>
              <a:defRPr sz="1400" b="1"/>
            </a:lvl8pPr>
            <a:lvl9pPr marL="3104562" indent="0">
              <a:buNone/>
              <a:defRPr sz="14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966" y="2174175"/>
            <a:ext cx="5386489" cy="3487074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743" y="1534880"/>
            <a:ext cx="5388300" cy="639293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388039" indent="0">
              <a:buNone/>
              <a:defRPr sz="1800" b="1"/>
            </a:lvl2pPr>
            <a:lvl3pPr marL="776130" indent="0">
              <a:buNone/>
              <a:defRPr sz="1600" b="1"/>
            </a:lvl3pPr>
            <a:lvl4pPr marL="1164209" indent="0">
              <a:buNone/>
              <a:defRPr sz="1400" b="1"/>
            </a:lvl4pPr>
            <a:lvl5pPr marL="1552277" indent="0">
              <a:buNone/>
              <a:defRPr sz="1400" b="1"/>
            </a:lvl5pPr>
            <a:lvl6pPr marL="1940354" indent="0">
              <a:buNone/>
              <a:defRPr sz="1400" b="1"/>
            </a:lvl6pPr>
            <a:lvl7pPr marL="2328422" indent="0">
              <a:buNone/>
              <a:defRPr sz="1400" b="1"/>
            </a:lvl7pPr>
            <a:lvl8pPr marL="2716488" indent="0">
              <a:buNone/>
              <a:defRPr sz="1400" b="1"/>
            </a:lvl8pPr>
            <a:lvl9pPr marL="3104562" indent="0">
              <a:buNone/>
              <a:defRPr sz="1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743" y="2174175"/>
            <a:ext cx="5388300" cy="3487074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7" name="Rectangle 6"/>
          <p:cNvSpPr/>
          <p:nvPr userDrawn="1"/>
        </p:nvSpPr>
        <p:spPr bwMode="auto">
          <a:xfrm>
            <a:off x="3" y="6019720"/>
            <a:ext cx="7536157" cy="838280"/>
          </a:xfrm>
          <a:prstGeom prst="rect">
            <a:avLst/>
          </a:prstGeom>
          <a:solidFill>
            <a:srgbClr val="1E7FB8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7868" tIns="38934" rIns="77868" bIns="38934" numCol="1" spcCol="0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888264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3400" b="1" i="0" u="none" strike="noStrike" kern="1200" cap="none" spc="0" normalizeH="0" baseline="0" noProof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234475" y="6165437"/>
            <a:ext cx="5470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pPr defTabSz="912788">
              <a:defRPr/>
            </a:pPr>
            <a:fld id="{7698B45C-09C7-497B-9261-07F290CB2D4C}" type="slidenum">
              <a:rPr lang="en-US" smtClean="0">
                <a:solidFill>
                  <a:prstClr val="white"/>
                </a:solidFill>
              </a:rPr>
              <a:pPr defTabSz="912788"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10" name="Image3"/>
          <p:cNvPicPr/>
          <p:nvPr userDrawn="1"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3" y="6019720"/>
            <a:ext cx="1380664" cy="838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58279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413" y="4800456"/>
            <a:ext cx="7315924" cy="56730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413" y="613376"/>
            <a:ext cx="7315924" cy="4113648"/>
          </a:xfrm>
        </p:spPr>
        <p:txBody>
          <a:bodyPr/>
          <a:lstStyle>
            <a:lvl1pPr marL="0" indent="0">
              <a:buNone/>
              <a:defRPr sz="2800"/>
            </a:lvl1pPr>
            <a:lvl2pPr marL="388039" indent="0">
              <a:buNone/>
              <a:defRPr sz="2500"/>
            </a:lvl2pPr>
            <a:lvl3pPr marL="776130" indent="0">
              <a:buNone/>
              <a:defRPr sz="2100"/>
            </a:lvl3pPr>
            <a:lvl4pPr marL="1164209" indent="0">
              <a:buNone/>
              <a:defRPr sz="1800"/>
            </a:lvl4pPr>
            <a:lvl5pPr marL="1552277" indent="0">
              <a:buNone/>
              <a:defRPr sz="1800"/>
            </a:lvl5pPr>
            <a:lvl6pPr marL="1940354" indent="0">
              <a:buNone/>
              <a:defRPr sz="1800"/>
            </a:lvl6pPr>
            <a:lvl7pPr marL="2328422" indent="0">
              <a:buNone/>
              <a:defRPr sz="1800"/>
            </a:lvl7pPr>
            <a:lvl8pPr marL="2716488" indent="0">
              <a:buNone/>
              <a:defRPr sz="1800"/>
            </a:lvl8pPr>
            <a:lvl9pPr marL="3104562" indent="0">
              <a:buNone/>
              <a:defRPr sz="1800"/>
            </a:lvl9pPr>
          </a:lstStyle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41969988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99595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44000" y="1"/>
            <a:ext cx="3048000" cy="59926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1"/>
            <a:ext cx="8970243" cy="59926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507286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tif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slideLayout" Target="../slideLayouts/slideLayout21.xml"/><Relationship Id="rId17" Type="http://schemas.openxmlformats.org/officeDocument/2006/relationships/image" Target="../media/image6.png"/><Relationship Id="rId2" Type="http://schemas.openxmlformats.org/officeDocument/2006/relationships/slideLayout" Target="../slideLayouts/slideLayout11.xml"/><Relationship Id="rId16" Type="http://schemas.openxmlformats.org/officeDocument/2006/relationships/image" Target="../media/image5.svg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Relationship Id="rId14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597292" y="0"/>
            <a:ext cx="11011896" cy="123827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96CCEE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r-FR" dirty="0"/>
              <a:t>Click to edit Master title style</a:t>
            </a:r>
          </a:p>
        </p:txBody>
      </p:sp>
      <p:sp>
        <p:nvSpPr>
          <p:cNvPr id="1027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590053" y="1380816"/>
            <a:ext cx="11055335" cy="420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r-FR" dirty="0"/>
              <a:t>Click to edit Master text styles</a:t>
            </a:r>
          </a:p>
          <a:p>
            <a:pPr lvl="1"/>
            <a:r>
              <a:rPr lang="en-US" altLang="fr-FR" dirty="0"/>
              <a:t>Second level</a:t>
            </a:r>
          </a:p>
          <a:p>
            <a:pPr lvl="2"/>
            <a:r>
              <a:rPr lang="en-US" altLang="fr-FR" dirty="0"/>
              <a:t>Third level</a:t>
            </a:r>
          </a:p>
          <a:p>
            <a:pPr lvl="3"/>
            <a:r>
              <a:rPr lang="en-US" altLang="fr-FR" dirty="0"/>
              <a:t>Fourth level</a:t>
            </a:r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4" y="6165304"/>
            <a:ext cx="7536157" cy="720080"/>
          </a:xfrm>
          <a:prstGeom prst="rect">
            <a:avLst/>
          </a:prstGeom>
          <a:solidFill>
            <a:srgbClr val="1E7FB8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7868" tIns="38934" rIns="77868" bIns="38934" numCol="1" spcCol="0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888264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3400" b="1" i="0" u="none" strike="noStrike" kern="1200" cap="none" spc="0" normalizeH="0" baseline="0" noProof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239350" y="6414790"/>
            <a:ext cx="5470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Arial Narrow" panose="020B0606020202030204" pitchFamily="34" charset="0"/>
              </a:defRPr>
            </a:lvl1pPr>
          </a:lstStyle>
          <a:p>
            <a:pPr defTabSz="912788">
              <a:defRPr/>
            </a:pPr>
            <a:fld id="{7698B45C-09C7-497B-9261-07F290CB2D4C}" type="slidenum">
              <a:rPr lang="en-US" smtClean="0">
                <a:solidFill>
                  <a:prstClr val="white"/>
                </a:solidFill>
              </a:rPr>
              <a:pPr defTabSz="912788"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9" t="46509" r="50834" b="26746"/>
          <a:stretch/>
        </p:blipFill>
        <p:spPr>
          <a:xfrm>
            <a:off x="7536162" y="5949281"/>
            <a:ext cx="4655839" cy="920647"/>
          </a:xfrm>
          <a:prstGeom prst="rect">
            <a:avLst/>
          </a:prstGeom>
        </p:spPr>
      </p:pic>
      <p:sp>
        <p:nvSpPr>
          <p:cNvPr id="9" name="Title 7"/>
          <p:cNvSpPr txBox="1">
            <a:spLocks/>
          </p:cNvSpPr>
          <p:nvPr userDrawn="1"/>
        </p:nvSpPr>
        <p:spPr>
          <a:xfrm>
            <a:off x="606950" y="269029"/>
            <a:ext cx="11077055" cy="838183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txBody>
          <a:bodyPr/>
          <a:lstStyle>
            <a:lvl1pPr algn="l" defTabSz="880152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chemeClr val="tx1"/>
                </a:solidFill>
                <a:latin typeface="Calibri" panose="020F0502020204030204" pitchFamily="34" charset="0"/>
                <a:ea typeface="Calibri" pitchFamily="34" charset="0"/>
                <a:cs typeface="Calibri" panose="020F0502020204030204" pitchFamily="34" charset="0"/>
              </a:defRPr>
            </a:lvl1pPr>
            <a:lvl2pPr algn="l" defTabSz="880152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0066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2pPr>
            <a:lvl3pPr algn="l" defTabSz="880152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0066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3pPr>
            <a:lvl4pPr algn="l" defTabSz="880152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0066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4pPr>
            <a:lvl5pPr algn="l" defTabSz="880152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0066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5pPr>
            <a:lvl6pPr marL="388039" algn="ctr" defTabSz="885297" rtl="0" fontAlgn="base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000066"/>
                </a:solidFill>
                <a:latin typeface="Arial" charset="0"/>
                <a:cs typeface="Arial" charset="0"/>
              </a:defRPr>
            </a:lvl6pPr>
            <a:lvl7pPr marL="776130" algn="ctr" defTabSz="885297" rtl="0" fontAlgn="base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000066"/>
                </a:solidFill>
                <a:latin typeface="Arial" charset="0"/>
                <a:cs typeface="Arial" charset="0"/>
              </a:defRPr>
            </a:lvl7pPr>
            <a:lvl8pPr marL="1164209" algn="ctr" defTabSz="885297" rtl="0" fontAlgn="base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000066"/>
                </a:solidFill>
                <a:latin typeface="Arial" charset="0"/>
                <a:cs typeface="Arial" charset="0"/>
              </a:defRPr>
            </a:lvl8pPr>
            <a:lvl9pPr marL="1552277" algn="ctr" defTabSz="885297" rtl="0" fontAlgn="base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000066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endParaRPr lang="en-GB" sz="4000" kern="0" dirty="0">
              <a:latin typeface="+mj-lt"/>
            </a:endParaRPr>
          </a:p>
        </p:txBody>
      </p:sp>
      <p:pic>
        <p:nvPicPr>
          <p:cNvPr id="12" name="Image3"/>
          <p:cNvPicPr/>
          <p:nvPr userDrawn="1"/>
        </p:nvPicPr>
        <p:blipFill>
          <a:blip r:embed="rId12">
            <a:lum/>
            <a:alphaModFix/>
          </a:blip>
          <a:srcRect/>
          <a:stretch>
            <a:fillRect/>
          </a:stretch>
        </p:blipFill>
        <p:spPr>
          <a:xfrm>
            <a:off x="30885" y="6165305"/>
            <a:ext cx="1152128" cy="675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5989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hf hdr="0"/>
  <p:txStyles>
    <p:titleStyle>
      <a:lvl1pPr algn="l" defTabSz="880152" rtl="0" eaLnBrk="0" fontAlgn="base" hangingPunct="0">
        <a:spcBef>
          <a:spcPct val="0"/>
        </a:spcBef>
        <a:spcAft>
          <a:spcPct val="0"/>
        </a:spcAft>
        <a:defRPr sz="2500" b="1">
          <a:solidFill>
            <a:schemeClr val="tx1"/>
          </a:solidFill>
          <a:latin typeface="Calibri" panose="020F0502020204030204" pitchFamily="34" charset="0"/>
          <a:ea typeface="Calibri" pitchFamily="34" charset="0"/>
          <a:cs typeface="Calibri" panose="020F0502020204030204" pitchFamily="34" charset="0"/>
        </a:defRPr>
      </a:lvl1pPr>
      <a:lvl2pPr algn="l" defTabSz="880152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0066"/>
          </a:solidFill>
          <a:latin typeface="Calibri" pitchFamily="34" charset="0"/>
          <a:ea typeface="Calibri" pitchFamily="34" charset="0"/>
          <a:cs typeface="Calibri" pitchFamily="34" charset="0"/>
        </a:defRPr>
      </a:lvl2pPr>
      <a:lvl3pPr algn="l" defTabSz="880152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0066"/>
          </a:solidFill>
          <a:latin typeface="Calibri" pitchFamily="34" charset="0"/>
          <a:ea typeface="Calibri" pitchFamily="34" charset="0"/>
          <a:cs typeface="Calibri" pitchFamily="34" charset="0"/>
        </a:defRPr>
      </a:lvl3pPr>
      <a:lvl4pPr algn="l" defTabSz="880152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0066"/>
          </a:solidFill>
          <a:latin typeface="Calibri" pitchFamily="34" charset="0"/>
          <a:ea typeface="Calibri" pitchFamily="34" charset="0"/>
          <a:cs typeface="Calibri" pitchFamily="34" charset="0"/>
        </a:defRPr>
      </a:lvl4pPr>
      <a:lvl5pPr algn="l" defTabSz="880152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0066"/>
          </a:solidFill>
          <a:latin typeface="Calibri" pitchFamily="34" charset="0"/>
          <a:ea typeface="Calibri" pitchFamily="34" charset="0"/>
          <a:cs typeface="Calibri" pitchFamily="34" charset="0"/>
        </a:defRPr>
      </a:lvl5pPr>
      <a:lvl6pPr marL="388039" algn="ctr" defTabSz="885297" rtl="0" fontAlgn="base">
        <a:spcBef>
          <a:spcPct val="0"/>
        </a:spcBef>
        <a:spcAft>
          <a:spcPct val="0"/>
        </a:spcAft>
        <a:defRPr sz="3500" b="1">
          <a:solidFill>
            <a:srgbClr val="000066"/>
          </a:solidFill>
          <a:latin typeface="Arial" charset="0"/>
          <a:cs typeface="Arial" charset="0"/>
        </a:defRPr>
      </a:lvl6pPr>
      <a:lvl7pPr marL="776130" algn="ctr" defTabSz="885297" rtl="0" fontAlgn="base">
        <a:spcBef>
          <a:spcPct val="0"/>
        </a:spcBef>
        <a:spcAft>
          <a:spcPct val="0"/>
        </a:spcAft>
        <a:defRPr sz="3500" b="1">
          <a:solidFill>
            <a:srgbClr val="000066"/>
          </a:solidFill>
          <a:latin typeface="Arial" charset="0"/>
          <a:cs typeface="Arial" charset="0"/>
        </a:defRPr>
      </a:lvl7pPr>
      <a:lvl8pPr marL="1164209" algn="ctr" defTabSz="885297" rtl="0" fontAlgn="base">
        <a:spcBef>
          <a:spcPct val="0"/>
        </a:spcBef>
        <a:spcAft>
          <a:spcPct val="0"/>
        </a:spcAft>
        <a:defRPr sz="3500" b="1">
          <a:solidFill>
            <a:srgbClr val="000066"/>
          </a:solidFill>
          <a:latin typeface="Arial" charset="0"/>
          <a:cs typeface="Arial" charset="0"/>
        </a:defRPr>
      </a:lvl8pPr>
      <a:lvl9pPr marL="1552277" algn="ctr" defTabSz="885297" rtl="0" fontAlgn="base">
        <a:spcBef>
          <a:spcPct val="0"/>
        </a:spcBef>
        <a:spcAft>
          <a:spcPct val="0"/>
        </a:spcAft>
        <a:defRPr sz="3500" b="1">
          <a:solidFill>
            <a:srgbClr val="000066"/>
          </a:solidFill>
          <a:latin typeface="Arial" charset="0"/>
          <a:cs typeface="Arial" charset="0"/>
        </a:defRPr>
      </a:lvl9pPr>
    </p:titleStyle>
    <p:bodyStyle>
      <a:lvl1pPr marL="324497" indent="-324497" algn="l" defTabSz="880152" rtl="0" eaLnBrk="0" fontAlgn="base" hangingPunct="0">
        <a:spcBef>
          <a:spcPct val="80000"/>
        </a:spcBef>
        <a:spcAft>
          <a:spcPct val="0"/>
        </a:spcAft>
        <a:buClr>
          <a:srgbClr val="1E7FB8"/>
        </a:buClr>
        <a:buFont typeface="Wingdings" pitchFamily="2" charset="2"/>
        <a:buChar char="§"/>
        <a:defRPr sz="2100">
          <a:solidFill>
            <a:schemeClr val="tx1"/>
          </a:solidFill>
          <a:latin typeface="Calibri" panose="020F0502020204030204" pitchFamily="34" charset="0"/>
          <a:ea typeface="Calibri" pitchFamily="34" charset="0"/>
          <a:cs typeface="Calibri" panose="020F0502020204030204" pitchFamily="34" charset="0"/>
        </a:defRPr>
      </a:lvl1pPr>
      <a:lvl2pPr marL="774692" indent="-266344" algn="l" defTabSz="880152" rtl="0" eaLnBrk="0" fontAlgn="base" hangingPunct="0">
        <a:spcBef>
          <a:spcPct val="20000"/>
        </a:spcBef>
        <a:spcAft>
          <a:spcPct val="0"/>
        </a:spcAft>
        <a:buClr>
          <a:srgbClr val="1E7FB8"/>
        </a:buClr>
        <a:buFont typeface="Arial" pitchFamily="34" charset="0"/>
        <a:buChar char="–"/>
        <a:defRPr sz="1800">
          <a:solidFill>
            <a:schemeClr val="tx1"/>
          </a:solidFill>
          <a:latin typeface="Calibri" panose="020F0502020204030204" pitchFamily="34" charset="0"/>
          <a:ea typeface="Calibri" pitchFamily="34" charset="0"/>
          <a:cs typeface="Calibri" panose="020F0502020204030204" pitchFamily="34" charset="0"/>
        </a:defRPr>
      </a:lvl2pPr>
      <a:lvl3pPr marL="1212730" indent="-254174" algn="l" defTabSz="880152" rtl="0" eaLnBrk="0" fontAlgn="base" hangingPunct="0">
        <a:spcBef>
          <a:spcPct val="20000"/>
        </a:spcBef>
        <a:spcAft>
          <a:spcPct val="0"/>
        </a:spcAft>
        <a:buClr>
          <a:srgbClr val="1E7FB8"/>
        </a:buClr>
        <a:buChar char="•"/>
        <a:defRPr>
          <a:solidFill>
            <a:schemeClr val="tx1"/>
          </a:solidFill>
          <a:latin typeface="Calibri" panose="020F0502020204030204" pitchFamily="34" charset="0"/>
          <a:ea typeface="Calibri" pitchFamily="34" charset="0"/>
          <a:cs typeface="Calibri" panose="020F0502020204030204" pitchFamily="34" charset="0"/>
        </a:defRPr>
      </a:lvl3pPr>
      <a:lvl4pPr marL="1607523" indent="-212266" algn="l" defTabSz="880152" rtl="0" eaLnBrk="0" fontAlgn="base" hangingPunct="0">
        <a:spcBef>
          <a:spcPct val="20000"/>
        </a:spcBef>
        <a:spcAft>
          <a:spcPct val="0"/>
        </a:spcAft>
        <a:buClr>
          <a:srgbClr val="1E7FB8"/>
        </a:buClr>
        <a:buChar char="–"/>
        <a:defRPr>
          <a:solidFill>
            <a:schemeClr val="tx1"/>
          </a:solidFill>
          <a:latin typeface="Calibri" panose="020F0502020204030204" pitchFamily="34" charset="0"/>
          <a:ea typeface="Calibri" pitchFamily="34" charset="0"/>
          <a:cs typeface="Calibri" panose="020F0502020204030204" pitchFamily="34" charset="0"/>
        </a:defRPr>
      </a:lvl4pPr>
      <a:lvl5pPr marL="1921176" indent="-132495" algn="r" defTabSz="880152" rtl="1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0066"/>
          </a:solidFill>
          <a:latin typeface="+mn-lt"/>
          <a:cs typeface="+mn-cs"/>
        </a:defRPr>
      </a:lvl5pPr>
      <a:lvl6pPr marL="2313599" indent="-140140" algn="r" defTabSz="885297" rtl="1" fontAlgn="base">
        <a:spcBef>
          <a:spcPct val="20000"/>
        </a:spcBef>
        <a:spcAft>
          <a:spcPct val="0"/>
        </a:spcAft>
        <a:buChar char="»"/>
        <a:defRPr sz="2000">
          <a:solidFill>
            <a:srgbClr val="000066"/>
          </a:solidFill>
          <a:latin typeface="+mn-lt"/>
          <a:cs typeface="+mn-cs"/>
        </a:defRPr>
      </a:lvl6pPr>
      <a:lvl7pPr marL="2701667" indent="-140140" algn="r" defTabSz="885297" rtl="1" fontAlgn="base">
        <a:spcBef>
          <a:spcPct val="20000"/>
        </a:spcBef>
        <a:spcAft>
          <a:spcPct val="0"/>
        </a:spcAft>
        <a:buChar char="»"/>
        <a:defRPr sz="2000">
          <a:solidFill>
            <a:srgbClr val="000066"/>
          </a:solidFill>
          <a:latin typeface="+mn-lt"/>
          <a:cs typeface="+mn-cs"/>
        </a:defRPr>
      </a:lvl7pPr>
      <a:lvl8pPr marL="3089733" indent="-140140" algn="r" defTabSz="885297" rtl="1" fontAlgn="base">
        <a:spcBef>
          <a:spcPct val="20000"/>
        </a:spcBef>
        <a:spcAft>
          <a:spcPct val="0"/>
        </a:spcAft>
        <a:buChar char="»"/>
        <a:defRPr sz="2000">
          <a:solidFill>
            <a:srgbClr val="000066"/>
          </a:solidFill>
          <a:latin typeface="+mn-lt"/>
          <a:cs typeface="+mn-cs"/>
        </a:defRPr>
      </a:lvl8pPr>
      <a:lvl9pPr marL="3477811" indent="-140140" algn="r" defTabSz="885297" rtl="1" fontAlgn="base">
        <a:spcBef>
          <a:spcPct val="20000"/>
        </a:spcBef>
        <a:spcAft>
          <a:spcPct val="0"/>
        </a:spcAft>
        <a:buChar char="»"/>
        <a:defRPr sz="2000">
          <a:solidFill>
            <a:srgbClr val="00006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77613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88039" algn="l" defTabSz="77613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76130" algn="l" defTabSz="77613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164209" algn="l" defTabSz="77613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2277" algn="l" defTabSz="77613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940354" algn="l" defTabSz="77613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28422" algn="l" defTabSz="77613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16488" algn="l" defTabSz="77613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4562" algn="l" defTabSz="77613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ext&#10;&#10;Description automatically generated">
            <a:extLst>
              <a:ext uri="{FF2B5EF4-FFF2-40B4-BE49-F238E27FC236}">
                <a16:creationId xmlns:a16="http://schemas.microsoft.com/office/drawing/2014/main" id="{7E7C0F58-DC40-43D2-810E-CDA41A229EDD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4" y="0"/>
            <a:ext cx="12181172" cy="6858000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37D9FE68-CE90-4050-AE7A-82C347A29615}"/>
              </a:ext>
            </a:extLst>
          </p:cNvPr>
          <p:cNvPicPr>
            <a:picLocks noChangeAspect="1"/>
          </p:cNvPicPr>
          <p:nvPr/>
        </p:nvPicPr>
        <p:blipFill rotWithShape="1"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rcRect l="17692" t="-4417" r="-925" b="9788"/>
          <a:stretch/>
        </p:blipFill>
        <p:spPr>
          <a:xfrm>
            <a:off x="-1" y="1042522"/>
            <a:ext cx="7072314" cy="5815478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267FBC46-7578-4278-9BA4-D89423E80DA2}"/>
              </a:ext>
            </a:extLst>
          </p:cNvPr>
          <p:cNvSpPr/>
          <p:nvPr/>
        </p:nvSpPr>
        <p:spPr>
          <a:xfrm>
            <a:off x="493985" y="543055"/>
            <a:ext cx="11204027" cy="5903578"/>
          </a:xfrm>
          <a:prstGeom prst="rect">
            <a:avLst/>
          </a:prstGeom>
          <a:solidFill>
            <a:srgbClr val="FFFFFF">
              <a:alpha val="9294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E1AB945-514E-4F6D-AE80-ACD0DC77F729}"/>
              </a:ext>
            </a:extLst>
          </p:cNvPr>
          <p:cNvSpPr/>
          <p:nvPr/>
        </p:nvSpPr>
        <p:spPr>
          <a:xfrm>
            <a:off x="0" y="0"/>
            <a:ext cx="569811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B2EC4A8-7772-4767-9DAA-F1F9770F37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CC80B5-1C59-477A-B746-32799F2EFA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8EC9A2-BDAA-418E-88A0-12B02E81E3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4BD823-0DE5-43E6-AB41-238CAFDD4A97}" type="datetimeFigureOut">
              <a:rPr lang="en-US" smtClean="0"/>
              <a:pPr/>
              <a:t>6/14/2023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B3DB67-73EC-4DA0-923E-D9FA78182D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865DEE-7864-45F3-AC66-A8E39AF05F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2788">
              <a:defRPr/>
            </a:pPr>
            <a:fld id="{7698B45C-09C7-497B-9261-07F290CB2D4C}" type="slidenum">
              <a:rPr lang="en-US" smtClean="0">
                <a:solidFill>
                  <a:prstClr val="white"/>
                </a:solidFill>
              </a:rPr>
              <a:pPr defTabSz="912788"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17" name="Picture 16" descr="Text&#10;&#10;Description automatically generated with medium confidence">
            <a:extLst>
              <a:ext uri="{FF2B5EF4-FFF2-40B4-BE49-F238E27FC236}">
                <a16:creationId xmlns:a16="http://schemas.microsoft.com/office/drawing/2014/main" id="{E7069867-C62F-42D7-A8E3-6DA3E59A4794}"/>
              </a:ext>
            </a:extLst>
          </p:cNvPr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9434" y="49423"/>
            <a:ext cx="1038578" cy="426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13801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5.sv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8.png"/><Relationship Id="rId4" Type="http://schemas.openxmlformats.org/officeDocument/2006/relationships/image" Target="../media/image15.sv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8.png"/><Relationship Id="rId4" Type="http://schemas.openxmlformats.org/officeDocument/2006/relationships/image" Target="../media/image15.sv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8.png"/><Relationship Id="rId4" Type="http://schemas.openxmlformats.org/officeDocument/2006/relationships/image" Target="../media/image15.sv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8.png"/><Relationship Id="rId4" Type="http://schemas.openxmlformats.org/officeDocument/2006/relationships/image" Target="../media/image15.sv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9.svg"/><Relationship Id="rId5" Type="http://schemas.openxmlformats.org/officeDocument/2006/relationships/image" Target="../media/image18.png"/><Relationship Id="rId4" Type="http://schemas.openxmlformats.org/officeDocument/2006/relationships/image" Target="../media/image17.sv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9.svg"/><Relationship Id="rId5" Type="http://schemas.openxmlformats.org/officeDocument/2006/relationships/image" Target="../media/image18.png"/><Relationship Id="rId4" Type="http://schemas.openxmlformats.org/officeDocument/2006/relationships/image" Target="../media/image17.sv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8.png"/><Relationship Id="rId4" Type="http://schemas.openxmlformats.org/officeDocument/2006/relationships/image" Target="../media/image21.sv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8.png"/><Relationship Id="rId4" Type="http://schemas.openxmlformats.org/officeDocument/2006/relationships/image" Target="../media/image10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9D00E7-467A-41D2-AA75-885351DEF9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9D6C07-DB0F-4FFC-A5B8-72D36613E2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EE923C-8F7A-44E0-94AD-B9840CBBC5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17316-029C-47EF-8678-9FEB99770443}" type="datetime1">
              <a:rPr lang="en-US" smtClean="0"/>
              <a:t>6/14/2023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541EE0-8C72-4704-B234-D3B45D5AAC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6" descr="A picture containing person, people, several, crowd&#10;&#10;Description automatically generated">
            <a:extLst>
              <a:ext uri="{FF2B5EF4-FFF2-40B4-BE49-F238E27FC236}">
                <a16:creationId xmlns:a16="http://schemas.microsoft.com/office/drawing/2014/main" id="{6FF970A4-8706-42EF-8700-D72BFD825B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6788" y="0"/>
            <a:ext cx="8868103" cy="68580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1CAE87C2-CE66-49A4-BE4B-A50F85D783EA}"/>
              </a:ext>
            </a:extLst>
          </p:cNvPr>
          <p:cNvSpPr/>
          <p:nvPr/>
        </p:nvSpPr>
        <p:spPr>
          <a:xfrm>
            <a:off x="0" y="0"/>
            <a:ext cx="34290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96275B2A-3665-4C56-A5F4-C50B720A376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l="17142" b="5371"/>
          <a:stretch/>
        </p:blipFill>
        <p:spPr>
          <a:xfrm>
            <a:off x="-1" y="1042522"/>
            <a:ext cx="7040911" cy="5815478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08082EFC-7724-4E8E-87A7-F1163CA7B848}"/>
              </a:ext>
            </a:extLst>
          </p:cNvPr>
          <p:cNvSpPr/>
          <p:nvPr/>
        </p:nvSpPr>
        <p:spPr>
          <a:xfrm>
            <a:off x="3429001" y="2177246"/>
            <a:ext cx="8763000" cy="2095950"/>
          </a:xfrm>
          <a:prstGeom prst="rect">
            <a:avLst/>
          </a:prstGeom>
          <a:solidFill>
            <a:srgbClr val="00B0F0">
              <a:alpha val="6313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itle 2">
            <a:extLst>
              <a:ext uri="{FF2B5EF4-FFF2-40B4-BE49-F238E27FC236}">
                <a16:creationId xmlns:a16="http://schemas.microsoft.com/office/drawing/2014/main" id="{FD813F3B-7BE1-47CB-9B13-A1C5F845F417}"/>
              </a:ext>
            </a:extLst>
          </p:cNvPr>
          <p:cNvSpPr txBox="1">
            <a:spLocks/>
          </p:cNvSpPr>
          <p:nvPr/>
        </p:nvSpPr>
        <p:spPr>
          <a:xfrm>
            <a:off x="3780576" y="2551198"/>
            <a:ext cx="8059850" cy="13480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70000"/>
              </a:lnSpc>
            </a:pPr>
            <a:r>
              <a:rPr lang="my-MM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yidaungsu" panose="020B0502040204020203" pitchFamily="34" charset="0"/>
                <a:cs typeface="Pyidaungsu" panose="020B0502040204020203" pitchFamily="34" charset="0"/>
              </a:rPr>
              <a:t>အပိုင်း (၇) - ရပ်ရွာ</a:t>
            </a: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yidaungsu" panose="020B0502040204020203" pitchFamily="34" charset="0"/>
                <a:cs typeface="Pyidaungsu" panose="020B0502040204020203" pitchFamily="34" charset="0"/>
              </a:rPr>
              <a:t>အသိုက်အ၀န်း</a:t>
            </a:r>
            <a:r>
              <a:rPr lang="my-MM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yidaungsu" panose="020B0502040204020203" pitchFamily="34" charset="0"/>
                <a:cs typeface="Pyidaungsu" panose="020B0502040204020203" pitchFamily="34" charset="0"/>
              </a:rPr>
              <a:t>အတွင်း ကာလဝမ်းရောဂါပျံ့နှံ့မှုကို </a:t>
            </a:r>
            <a:r>
              <a:rPr lang="en-US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yidaungsu" panose="020B0502040204020203" pitchFamily="34" charset="0"/>
                <a:cs typeface="Pyidaungsu" panose="020B0502040204020203" pitchFamily="34" charset="0"/>
              </a:rPr>
              <a:t>ကာကွယ</a:t>
            </a: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yidaungsu" panose="020B0502040204020203" pitchFamily="34" charset="0"/>
                <a:cs typeface="Pyidaungsu" panose="020B0502040204020203" pitchFamily="34" charset="0"/>
              </a:rPr>
              <a:t>တားဆီးခြင်း</a:t>
            </a:r>
            <a:endParaRPr lang="fr-FR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yidaungsu" panose="020B0502040204020203" pitchFamily="34" charset="0"/>
              <a:cs typeface="Pyidaungsu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74224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8BBB56F1-7BB1-4A2D-B701-141500FDBCA5}"/>
              </a:ext>
            </a:extLst>
          </p:cNvPr>
          <p:cNvSpPr/>
          <p:nvPr/>
        </p:nvSpPr>
        <p:spPr>
          <a:xfrm>
            <a:off x="551384" y="523726"/>
            <a:ext cx="11146629" cy="5903578"/>
          </a:xfrm>
          <a:prstGeom prst="rect">
            <a:avLst/>
          </a:prstGeom>
          <a:solidFill>
            <a:srgbClr val="00B0F0">
              <a:alpha val="1294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6993E6B-75D8-4C3B-BE3F-F19EEDF00F4C}"/>
              </a:ext>
            </a:extLst>
          </p:cNvPr>
          <p:cNvSpPr txBox="1"/>
          <p:nvPr/>
        </p:nvSpPr>
        <p:spPr>
          <a:xfrm>
            <a:off x="767409" y="1112981"/>
            <a:ext cx="10425990" cy="523220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my-MM" sz="1600" b="1" dirty="0">
                <a:latin typeface="Pyidaungsu" panose="020B0502040204020203" pitchFamily="34" charset="0"/>
                <a:cs typeface="Pyidaungsu" panose="020B0502040204020203" pitchFamily="34" charset="0"/>
              </a:rPr>
              <a:t>ရေကောင်းရေသန့် ရရှိ</a:t>
            </a:r>
            <a:r>
              <a:rPr lang="en-US" sz="1600" b="1" dirty="0" err="1">
                <a:latin typeface="Pyidaungsu" panose="020B0502040204020203" pitchFamily="34" charset="0"/>
                <a:cs typeface="Pyidaungsu" panose="020B0502040204020203" pitchFamily="34" charset="0"/>
              </a:rPr>
              <a:t>ခြင်း</a:t>
            </a:r>
            <a:endParaRPr lang="my-MM" sz="1600" b="1" dirty="0">
              <a:latin typeface="Pyidaungsu" panose="020B0502040204020203" pitchFamily="34" charset="0"/>
              <a:cs typeface="Pyidaungsu" panose="020B0502040204020203" pitchFamily="34" charset="0"/>
            </a:endParaRPr>
          </a:p>
          <a:p>
            <a:pPr>
              <a:lnSpc>
                <a:spcPct val="150000"/>
              </a:lnSpc>
            </a:pP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• ရပ်ရွာ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အသိုက်အ၀န်း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အတွင်း ရောဂါပျံ့နှံ့မှုကို လျှော့ချ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ရေး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အတွက်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သန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ရှင်းသော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သောက်ရေရရှိ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ရန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 မရှိမဖြစ်လိုအပ်သည်။ ဖြစ်နိုင်လျှင် ကာလဝမ်းရောဂါဖြစ်နိုင်ခြေ မြင့်မားသော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လည်း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ရောဂါဒဏ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မခံရသေး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သော ဒေသများတွင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်ပါ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သန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ရှင်းသော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သောက်ရေရရှိ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ရန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ဆောင်ရွက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ပါ။</a:t>
            </a:r>
          </a:p>
          <a:p>
            <a:pPr>
              <a:lnSpc>
                <a:spcPct val="150000"/>
              </a:lnSpc>
            </a:pP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• သောက်ရေအရင်းအမြစ်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သန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ရှင်း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သော်လည်း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ရယူစဥ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၊ သယ်ယူပို့ဆောင်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စဥ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 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နှင့် အိမ်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ထောင်စုအ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တွင်းသိုလှောင်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စဥ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အတွင်း ရေ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သည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 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အလွယ်တကူ ညစ်ညမ်းသွားနိုင်သည်။ ထို့ကြောင့်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သန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ရှင်းသော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ရေ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ရရှိရန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ဆောင်ရွက်သည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အခ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ါ 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ပိုမိုကောင်းမွန်သော ရေအရင်းအမြစ်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ရရှိအောင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 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 စတင်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ဆောင်ရွက်ပေး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သင့်ပြီး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သန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ရှင်း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သော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ရယူခြင်း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၊ သယ်ယူပို့ဆောင်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ခြင်း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နှင့် သိုလှောင်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ခြင်း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ဖြစ်အောင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ဆက်လက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 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လုပ်ဆောင်သင့်သည်။</a:t>
            </a:r>
          </a:p>
          <a:p>
            <a:pPr>
              <a:lnSpc>
                <a:spcPct val="150000"/>
              </a:lnSpc>
            </a:pP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•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နောက်ခံအခြေအနေ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ကို ခွဲခြမ်းစိတ်ဖြာခြင်းဖြင့် ရေသန့်စင်မှုအတွက် အကောင်းဆုံးနည်းလမ်း (အရင်းအမြစ်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တွင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 သို့မဟုတ် အသုံးပြုသည့်နေရာတွင်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ဆိုသည်ကို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) ဆုံးဖြတ်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နိုင်စေမည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။ (စစ်ထုတ်ခြင်း၊ ပိုးသတ်ခြင်း၊ ကလိုရင်း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ခတ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ခြင်း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ကဲ့သို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့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) ရေသန့်စင်သည့်နည်းလမ်းကို ရွေးချယ်ခြင်း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သည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 ရရှိနိုင်သောအရင်းအမြစ်များနှင့် နည်းပညာများ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အပေ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ါ်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မူတည်သကဲ့သို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့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သန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စင်ရမည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့်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ရေ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၏ 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(ရုပ်ပိုင်းဆိုင်ရာ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နှင့် အဏုဇီဝ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ပိုင်းဆိုင်ရာ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)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အရည်အသွေးများ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အပေ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ါ်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လည်း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မူတည်သည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်။ 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သန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စင်နည်း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များကို ပေါင်းစပ်ခြင်း (တစ်ပြိုင်နက် သို့မဟုတ်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တစ်ခုပြီးတစ်ခု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ပူးတွဲ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အသုံးပြု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ခြင်း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) သည် ထိရောက်မှုကို တိုးမြင့်စေသည်။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A17D38AD-FAA9-49CB-BECA-2B6B3F32B6C0}"/>
              </a:ext>
            </a:extLst>
          </p:cNvPr>
          <p:cNvSpPr txBox="1">
            <a:spLocks/>
          </p:cNvSpPr>
          <p:nvPr/>
        </p:nvSpPr>
        <p:spPr>
          <a:xfrm>
            <a:off x="333585" y="540748"/>
            <a:ext cx="10859814" cy="504974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my-MM" sz="2800" b="1" dirty="0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၃</a:t>
            </a:r>
            <a:r>
              <a:rPr lang="en-US" sz="2800" b="1" dirty="0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။</a:t>
            </a:r>
            <a:r>
              <a:rPr lang="my-MM" sz="2800" b="1" dirty="0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my-MM" sz="2800" b="1" dirty="0">
                <a:solidFill>
                  <a:schemeClr val="bg1"/>
                </a:solidFill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ရေ</a:t>
            </a:r>
            <a:r>
              <a:rPr lang="en-US" sz="2800" b="1" dirty="0" err="1">
                <a:solidFill>
                  <a:schemeClr val="bg1"/>
                </a:solidFill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ကောင်းရေသန</a:t>
            </a:r>
            <a:r>
              <a:rPr lang="en-US" sz="2800" b="1" dirty="0">
                <a:solidFill>
                  <a:schemeClr val="bg1"/>
                </a:solidFill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့် </a:t>
            </a:r>
            <a:r>
              <a:rPr lang="my-MM" sz="2800" b="1" dirty="0">
                <a:solidFill>
                  <a:schemeClr val="bg1"/>
                </a:solidFill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ရရှိ</a:t>
            </a:r>
            <a:r>
              <a:rPr lang="en-US" sz="2800" b="1" dirty="0" err="1">
                <a:solidFill>
                  <a:schemeClr val="bg1"/>
                </a:solidFill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ခြင်း</a:t>
            </a:r>
            <a:r>
              <a:rPr lang="my-MM" sz="2800" b="1" dirty="0">
                <a:solidFill>
                  <a:schemeClr val="bg1"/>
                </a:solidFill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 </a:t>
            </a:r>
            <a:endParaRPr lang="en-GB" sz="2800" b="1" dirty="0">
              <a:solidFill>
                <a:schemeClr val="bg1"/>
              </a:solidFill>
              <a:latin typeface="Pyidaungsu" panose="020B0502040204020203" pitchFamily="34" charset="0"/>
              <a:cs typeface="Pyidaungsu" panose="020B0502040204020203" pitchFamily="34" charset="0"/>
            </a:endParaRPr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9975CDC2-DC02-4491-ADE2-CD5B0DDE54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GB" alt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3DB5A63-959C-D315-6919-ADC94654B1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37163" y="2"/>
            <a:ext cx="1224135" cy="523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14903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D6150B13-20E1-443F-8149-36D5EDC9B9D8}"/>
              </a:ext>
            </a:extLst>
          </p:cNvPr>
          <p:cNvSpPr/>
          <p:nvPr/>
        </p:nvSpPr>
        <p:spPr>
          <a:xfrm>
            <a:off x="551384" y="523726"/>
            <a:ext cx="11146629" cy="5903578"/>
          </a:xfrm>
          <a:prstGeom prst="rect">
            <a:avLst/>
          </a:prstGeom>
          <a:solidFill>
            <a:srgbClr val="00B0F0">
              <a:alpha val="1294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6993E6B-75D8-4C3B-BE3F-F19EEDF00F4C}"/>
              </a:ext>
            </a:extLst>
          </p:cNvPr>
          <p:cNvSpPr txBox="1"/>
          <p:nvPr/>
        </p:nvSpPr>
        <p:spPr>
          <a:xfrm>
            <a:off x="3143672" y="1502818"/>
            <a:ext cx="8049727" cy="44935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-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နောက်ကျိမှုများ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သော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 (high-turbid) 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ရေတွင်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ကနဦးသန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ရှင်း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ခြင်း (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sedimentation၊ flocculation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 သို့မဟုတ် 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coagulation) 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လိုအပ်နိုင်သည်။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သို့မှသာ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ပိုးသတ်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ခြင်း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 သို့မဟုတ် ကလိုရင်း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ခတ်ခြင်း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မပြုလုပ်မီတွင်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စီးမျောနေသော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အမှုန်များကို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ဖယ်ရှားနိုင်ပြီး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နောက်ကျိမှုကို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လျှော့ချ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နိုင်မည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်။ 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endParaRPr lang="en-US" sz="1600" dirty="0">
              <a:latin typeface="Pyidaungsu" panose="020B0502040204020203" pitchFamily="34" charset="0"/>
              <a:cs typeface="Pyidaungsu" panose="020B0502040204020203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နောက်ကျိမှု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အဆင့်များကို 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turbidity tube 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ဖြင့် စမ်းသပ်နိုင်သည်။ ရေ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ကို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 ကလိုရင်း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ခတ်ထား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ပါက၊ 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FRC level 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ကို ပုံမှန်စစ်ဆေး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ပါ၊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ထို့အပြင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 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ကလိုရင်းကို လိုအပ်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သော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အတိုင်းအတာနှင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့်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ကြိမ်ရေအတိုင်း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ခတ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ခြင်းဖြင့် သင့်လျော်သော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 FRC  level 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ကို ထိန်းသိမ်း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ထားရှိ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ပါ။</a:t>
            </a:r>
          </a:p>
          <a:p>
            <a:pPr>
              <a:lnSpc>
                <a:spcPct val="150000"/>
              </a:lnSpc>
            </a:pP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—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ကလိုရင်းခတ်ပြီးနောက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 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မိနစ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 ၃၀အကြာတွင်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ရှိသင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သည်ဟု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အကြံပြု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ထားသည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့် FRC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မှာ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 အရင်းအမြစ်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နေရာ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(ရေတွင်းနှင့် 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borehole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များ)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ရှိ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ရေအတွက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 1 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mg/L 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နှင့် အသုံးပြုသည့်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နေရာ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(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ရေပိုက်ခေါင်း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 သို့မဟုတ် သိုလှောင်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သည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ပုံး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)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ရှိ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ရေအတွက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 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0.5 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mg/L 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ဖြစ်သည်။</a:t>
            </a:r>
          </a:p>
          <a:p>
            <a:pPr>
              <a:lnSpc>
                <a:spcPct val="150000"/>
              </a:lnSpc>
            </a:pP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— ကလိုရင်းထိရောက်မှုရှိသော အကောင်းဆုံး 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pH 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အတိုင်းအတာမှာ 6.5–8.5 ဖြစ်သည်။ 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FRC Level 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နှင့် 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pH 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ကို 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photometer 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သို့မဟုတ် 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colorimeter (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အများအားဖြင့် 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pool tester 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ဟုခေါ်သည်) ဖြင့် စမ်းသပ်နိုင်သည်။</a:t>
            </a:r>
            <a:endParaRPr lang="en-US" sz="1600" dirty="0">
              <a:latin typeface="Pyidaungsu" panose="020B0502040204020203" pitchFamily="34" charset="0"/>
              <a:cs typeface="Pyidaungsu" panose="020B0502040204020203" pitchFamily="34" charset="0"/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B7DCEA55-B8D3-4858-AB64-F61A6D822241}"/>
              </a:ext>
            </a:extLst>
          </p:cNvPr>
          <p:cNvSpPr txBox="1">
            <a:spLocks/>
          </p:cNvSpPr>
          <p:nvPr/>
        </p:nvSpPr>
        <p:spPr>
          <a:xfrm>
            <a:off x="333585" y="540748"/>
            <a:ext cx="10859814" cy="504974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my-MM" sz="2800" b="1" dirty="0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၃</a:t>
            </a:r>
            <a:r>
              <a:rPr lang="en-US" sz="2800" b="1" dirty="0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။</a:t>
            </a:r>
            <a:r>
              <a:rPr lang="my-MM" sz="2800" b="1" dirty="0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my-MM" sz="2800" b="1" dirty="0">
                <a:solidFill>
                  <a:schemeClr val="bg1"/>
                </a:solidFill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ရေ</a:t>
            </a:r>
            <a:r>
              <a:rPr lang="en-US" sz="2800" b="1" dirty="0" err="1">
                <a:solidFill>
                  <a:schemeClr val="bg1"/>
                </a:solidFill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ကောင်းရေသန</a:t>
            </a:r>
            <a:r>
              <a:rPr lang="en-US" sz="2800" b="1" dirty="0">
                <a:solidFill>
                  <a:schemeClr val="bg1"/>
                </a:solidFill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့် </a:t>
            </a:r>
            <a:r>
              <a:rPr lang="my-MM" sz="2800" b="1" dirty="0">
                <a:solidFill>
                  <a:schemeClr val="bg1"/>
                </a:solidFill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ရရှိ</a:t>
            </a:r>
            <a:r>
              <a:rPr lang="en-US" sz="2800" b="1" dirty="0" err="1">
                <a:solidFill>
                  <a:schemeClr val="bg1"/>
                </a:solidFill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ခြင်း</a:t>
            </a:r>
            <a:r>
              <a:rPr lang="my-MM" sz="2800" b="1" dirty="0">
                <a:solidFill>
                  <a:schemeClr val="bg1"/>
                </a:solidFill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 </a:t>
            </a:r>
            <a:endParaRPr lang="en-GB" sz="2800" b="1" dirty="0">
              <a:solidFill>
                <a:schemeClr val="bg1"/>
              </a:solidFill>
              <a:latin typeface="Pyidaungsu" panose="020B0502040204020203" pitchFamily="34" charset="0"/>
              <a:cs typeface="Pyidaungsu" panose="020B0502040204020203" pitchFamily="34" charset="0"/>
            </a:endParaRPr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9975CDC2-DC02-4491-ADE2-CD5B0DDE54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GB" alt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2D8D8E15-C762-4517-A001-377290486526}"/>
              </a:ext>
            </a:extLst>
          </p:cNvPr>
          <p:cNvGrpSpPr/>
          <p:nvPr/>
        </p:nvGrpSpPr>
        <p:grpSpPr>
          <a:xfrm>
            <a:off x="559663" y="1579588"/>
            <a:ext cx="2584009" cy="4153667"/>
            <a:chOff x="559663" y="1597452"/>
            <a:chExt cx="3338263" cy="4361920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29440818-3A81-417A-976A-DFE0E763B0A8}"/>
                </a:ext>
              </a:extLst>
            </p:cNvPr>
            <p:cNvSpPr/>
            <p:nvPr/>
          </p:nvSpPr>
          <p:spPr>
            <a:xfrm>
              <a:off x="719482" y="2780928"/>
              <a:ext cx="3178444" cy="3178444"/>
            </a:xfrm>
            <a:prstGeom prst="ellipse">
              <a:avLst/>
            </a:prstGeom>
            <a:solidFill>
              <a:srgbClr val="00B0F0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6" name="Graphic 15">
              <a:extLst>
                <a:ext uri="{FF2B5EF4-FFF2-40B4-BE49-F238E27FC236}">
                  <a16:creationId xmlns:a16="http://schemas.microsoft.com/office/drawing/2014/main" id="{1DBF6E0E-828F-4B9F-8FCF-91B621E16A1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 flipH="1">
              <a:off x="559663" y="1597452"/>
              <a:ext cx="2367985" cy="3328920"/>
            </a:xfrm>
            <a:prstGeom prst="rect">
              <a:avLst/>
            </a:prstGeom>
          </p:spPr>
        </p:pic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03DB5A63-959C-D315-6919-ADC94654B1B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67999" y="34964"/>
            <a:ext cx="1224135" cy="523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13855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2EB34F41-8FDD-4847-893B-A0735C8F25D8}"/>
              </a:ext>
            </a:extLst>
          </p:cNvPr>
          <p:cNvSpPr/>
          <p:nvPr/>
        </p:nvSpPr>
        <p:spPr>
          <a:xfrm>
            <a:off x="551384" y="523726"/>
            <a:ext cx="11146629" cy="5903578"/>
          </a:xfrm>
          <a:prstGeom prst="rect">
            <a:avLst/>
          </a:prstGeom>
          <a:solidFill>
            <a:srgbClr val="00B0F0">
              <a:alpha val="1294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6993E6B-75D8-4C3B-BE3F-F19EEDF00F4C}"/>
              </a:ext>
            </a:extLst>
          </p:cNvPr>
          <p:cNvSpPr txBox="1"/>
          <p:nvPr/>
        </p:nvSpPr>
        <p:spPr>
          <a:xfrm>
            <a:off x="4079776" y="1355267"/>
            <a:ext cx="7113623" cy="44935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အရင်းအမြစ်ရှိရေ၏အရည်အသွေးကို အာမခံ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ခြင်း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မပြု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နိုင်သောအခါ အသုံးပြုသည့်နေရာ (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ရေပိုက်ခေါင်း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၊ အိုးများ သို့မဟုတ် သိုလှောင်သည့်ပုံးများ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) 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တွင် ရေကို ပိုးသတ်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မည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သန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စင်ရေး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လုပ်ငန်းစဉ် လိုအပ်ပါသည်။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အိမ်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ထောင်စုအဆင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့်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ရေသန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စင်ခြင်း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ကို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နည်းလမ်း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အမျိုးမျိုး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ဖြင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့်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ဆောင်ရွက်နိုင်ပြီး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 ပွက်ပွက်ဆူအောင်ပြုလုပ်ခြင်း၊ ပိုးသတ်ခြင်း၊ ကလိုရင်း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ခတ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ခြင်းနှင့် စစ်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ထုတ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ခြင်း တို့ပါဝင်သည်။</a:t>
            </a:r>
          </a:p>
          <a:p>
            <a:pPr>
              <a:lnSpc>
                <a:spcPct val="150000"/>
              </a:lnSpc>
            </a:pP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— အိမ်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ထောင်စုအဆင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့်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ရေသန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စင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ပစ္စည်းများ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သုံးစွဲရန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တိုက်တွန်းအားပေးမည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ဆိုပါက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အိမ်ထောင်စုများ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အနေဖြင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 ရေသန့်စင်မှုနည်းစနစ်များနှင့် ကလိုရင်း၏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 ကြွ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င်းကျန်သော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အကျိုး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ဆက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ကို နားလည်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အောင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ဆောင်ရွက်ပ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ါ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။</a:t>
            </a:r>
          </a:p>
          <a:p>
            <a:pPr>
              <a:lnSpc>
                <a:spcPct val="150000"/>
              </a:lnSpc>
            </a:pP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—  အိမ်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ထောင်စုအဆင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့်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ရေသန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စင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ပစ္စည်းများ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မှန်ကန်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စွာ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ပြင်ဆင်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နိုင်ကြစေရန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  အိမ်ထောင်စုများတွင် သင့်လျော်သောအရွယ်အစားရှိ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ပြီး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 (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ဖြစ်နိုင်ပါက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 အ၀ကျဥ်းပြီး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အဖုံးပိတ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်၍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ရသည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့်)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 ရေ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သိုလှောင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ပုံးများရှိ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အောင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ဆောင်ရွက်ပ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ါ။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2AFFDE15-491B-4A62-B4CD-B0546B639B55}"/>
              </a:ext>
            </a:extLst>
          </p:cNvPr>
          <p:cNvSpPr txBox="1">
            <a:spLocks/>
          </p:cNvSpPr>
          <p:nvPr/>
        </p:nvSpPr>
        <p:spPr>
          <a:xfrm>
            <a:off x="333585" y="540748"/>
            <a:ext cx="10859814" cy="504974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my-MM" sz="2800" b="1" dirty="0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၃</a:t>
            </a:r>
            <a:r>
              <a:rPr lang="en-US" sz="2800" b="1" dirty="0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။</a:t>
            </a:r>
            <a:r>
              <a:rPr lang="my-MM" sz="2800" b="1" dirty="0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my-MM" sz="2800" b="1" dirty="0">
                <a:solidFill>
                  <a:schemeClr val="bg1"/>
                </a:solidFill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ရေ</a:t>
            </a:r>
            <a:r>
              <a:rPr lang="en-US" sz="2800" b="1" dirty="0" err="1">
                <a:solidFill>
                  <a:schemeClr val="bg1"/>
                </a:solidFill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ကောင်းရေသန</a:t>
            </a:r>
            <a:r>
              <a:rPr lang="en-US" sz="2800" b="1" dirty="0">
                <a:solidFill>
                  <a:schemeClr val="bg1"/>
                </a:solidFill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့် </a:t>
            </a:r>
            <a:r>
              <a:rPr lang="my-MM" sz="2800" b="1" dirty="0">
                <a:solidFill>
                  <a:schemeClr val="bg1"/>
                </a:solidFill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ရရှိ</a:t>
            </a:r>
            <a:r>
              <a:rPr lang="en-US" sz="2800" b="1" dirty="0" err="1">
                <a:solidFill>
                  <a:schemeClr val="bg1"/>
                </a:solidFill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ခြင်း</a:t>
            </a:r>
            <a:r>
              <a:rPr lang="my-MM" sz="2800" b="1" dirty="0">
                <a:solidFill>
                  <a:schemeClr val="bg1"/>
                </a:solidFill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 </a:t>
            </a:r>
            <a:endParaRPr lang="en-GB" sz="2800" b="1" dirty="0">
              <a:solidFill>
                <a:schemeClr val="bg1"/>
              </a:solidFill>
              <a:latin typeface="Pyidaungsu" panose="020B0502040204020203" pitchFamily="34" charset="0"/>
              <a:cs typeface="Pyidaungsu" panose="020B0502040204020203" pitchFamily="34" charset="0"/>
            </a:endParaRPr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9975CDC2-DC02-4491-ADE2-CD5B0DDE54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GB" alt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C5902B8E-C716-4E3B-88AA-217E2521F8B6}"/>
              </a:ext>
            </a:extLst>
          </p:cNvPr>
          <p:cNvGrpSpPr/>
          <p:nvPr/>
        </p:nvGrpSpPr>
        <p:grpSpPr>
          <a:xfrm>
            <a:off x="559663" y="1579589"/>
            <a:ext cx="3093835" cy="4042540"/>
            <a:chOff x="559663" y="1597452"/>
            <a:chExt cx="3338263" cy="4361920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28B51E78-FDF9-4246-B8FA-C2F7425535BF}"/>
                </a:ext>
              </a:extLst>
            </p:cNvPr>
            <p:cNvSpPr/>
            <p:nvPr/>
          </p:nvSpPr>
          <p:spPr>
            <a:xfrm>
              <a:off x="719482" y="2780928"/>
              <a:ext cx="3178444" cy="3178444"/>
            </a:xfrm>
            <a:prstGeom prst="ellipse">
              <a:avLst/>
            </a:prstGeom>
            <a:solidFill>
              <a:srgbClr val="00B0F0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4" name="Graphic 13">
              <a:extLst>
                <a:ext uri="{FF2B5EF4-FFF2-40B4-BE49-F238E27FC236}">
                  <a16:creationId xmlns:a16="http://schemas.microsoft.com/office/drawing/2014/main" id="{673DAF00-2928-419B-A644-62551948193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 flipH="1">
              <a:off x="559663" y="1597452"/>
              <a:ext cx="2367985" cy="3328920"/>
            </a:xfrm>
            <a:prstGeom prst="rect">
              <a:avLst/>
            </a:prstGeom>
          </p:spPr>
        </p:pic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03DB5A63-959C-D315-6919-ADC94654B1B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81331" y="17024"/>
            <a:ext cx="1224135" cy="523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15360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8DBF5E74-B24E-4BB5-9B77-06E5F48EEBA4}"/>
              </a:ext>
            </a:extLst>
          </p:cNvPr>
          <p:cNvSpPr/>
          <p:nvPr/>
        </p:nvSpPr>
        <p:spPr>
          <a:xfrm>
            <a:off x="551384" y="523726"/>
            <a:ext cx="11146629" cy="5903578"/>
          </a:xfrm>
          <a:prstGeom prst="rect">
            <a:avLst/>
          </a:prstGeom>
          <a:solidFill>
            <a:srgbClr val="00B0F0">
              <a:alpha val="1294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6993E6B-75D8-4C3B-BE3F-F19EEDF00F4C}"/>
              </a:ext>
            </a:extLst>
          </p:cNvPr>
          <p:cNvSpPr txBox="1"/>
          <p:nvPr/>
        </p:nvSpPr>
        <p:spPr>
          <a:xfrm>
            <a:off x="3653498" y="1325559"/>
            <a:ext cx="7539901" cy="48628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marL="0" lvl="1">
              <a:lnSpc>
                <a:spcPct val="150000"/>
              </a:lnSpc>
            </a:pP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 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— အိမ်ထောင်စုအဆင့် ရေသန့်စင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မှုတွင် ကလိုရင်း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အသုံးပြု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နေ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သည့်အခါ အိမ်ထောင်စုများ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အား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 ရေအရည်အသွေးစောင့်ကြည့်ရေး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ပရိုဂရမ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များတွင် ပါဝင်ပါစေ။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</a:p>
          <a:p>
            <a:pPr marL="3429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ရေ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ရယူ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ခြင်း၊ သယ်ယူပို့ဆောင်ခြင်း၊ ကိုင်တွယ်ခြင်းနှင့် သိုလှောင်ခြင်း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တို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့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ပြုလုပ်ရာတွင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သန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ရှင်းစေရမည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အပြင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 ဇီ၀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ပိုးမွှားများ ပြန်လည်ကြီးထွား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လာမည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့် 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အန္တရာယ်ကို လျှော့ချရန် ရေအရည်အသွေးကို ပုံမှန်စောင့်ကြည့်စစ်ဆေးရန် လိုအပ်ပါသည်။ ညစ်ညမ်းမှုအန္တရာယ်ကို လျှော့ချရန်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အောက်ပါတို့ကို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ဆောင်ရွက်ပ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ါ။</a:t>
            </a:r>
            <a:endParaRPr lang="my-MM" sz="1600" dirty="0">
              <a:latin typeface="Pyidaungsu" panose="020B0502040204020203" pitchFamily="34" charset="0"/>
              <a:cs typeface="Pyidaungsu" panose="020B0502040204020203" pitchFamily="34" charset="0"/>
            </a:endParaRPr>
          </a:p>
          <a:p>
            <a:pPr>
              <a:lnSpc>
                <a:spcPct val="150000"/>
              </a:lnSpc>
            </a:pP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— ရေထုတ်ယူ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အသုံးပြု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ရန်အတွက်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ဖုံးအုပ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ကာကွယ်ထားသောရေ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ထုတ်ကိရိယာ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 (protected dispenser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 - 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spigot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၊ 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spout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)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ပါရှိ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၍ 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အ၀ကျဥ်းပြီး အဖုံးပိတ်၍ရသည့်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ရေသိုလှောင်ပုံး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များ အသုံးပြုရန် အားပေးပါ။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ရေသိုလှောင်ပုံး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များကို ပုံမှန်သန့်ရှင်းသင့်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ပါစေ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၊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 ရေဖြည့်ခြင်း သို့မဟုတ်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ရေ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ထုတ်ယူ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အသုံးပြုခြင်း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ပြုလုပ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သည့်အခါတွင် ဖြစ်နိုင်ခြေရှိသော ညစ်ညမ်းမှုကို လျှော့ချနိုင်စေရန်အတွက် လက်သန့်ရှင်းရေးကို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ကောင်းစွာ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ပြုလုပ်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ပ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ါ။</a:t>
            </a:r>
          </a:p>
          <a:p>
            <a:pPr>
              <a:lnSpc>
                <a:spcPct val="150000"/>
              </a:lnSpc>
            </a:pP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— 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အထက်ပါအတိုင်း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မရရှိနိုင်ပါက သောက်ရေကို ပုံး သို့မဟုတ် အိုးကြီးကဲ့သို့သော သန့်ရှင်းပြီး ဖုံးအုပ်ထားသော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ရေထည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စရာနေရာ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တွင် သိမ်းဆည်းပါ။</a:t>
            </a:r>
            <a:endParaRPr lang="en-US" sz="1600" dirty="0">
              <a:latin typeface="Pyidaungsu" panose="020B0502040204020203" pitchFamily="34" charset="0"/>
              <a:cs typeface="Pyidaungsu" panose="020B0502040204020203" pitchFamily="34" charset="0"/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156AA42A-E0C0-4944-92AA-47D5D87FBA8B}"/>
              </a:ext>
            </a:extLst>
          </p:cNvPr>
          <p:cNvSpPr txBox="1">
            <a:spLocks/>
          </p:cNvSpPr>
          <p:nvPr/>
        </p:nvSpPr>
        <p:spPr>
          <a:xfrm>
            <a:off x="333585" y="540748"/>
            <a:ext cx="10859814" cy="504974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my-MM" sz="2800" b="1" dirty="0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၃</a:t>
            </a:r>
            <a:r>
              <a:rPr lang="en-US" sz="2800" b="1" dirty="0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။</a:t>
            </a:r>
            <a:r>
              <a:rPr lang="my-MM" sz="2800" b="1" dirty="0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my-MM" sz="2800" b="1" dirty="0">
                <a:solidFill>
                  <a:schemeClr val="bg1"/>
                </a:solidFill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ရေ</a:t>
            </a:r>
            <a:r>
              <a:rPr lang="en-US" sz="2800" b="1" dirty="0" err="1">
                <a:solidFill>
                  <a:schemeClr val="bg1"/>
                </a:solidFill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ကောင်းရေသန</a:t>
            </a:r>
            <a:r>
              <a:rPr lang="en-US" sz="2800" b="1" dirty="0">
                <a:solidFill>
                  <a:schemeClr val="bg1"/>
                </a:solidFill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့် </a:t>
            </a:r>
            <a:r>
              <a:rPr lang="my-MM" sz="2800" b="1" dirty="0">
                <a:solidFill>
                  <a:schemeClr val="bg1"/>
                </a:solidFill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ရရှိ</a:t>
            </a:r>
            <a:r>
              <a:rPr lang="en-US" sz="2800" b="1" dirty="0" err="1">
                <a:solidFill>
                  <a:schemeClr val="bg1"/>
                </a:solidFill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ခြင်း</a:t>
            </a:r>
            <a:r>
              <a:rPr lang="my-MM" sz="2800" b="1" dirty="0">
                <a:solidFill>
                  <a:schemeClr val="bg1"/>
                </a:solidFill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 </a:t>
            </a:r>
            <a:endParaRPr lang="en-GB" sz="2800" b="1" dirty="0">
              <a:solidFill>
                <a:schemeClr val="bg1"/>
              </a:solidFill>
              <a:latin typeface="Pyidaungsu" panose="020B0502040204020203" pitchFamily="34" charset="0"/>
              <a:cs typeface="Pyidaungsu" panose="020B0502040204020203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8CE27DD-82E3-4EEB-9990-ED77A8C0E3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2788">
              <a:defRPr/>
            </a:pPr>
            <a:fld id="{7698B45C-09C7-497B-9261-07F290CB2D4C}" type="slidenum">
              <a:rPr lang="en-US">
                <a:solidFill>
                  <a:prstClr val="white"/>
                </a:solidFill>
                <a:cs typeface="Arial"/>
              </a:rPr>
              <a:pPr defTabSz="912788">
                <a:defRPr/>
              </a:pPr>
              <a:t>13</a:t>
            </a:fld>
            <a:endParaRPr lang="en-US" dirty="0">
              <a:solidFill>
                <a:prstClr val="white"/>
              </a:solidFill>
              <a:cs typeface="Arial"/>
            </a:endParaRPr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9975CDC2-DC02-4491-ADE2-CD5B0DDE54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GB" alt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6126C8E-622D-4462-8DF2-F4C350FE6582}"/>
              </a:ext>
            </a:extLst>
          </p:cNvPr>
          <p:cNvGrpSpPr/>
          <p:nvPr/>
        </p:nvGrpSpPr>
        <p:grpSpPr>
          <a:xfrm>
            <a:off x="559663" y="1579589"/>
            <a:ext cx="3093835" cy="4042540"/>
            <a:chOff x="559663" y="1597452"/>
            <a:chExt cx="3338263" cy="4361920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BD97AE73-ABD2-4F1C-B28C-202EAA0E0739}"/>
                </a:ext>
              </a:extLst>
            </p:cNvPr>
            <p:cNvSpPr/>
            <p:nvPr/>
          </p:nvSpPr>
          <p:spPr>
            <a:xfrm>
              <a:off x="719482" y="2780928"/>
              <a:ext cx="3178444" cy="3178444"/>
            </a:xfrm>
            <a:prstGeom prst="ellipse">
              <a:avLst/>
            </a:prstGeom>
            <a:solidFill>
              <a:srgbClr val="00B0F0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4" name="Graphic 13">
              <a:extLst>
                <a:ext uri="{FF2B5EF4-FFF2-40B4-BE49-F238E27FC236}">
                  <a16:creationId xmlns:a16="http://schemas.microsoft.com/office/drawing/2014/main" id="{365F13DD-E959-4663-A91A-5DFE2635C6F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 flipH="1">
              <a:off x="559663" y="1597452"/>
              <a:ext cx="2367985" cy="3328920"/>
            </a:xfrm>
            <a:prstGeom prst="rect">
              <a:avLst/>
            </a:prstGeom>
          </p:spPr>
        </p:pic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03DB5A63-959C-D315-6919-ADC94654B1B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79366" y="20897"/>
            <a:ext cx="1224135" cy="523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27731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85D506AA-17D3-4388-9783-3E220148DEB6}"/>
              </a:ext>
            </a:extLst>
          </p:cNvPr>
          <p:cNvSpPr/>
          <p:nvPr/>
        </p:nvSpPr>
        <p:spPr>
          <a:xfrm>
            <a:off x="2582219" y="-747464"/>
            <a:ext cx="11146629" cy="5903578"/>
          </a:xfrm>
          <a:prstGeom prst="rect">
            <a:avLst/>
          </a:prstGeom>
          <a:solidFill>
            <a:srgbClr val="00B0F0">
              <a:alpha val="1294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6993E6B-75D8-4C3B-BE3F-F19EEDF00F4C}"/>
              </a:ext>
            </a:extLst>
          </p:cNvPr>
          <p:cNvSpPr txBox="1"/>
          <p:nvPr/>
        </p:nvSpPr>
        <p:spPr>
          <a:xfrm>
            <a:off x="3581402" y="1077981"/>
            <a:ext cx="7579158" cy="523220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ကာလဝမ်းရောဂါကာကွယ်ရန်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Wa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S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H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သတင်းစကား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များ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ဖြန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ချိ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ပါ။ ကောင်းမွန်သော သန့်ရှင်းမှု အလေ့အ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ထများ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ဖြစ်ထွန်းစေ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ရန် ရပ်ရွာ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အသိုက်အ၀န်းထံ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အိမ်ထောင်စုအဆင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့် 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ရေသန့်စင် ပစ္စည်းများ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နှင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့် 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အ၀ကျဥ်းပြီး အဖုံးပိတ်၍ရသည့် ရေသိုလှောင်ပုံးမျာ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း 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ပံ့ပိုးပေးပါ။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ရောဂါဖြစ်ပွားကြောင်း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အစီရင်ခံ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ထား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သည့်နေရာများကို ဦးစားပေး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ဆောင်ရွက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သင့်သည်။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ရယူ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ခြင်း၊ သယ်ယူပို့ဆောင်ခြင်း၊ ကိုင်တွယ်ခြင်းနှင့် သိုလှောင်ခြင်း အပါအဝင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ရေသန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စင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နည်းများကို ဒေသခံပြည်သူများအား သင်ကြားပေးရန်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အဆိုပ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ါ ရပ်ရွာအသိုက်အ၀န်းတွင် တာ၀န်ထမ်းဆောင်နေသော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 ကျန်းမာရေး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လုပ်သား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များနှင့် ဝန်ထမ်းများ သို့မဟုတ် စေတနာ့ဝန်ထမ်းများအား လေ့ကျင့်ပေးပါ။ ရေဖြည့်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သည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အခ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ါ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 သို့မဟုတ် ထုတ်ယူ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သုံးစွဲ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သည့်အခါ ညစ်ညမ်းမှုအန္တရာယ်ကို လျှော့ချရန်အတွက် လက်သန့်ရှင်းရေး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အကြေ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ာ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င်း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 အသိပညာပေး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ရန်လည်း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 အရေးကြီးပါသည်။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ကာလဝမ်းရောဂါကာကွယ်ရန် ရေကောင်းရေသန့် ရရှိ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ရေးအတွက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ဆောင်ရွက်ပေးသည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့်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လုပ်ငန်းများကို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အကောင်အထည်ဖော်ရာတွင်လည်းကောင်း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၊ 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 စောင့်ကြည့်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ကြပ်မတ်ရာတွင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လည်းကောင်း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 ရပ်ရွာလူထုပါ၀င်ပါ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စေ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။</a:t>
            </a:r>
            <a:endParaRPr lang="en-US" sz="1600" dirty="0">
              <a:latin typeface="Pyidaungsu" panose="020B0502040204020203" pitchFamily="34" charset="0"/>
              <a:cs typeface="Pyidaungsu" panose="020B0502040204020203" pitchFamily="34" charset="0"/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E655CFC3-E9F8-4F3F-A4F3-7EE4161C13F3}"/>
              </a:ext>
            </a:extLst>
          </p:cNvPr>
          <p:cNvSpPr txBox="1">
            <a:spLocks/>
          </p:cNvSpPr>
          <p:nvPr/>
        </p:nvSpPr>
        <p:spPr>
          <a:xfrm>
            <a:off x="333585" y="540748"/>
            <a:ext cx="10859814" cy="504974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my-MM" sz="2800" b="1" dirty="0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၃</a:t>
            </a:r>
            <a:r>
              <a:rPr lang="en-US" sz="2800" b="1" dirty="0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။</a:t>
            </a:r>
            <a:r>
              <a:rPr lang="my-MM" sz="2800" b="1" dirty="0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my-MM" sz="2800" b="1" dirty="0">
                <a:solidFill>
                  <a:schemeClr val="bg1"/>
                </a:solidFill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ရေ</a:t>
            </a:r>
            <a:r>
              <a:rPr lang="en-US" sz="2800" b="1" dirty="0" err="1">
                <a:solidFill>
                  <a:schemeClr val="bg1"/>
                </a:solidFill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ကောင်းရေသန</a:t>
            </a:r>
            <a:r>
              <a:rPr lang="en-US" sz="2800" b="1" dirty="0">
                <a:solidFill>
                  <a:schemeClr val="bg1"/>
                </a:solidFill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့် </a:t>
            </a:r>
            <a:r>
              <a:rPr lang="my-MM" sz="2800" b="1" dirty="0">
                <a:solidFill>
                  <a:schemeClr val="bg1"/>
                </a:solidFill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ရရှိ</a:t>
            </a:r>
            <a:r>
              <a:rPr lang="en-US" sz="2800" b="1" dirty="0" err="1">
                <a:solidFill>
                  <a:schemeClr val="bg1"/>
                </a:solidFill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ခြင်း</a:t>
            </a:r>
            <a:r>
              <a:rPr lang="my-MM" sz="2800" b="1" dirty="0">
                <a:solidFill>
                  <a:schemeClr val="bg1"/>
                </a:solidFill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 </a:t>
            </a:r>
            <a:endParaRPr lang="en-GB" sz="2800" b="1" dirty="0">
              <a:solidFill>
                <a:schemeClr val="bg1"/>
              </a:solidFill>
              <a:latin typeface="Pyidaungsu" panose="020B0502040204020203" pitchFamily="34" charset="0"/>
              <a:cs typeface="Pyidaungsu" panose="020B0502040204020203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8CE27DD-82E3-4EEB-9990-ED77A8C0E3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2788">
              <a:defRPr/>
            </a:pPr>
            <a:fld id="{7698B45C-09C7-497B-9261-07F290CB2D4C}" type="slidenum">
              <a:rPr lang="en-US">
                <a:solidFill>
                  <a:prstClr val="white"/>
                </a:solidFill>
                <a:cs typeface="Arial"/>
              </a:rPr>
              <a:pPr defTabSz="912788">
                <a:defRPr/>
              </a:pPr>
              <a:t>14</a:t>
            </a:fld>
            <a:endParaRPr lang="en-US" dirty="0">
              <a:solidFill>
                <a:prstClr val="white"/>
              </a:solidFill>
              <a:cs typeface="Arial"/>
            </a:endParaRPr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9975CDC2-DC02-4491-ADE2-CD5B0DDE54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GB" alt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ED18477E-E77E-46B6-A2C0-017AF00143CD}"/>
              </a:ext>
            </a:extLst>
          </p:cNvPr>
          <p:cNvGrpSpPr/>
          <p:nvPr/>
        </p:nvGrpSpPr>
        <p:grpSpPr>
          <a:xfrm>
            <a:off x="559663" y="1579589"/>
            <a:ext cx="3093835" cy="4042540"/>
            <a:chOff x="559663" y="1597452"/>
            <a:chExt cx="3338263" cy="4361920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014589C0-8A13-4A4B-B47D-F7E0FAAE41F8}"/>
                </a:ext>
              </a:extLst>
            </p:cNvPr>
            <p:cNvSpPr/>
            <p:nvPr/>
          </p:nvSpPr>
          <p:spPr>
            <a:xfrm>
              <a:off x="719482" y="2780928"/>
              <a:ext cx="3178444" cy="3178444"/>
            </a:xfrm>
            <a:prstGeom prst="ellipse">
              <a:avLst/>
            </a:prstGeom>
            <a:solidFill>
              <a:srgbClr val="00B0F0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4" name="Graphic 13">
              <a:extLst>
                <a:ext uri="{FF2B5EF4-FFF2-40B4-BE49-F238E27FC236}">
                  <a16:creationId xmlns:a16="http://schemas.microsoft.com/office/drawing/2014/main" id="{56ECF56F-4162-4B92-88A1-F7BEA8F1D30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 flipH="1">
              <a:off x="559663" y="1597452"/>
              <a:ext cx="2367985" cy="3328920"/>
            </a:xfrm>
            <a:prstGeom prst="rect">
              <a:avLst/>
            </a:prstGeom>
          </p:spPr>
        </p:pic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03DB5A63-959C-D315-6919-ADC94654B1B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57502" y="2"/>
            <a:ext cx="1224135" cy="523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21939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93E58724-DE44-4F7C-B3E0-A9635173FD14}"/>
              </a:ext>
            </a:extLst>
          </p:cNvPr>
          <p:cNvSpPr/>
          <p:nvPr/>
        </p:nvSpPr>
        <p:spPr>
          <a:xfrm>
            <a:off x="551384" y="523726"/>
            <a:ext cx="11146629" cy="5903578"/>
          </a:xfrm>
          <a:prstGeom prst="rect">
            <a:avLst/>
          </a:prstGeom>
          <a:solidFill>
            <a:srgbClr val="00B0F0">
              <a:alpha val="1294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6993E6B-75D8-4C3B-BE3F-F19EEDF00F4C}"/>
              </a:ext>
            </a:extLst>
          </p:cNvPr>
          <p:cNvSpPr txBox="1"/>
          <p:nvPr/>
        </p:nvSpPr>
        <p:spPr>
          <a:xfrm>
            <a:off x="4367807" y="1314475"/>
            <a:ext cx="6825591" cy="5223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my-MM" sz="1600" b="1" dirty="0">
                <a:solidFill>
                  <a:srgbClr val="0070C0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အစားအစာကို သန့်ရှင်းစွာပြင်ဆင်ခြင်း</a:t>
            </a:r>
          </a:p>
          <a:p>
            <a:pPr>
              <a:lnSpc>
                <a:spcPct val="150000"/>
              </a:lnSpc>
            </a:pPr>
            <a:r>
              <a:rPr lang="en-US" sz="1600" b="1" dirty="0">
                <a:solidFill>
                  <a:srgbClr val="0070C0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endParaRPr lang="en-US" sz="1600" dirty="0">
              <a:solidFill>
                <a:srgbClr val="0070C0"/>
              </a:solidFill>
              <a:latin typeface="Pyidaungsu" panose="020B0502040204020203" pitchFamily="34" charset="0"/>
              <a:cs typeface="Pyidaungsu" panose="020B0502040204020203" pitchFamily="34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ရပ်ရွာ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အသိုက်အ၀န်း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အတွင်း ကာလဝမ်းရောဂါကူးစက်မှု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လျှော့ချရန် အစားအစာကို သန့်ရှင်းစွာပြင်ဆင်မှုသည် အရေးကြီးပါသည်။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ထုတ်လုပ်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စဥ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၊ ပြင်ဆင်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စဥ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 သို့မဟုတ် စားသုံး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စဥ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တွင် 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 V. cholerae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ကြောင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့်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အစားအစာ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ညစ်ညမ်း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သွား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နိုင်သည်။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အစားအစာကို သန့်ရှင်းစွာပြင်ဆင်မှုအတွက် အခြေခံစည်းမျဉ်းများကို ကျန်းမာရေးနှင့် သန့်ရှင်း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မှု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မြှင့်တင်ရေးအစီအစဉ်များ၏ တစ်စိတ်တစ်ပိုင်းအဖြစ် ထည့်သွင်းသင့်သည်။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သ့န်ရှင်း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သော ရေနှင့် မိလ္လာ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စနစ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ကို လုံလောက်စွာ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ရယူအသုံးပြုနိုင်ခြင်းမရှိ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သော သို့မဟုတ် လက်သန့်ရှင်းရေး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ကို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လုံလောက်စွာ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ပြုလုပ်ခြင်းမရှိသော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 လမ်းဘေးဈေးသည်များနှင့် ဈေးများ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သည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 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 ကာလဝမ်း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ရောဂါပြန့်ပွားမှုတွင် အရေးပါသော အခန်းကဏ္ဍမှ ပါဝင်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လျက်ရှိ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သည်။</a:t>
            </a:r>
            <a:endParaRPr lang="en-US" sz="1600" dirty="0">
              <a:latin typeface="Pyidaungsu" panose="020B0502040204020203" pitchFamily="34" charset="0"/>
              <a:cs typeface="Pyidaungsu" panose="020B0502040204020203" pitchFamily="34" charset="0"/>
            </a:endParaRPr>
          </a:p>
          <a:p>
            <a:pPr>
              <a:lnSpc>
                <a:spcPct val="150000"/>
              </a:lnSpc>
            </a:pPr>
            <a:endParaRPr lang="en-US" sz="1600" dirty="0">
              <a:latin typeface="Tw Cen MT" panose="020B0602020104020603" pitchFamily="34" charset="0"/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6690CAE-74E5-412D-B3DC-56A63BDACD57}"/>
              </a:ext>
            </a:extLst>
          </p:cNvPr>
          <p:cNvSpPr txBox="1">
            <a:spLocks/>
          </p:cNvSpPr>
          <p:nvPr/>
        </p:nvSpPr>
        <p:spPr>
          <a:xfrm>
            <a:off x="333585" y="540748"/>
            <a:ext cx="10859814" cy="504974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၄။ </a:t>
            </a:r>
            <a:r>
              <a:rPr lang="my-MM" sz="2400" b="1" dirty="0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အစားအစာကို သန့်ရှင်းစွာပြင်ဆင်ခြင်း</a:t>
            </a:r>
            <a:endParaRPr lang="en-GB" sz="2400" b="1" dirty="0">
              <a:solidFill>
                <a:schemeClr val="bg1"/>
              </a:solidFill>
              <a:latin typeface="Pyidaungsu" panose="020B0502040204020203" pitchFamily="34" charset="0"/>
              <a:cs typeface="Pyidaungsu" panose="020B0502040204020203" pitchFamily="34" charset="0"/>
            </a:endParaRPr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9975CDC2-DC02-4491-ADE2-CD5B0DDE54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GB" alt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C8EE375-28A6-4700-9D9A-D532C6F9B306}"/>
              </a:ext>
            </a:extLst>
          </p:cNvPr>
          <p:cNvGrpSpPr/>
          <p:nvPr/>
        </p:nvGrpSpPr>
        <p:grpSpPr>
          <a:xfrm>
            <a:off x="568530" y="1535696"/>
            <a:ext cx="3832824" cy="4502980"/>
            <a:chOff x="568530" y="1133326"/>
            <a:chExt cx="3832824" cy="4502980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D9D47B8A-641E-4421-9AB4-1D8F07F1E218}"/>
                </a:ext>
              </a:extLst>
            </p:cNvPr>
            <p:cNvGrpSpPr/>
            <p:nvPr/>
          </p:nvGrpSpPr>
          <p:grpSpPr>
            <a:xfrm>
              <a:off x="703114" y="1938066"/>
              <a:ext cx="3698240" cy="3698240"/>
              <a:chOff x="703114" y="1938066"/>
              <a:chExt cx="3698240" cy="3698240"/>
            </a:xfrm>
          </p:grpSpPr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2FDA9D1C-C989-46CE-A6EB-EFAB6841784E}"/>
                  </a:ext>
                </a:extLst>
              </p:cNvPr>
              <p:cNvSpPr/>
              <p:nvPr/>
            </p:nvSpPr>
            <p:spPr>
              <a:xfrm>
                <a:off x="703114" y="1938066"/>
                <a:ext cx="3698240" cy="3698240"/>
              </a:xfrm>
              <a:custGeom>
                <a:avLst/>
                <a:gdLst>
                  <a:gd name="connsiteX0" fmla="*/ 3288697 w 3288697"/>
                  <a:gd name="connsiteY0" fmla="*/ 1644349 h 3288697"/>
                  <a:gd name="connsiteX1" fmla="*/ 1644349 w 3288697"/>
                  <a:gd name="connsiteY1" fmla="*/ 3288697 h 3288697"/>
                  <a:gd name="connsiteX2" fmla="*/ 0 w 3288697"/>
                  <a:gd name="connsiteY2" fmla="*/ 1644349 h 3288697"/>
                  <a:gd name="connsiteX3" fmla="*/ 1644349 w 3288697"/>
                  <a:gd name="connsiteY3" fmla="*/ 0 h 3288697"/>
                  <a:gd name="connsiteX4" fmla="*/ 3288697 w 3288697"/>
                  <a:gd name="connsiteY4" fmla="*/ 1644349 h 3288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88697" h="3288697">
                    <a:moveTo>
                      <a:pt x="3288697" y="1644349"/>
                    </a:moveTo>
                    <a:cubicBezTo>
                      <a:pt x="3288697" y="2552497"/>
                      <a:pt x="2552497" y="3288697"/>
                      <a:pt x="1644349" y="3288697"/>
                    </a:cubicBezTo>
                    <a:cubicBezTo>
                      <a:pt x="736200" y="3288697"/>
                      <a:pt x="0" y="2552497"/>
                      <a:pt x="0" y="1644349"/>
                    </a:cubicBezTo>
                    <a:cubicBezTo>
                      <a:pt x="0" y="736200"/>
                      <a:pt x="736200" y="0"/>
                      <a:pt x="1644349" y="0"/>
                    </a:cubicBezTo>
                    <a:cubicBezTo>
                      <a:pt x="2552497" y="0"/>
                      <a:pt x="3288697" y="736200"/>
                      <a:pt x="3288697" y="1644349"/>
                    </a:cubicBezTo>
                    <a:close/>
                  </a:path>
                </a:pathLst>
              </a:custGeom>
              <a:solidFill>
                <a:srgbClr val="10C7F9"/>
              </a:solidFill>
              <a:ln w="758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pic>
            <p:nvPicPr>
              <p:cNvPr id="16" name="Graphic 15">
                <a:extLst>
                  <a:ext uri="{FF2B5EF4-FFF2-40B4-BE49-F238E27FC236}">
                    <a16:creationId xmlns:a16="http://schemas.microsoft.com/office/drawing/2014/main" id="{9017A31C-C281-482F-B6AA-7762CE307D5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1315024" y="2076536"/>
                <a:ext cx="2677059" cy="3198564"/>
              </a:xfrm>
              <a:prstGeom prst="rect">
                <a:avLst/>
              </a:prstGeom>
            </p:spPr>
          </p:pic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7EE0D071-D5EB-4D67-8B36-A5DCCA006A25}"/>
                  </a:ext>
                </a:extLst>
              </p:cNvPr>
              <p:cNvGrpSpPr/>
              <p:nvPr/>
            </p:nvGrpSpPr>
            <p:grpSpPr>
              <a:xfrm>
                <a:off x="956953" y="2903843"/>
                <a:ext cx="536568" cy="1273635"/>
                <a:chOff x="1218627" y="2072139"/>
                <a:chExt cx="968049" cy="2297828"/>
              </a:xfrm>
            </p:grpSpPr>
            <p:grpSp>
              <p:nvGrpSpPr>
                <p:cNvPr id="18" name="Graphic 9">
                  <a:extLst>
                    <a:ext uri="{FF2B5EF4-FFF2-40B4-BE49-F238E27FC236}">
                      <a16:creationId xmlns:a16="http://schemas.microsoft.com/office/drawing/2014/main" id="{DE1577AA-7419-4754-9D07-69529E1BDB96}"/>
                    </a:ext>
                  </a:extLst>
                </p:cNvPr>
                <p:cNvGrpSpPr/>
                <p:nvPr/>
              </p:nvGrpSpPr>
              <p:grpSpPr>
                <a:xfrm>
                  <a:off x="1218627" y="3048885"/>
                  <a:ext cx="843763" cy="1321082"/>
                  <a:chOff x="6662866" y="3320376"/>
                  <a:chExt cx="843763" cy="1321082"/>
                </a:xfrm>
              </p:grpSpPr>
              <p:sp>
                <p:nvSpPr>
                  <p:cNvPr id="44" name="Freeform: Shape 43">
                    <a:extLst>
                      <a:ext uri="{FF2B5EF4-FFF2-40B4-BE49-F238E27FC236}">
                        <a16:creationId xmlns:a16="http://schemas.microsoft.com/office/drawing/2014/main" id="{002922EB-32F7-4D26-AD2A-A83BC0246DF4}"/>
                      </a:ext>
                    </a:extLst>
                  </p:cNvPr>
                  <p:cNvSpPr/>
                  <p:nvPr/>
                </p:nvSpPr>
                <p:spPr>
                  <a:xfrm>
                    <a:off x="7134874" y="3471396"/>
                    <a:ext cx="371755" cy="981059"/>
                  </a:xfrm>
                  <a:custGeom>
                    <a:avLst/>
                    <a:gdLst>
                      <a:gd name="connsiteX0" fmla="*/ 322332 w 371755"/>
                      <a:gd name="connsiteY0" fmla="*/ 511335 h 981059"/>
                      <a:gd name="connsiteX1" fmla="*/ 323852 w 371755"/>
                      <a:gd name="connsiteY1" fmla="*/ 516656 h 981059"/>
                      <a:gd name="connsiteX2" fmla="*/ 344378 w 371755"/>
                      <a:gd name="connsiteY2" fmla="*/ 573672 h 981059"/>
                      <a:gd name="connsiteX3" fmla="*/ 345138 w 371755"/>
                      <a:gd name="connsiteY3" fmla="*/ 575953 h 981059"/>
                      <a:gd name="connsiteX4" fmla="*/ 349700 w 371755"/>
                      <a:gd name="connsiteY4" fmla="*/ 594198 h 981059"/>
                      <a:gd name="connsiteX5" fmla="*/ 350460 w 371755"/>
                      <a:gd name="connsiteY5" fmla="*/ 597999 h 981059"/>
                      <a:gd name="connsiteX6" fmla="*/ 362623 w 371755"/>
                      <a:gd name="connsiteY6" fmla="*/ 647413 h 981059"/>
                      <a:gd name="connsiteX7" fmla="*/ 365664 w 371755"/>
                      <a:gd name="connsiteY7" fmla="*/ 667179 h 981059"/>
                      <a:gd name="connsiteX8" fmla="*/ 370986 w 371755"/>
                      <a:gd name="connsiteY8" fmla="*/ 716593 h 981059"/>
                      <a:gd name="connsiteX9" fmla="*/ 365664 w 371755"/>
                      <a:gd name="connsiteY9" fmla="*/ 753844 h 981059"/>
                      <a:gd name="connsiteX10" fmla="*/ 364904 w 371755"/>
                      <a:gd name="connsiteY10" fmla="*/ 765247 h 981059"/>
                      <a:gd name="connsiteX11" fmla="*/ 362623 w 371755"/>
                      <a:gd name="connsiteY11" fmla="*/ 785773 h 981059"/>
                      <a:gd name="connsiteX12" fmla="*/ 361863 w 371755"/>
                      <a:gd name="connsiteY12" fmla="*/ 792615 h 981059"/>
                      <a:gd name="connsiteX13" fmla="*/ 353501 w 371755"/>
                      <a:gd name="connsiteY13" fmla="*/ 850391 h 981059"/>
                      <a:gd name="connsiteX14" fmla="*/ 345138 w 371755"/>
                      <a:gd name="connsiteY14" fmla="*/ 867876 h 981059"/>
                      <a:gd name="connsiteX15" fmla="*/ 344378 w 371755"/>
                      <a:gd name="connsiteY15" fmla="*/ 870157 h 981059"/>
                      <a:gd name="connsiteX16" fmla="*/ 339057 w 371755"/>
                      <a:gd name="connsiteY16" fmla="*/ 879279 h 981059"/>
                      <a:gd name="connsiteX17" fmla="*/ 323092 w 371755"/>
                      <a:gd name="connsiteY17" fmla="*/ 872438 h 981059"/>
                      <a:gd name="connsiteX18" fmla="*/ 306367 w 371755"/>
                      <a:gd name="connsiteY18" fmla="*/ 876239 h 981059"/>
                      <a:gd name="connsiteX19" fmla="*/ 269117 w 371755"/>
                      <a:gd name="connsiteY19" fmla="*/ 930214 h 981059"/>
                      <a:gd name="connsiteX20" fmla="*/ 233387 w 371755"/>
                      <a:gd name="connsiteY20" fmla="*/ 953781 h 981059"/>
                      <a:gd name="connsiteX21" fmla="*/ 169528 w 371755"/>
                      <a:gd name="connsiteY21" fmla="*/ 975827 h 981059"/>
                      <a:gd name="connsiteX22" fmla="*/ 150523 w 371755"/>
                      <a:gd name="connsiteY22" fmla="*/ 979628 h 981059"/>
                      <a:gd name="connsiteX23" fmla="*/ 127716 w 371755"/>
                      <a:gd name="connsiteY23" fmla="*/ 975067 h 981059"/>
                      <a:gd name="connsiteX24" fmla="*/ 130757 w 371755"/>
                      <a:gd name="connsiteY24" fmla="*/ 949980 h 981059"/>
                      <a:gd name="connsiteX25" fmla="*/ 145201 w 371755"/>
                      <a:gd name="connsiteY25" fmla="*/ 920331 h 981059"/>
                      <a:gd name="connsiteX26" fmla="*/ 171049 w 371755"/>
                      <a:gd name="connsiteY26" fmla="*/ 894484 h 981059"/>
                      <a:gd name="connsiteX27" fmla="*/ 185493 w 371755"/>
                      <a:gd name="connsiteY27" fmla="*/ 915770 h 981059"/>
                      <a:gd name="connsiteX28" fmla="*/ 199937 w 371755"/>
                      <a:gd name="connsiteY28" fmla="*/ 891443 h 981059"/>
                      <a:gd name="connsiteX29" fmla="*/ 257714 w 371755"/>
                      <a:gd name="connsiteY29" fmla="*/ 705190 h 981059"/>
                      <a:gd name="connsiteX30" fmla="*/ 224264 w 371755"/>
                      <a:gd name="connsiteY30" fmla="*/ 445196 h 981059"/>
                      <a:gd name="connsiteX31" fmla="*/ 145962 w 371755"/>
                      <a:gd name="connsiteY31" fmla="*/ 285550 h 981059"/>
                      <a:gd name="connsiteX32" fmla="*/ 65379 w 371755"/>
                      <a:gd name="connsiteY32" fmla="*/ 147951 h 981059"/>
                      <a:gd name="connsiteX33" fmla="*/ 57777 w 371755"/>
                      <a:gd name="connsiteY33" fmla="*/ 131987 h 981059"/>
                      <a:gd name="connsiteX34" fmla="*/ 56256 w 371755"/>
                      <a:gd name="connsiteY34" fmla="*/ 128946 h 981059"/>
                      <a:gd name="connsiteX35" fmla="*/ 14444 w 371755"/>
                      <a:gd name="connsiteY35" fmla="*/ 46842 h 981059"/>
                      <a:gd name="connsiteX36" fmla="*/ 0 w 371755"/>
                      <a:gd name="connsiteY36" fmla="*/ 5791 h 981059"/>
                      <a:gd name="connsiteX37" fmla="*/ 8362 w 371755"/>
                      <a:gd name="connsiteY37" fmla="*/ 469 h 981059"/>
                      <a:gd name="connsiteX38" fmla="*/ 13684 w 371755"/>
                      <a:gd name="connsiteY38" fmla="*/ 6551 h 981059"/>
                      <a:gd name="connsiteX39" fmla="*/ 41052 w 371755"/>
                      <a:gd name="connsiteY39" fmla="*/ 55965 h 981059"/>
                      <a:gd name="connsiteX40" fmla="*/ 43332 w 371755"/>
                      <a:gd name="connsiteY40" fmla="*/ 66608 h 981059"/>
                      <a:gd name="connsiteX41" fmla="*/ 44093 w 371755"/>
                      <a:gd name="connsiteY41" fmla="*/ 68889 h 981059"/>
                      <a:gd name="connsiteX42" fmla="*/ 52455 w 371755"/>
                      <a:gd name="connsiteY42" fmla="*/ 79532 h 981059"/>
                      <a:gd name="connsiteX43" fmla="*/ 83624 w 371755"/>
                      <a:gd name="connsiteY43" fmla="*/ 132747 h 981059"/>
                      <a:gd name="connsiteX44" fmla="*/ 117073 w 371755"/>
                      <a:gd name="connsiteY44" fmla="*/ 182921 h 981059"/>
                      <a:gd name="connsiteX45" fmla="*/ 126196 w 371755"/>
                      <a:gd name="connsiteY45" fmla="*/ 200406 h 981059"/>
                      <a:gd name="connsiteX46" fmla="*/ 126196 w 371755"/>
                      <a:gd name="connsiteY46" fmla="*/ 200406 h 981059"/>
                      <a:gd name="connsiteX47" fmla="*/ 182452 w 371755"/>
                      <a:gd name="connsiteY47" fmla="*/ 271866 h 981059"/>
                      <a:gd name="connsiteX48" fmla="*/ 185493 w 371755"/>
                      <a:gd name="connsiteY48" fmla="*/ 280229 h 981059"/>
                      <a:gd name="connsiteX49" fmla="*/ 190054 w 371755"/>
                      <a:gd name="connsiteY49" fmla="*/ 287831 h 981059"/>
                      <a:gd name="connsiteX50" fmla="*/ 203738 w 371755"/>
                      <a:gd name="connsiteY50" fmla="*/ 307597 h 981059"/>
                      <a:gd name="connsiteX51" fmla="*/ 205258 w 371755"/>
                      <a:gd name="connsiteY51" fmla="*/ 309877 h 981059"/>
                      <a:gd name="connsiteX52" fmla="*/ 213621 w 371755"/>
                      <a:gd name="connsiteY52" fmla="*/ 317479 h 981059"/>
                      <a:gd name="connsiteX53" fmla="*/ 258474 w 371755"/>
                      <a:gd name="connsiteY53" fmla="*/ 384378 h 981059"/>
                      <a:gd name="connsiteX54" fmla="*/ 264555 w 371755"/>
                      <a:gd name="connsiteY54" fmla="*/ 398823 h 981059"/>
                      <a:gd name="connsiteX55" fmla="*/ 269117 w 371755"/>
                      <a:gd name="connsiteY55" fmla="*/ 406425 h 981059"/>
                      <a:gd name="connsiteX56" fmla="*/ 288122 w 371755"/>
                      <a:gd name="connsiteY56" fmla="*/ 435313 h 981059"/>
                      <a:gd name="connsiteX57" fmla="*/ 320051 w 371755"/>
                      <a:gd name="connsiteY57" fmla="*/ 496130 h 981059"/>
                      <a:gd name="connsiteX58" fmla="*/ 322332 w 371755"/>
                      <a:gd name="connsiteY58" fmla="*/ 511335 h 9810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</a:cxnLst>
                    <a:rect l="l" t="t" r="r" b="b"/>
                    <a:pathLst>
                      <a:path w="371755" h="981059">
                        <a:moveTo>
                          <a:pt x="322332" y="511335"/>
                        </a:moveTo>
                        <a:cubicBezTo>
                          <a:pt x="322332" y="513615"/>
                          <a:pt x="321572" y="515136"/>
                          <a:pt x="323852" y="516656"/>
                        </a:cubicBezTo>
                        <a:cubicBezTo>
                          <a:pt x="337536" y="533381"/>
                          <a:pt x="340577" y="553907"/>
                          <a:pt x="344378" y="573672"/>
                        </a:cubicBezTo>
                        <a:cubicBezTo>
                          <a:pt x="344378" y="574433"/>
                          <a:pt x="344378" y="575193"/>
                          <a:pt x="345138" y="575953"/>
                        </a:cubicBezTo>
                        <a:cubicBezTo>
                          <a:pt x="349700" y="581275"/>
                          <a:pt x="347419" y="588117"/>
                          <a:pt x="349700" y="594198"/>
                        </a:cubicBezTo>
                        <a:cubicBezTo>
                          <a:pt x="349700" y="595719"/>
                          <a:pt x="350460" y="597239"/>
                          <a:pt x="350460" y="597999"/>
                        </a:cubicBezTo>
                        <a:cubicBezTo>
                          <a:pt x="360343" y="613204"/>
                          <a:pt x="360343" y="630689"/>
                          <a:pt x="362623" y="647413"/>
                        </a:cubicBezTo>
                        <a:cubicBezTo>
                          <a:pt x="362623" y="654255"/>
                          <a:pt x="361863" y="661097"/>
                          <a:pt x="365664" y="667179"/>
                        </a:cubicBezTo>
                        <a:cubicBezTo>
                          <a:pt x="367185" y="683904"/>
                          <a:pt x="374027" y="699868"/>
                          <a:pt x="370986" y="716593"/>
                        </a:cubicBezTo>
                        <a:cubicBezTo>
                          <a:pt x="368705" y="728757"/>
                          <a:pt x="367185" y="740920"/>
                          <a:pt x="365664" y="753844"/>
                        </a:cubicBezTo>
                        <a:cubicBezTo>
                          <a:pt x="365664" y="757645"/>
                          <a:pt x="365664" y="761446"/>
                          <a:pt x="364904" y="765247"/>
                        </a:cubicBezTo>
                        <a:cubicBezTo>
                          <a:pt x="362623" y="772089"/>
                          <a:pt x="365664" y="778931"/>
                          <a:pt x="362623" y="785773"/>
                        </a:cubicBezTo>
                        <a:cubicBezTo>
                          <a:pt x="362623" y="788053"/>
                          <a:pt x="362623" y="790334"/>
                          <a:pt x="361863" y="792615"/>
                        </a:cubicBezTo>
                        <a:cubicBezTo>
                          <a:pt x="361863" y="812380"/>
                          <a:pt x="357302" y="831386"/>
                          <a:pt x="353501" y="850391"/>
                        </a:cubicBezTo>
                        <a:cubicBezTo>
                          <a:pt x="351980" y="856473"/>
                          <a:pt x="350460" y="863315"/>
                          <a:pt x="345138" y="867876"/>
                        </a:cubicBezTo>
                        <a:cubicBezTo>
                          <a:pt x="345138" y="868636"/>
                          <a:pt x="344378" y="869397"/>
                          <a:pt x="344378" y="870157"/>
                        </a:cubicBezTo>
                        <a:cubicBezTo>
                          <a:pt x="345138" y="874718"/>
                          <a:pt x="342097" y="876999"/>
                          <a:pt x="339057" y="879279"/>
                        </a:cubicBezTo>
                        <a:cubicBezTo>
                          <a:pt x="331455" y="881560"/>
                          <a:pt x="327653" y="876999"/>
                          <a:pt x="323092" y="872438"/>
                        </a:cubicBezTo>
                        <a:cubicBezTo>
                          <a:pt x="312449" y="863315"/>
                          <a:pt x="312449" y="863315"/>
                          <a:pt x="306367" y="876239"/>
                        </a:cubicBezTo>
                        <a:cubicBezTo>
                          <a:pt x="296485" y="896004"/>
                          <a:pt x="285081" y="914249"/>
                          <a:pt x="269117" y="930214"/>
                        </a:cubicBezTo>
                        <a:cubicBezTo>
                          <a:pt x="258474" y="940857"/>
                          <a:pt x="247070" y="948459"/>
                          <a:pt x="233387" y="953781"/>
                        </a:cubicBezTo>
                        <a:cubicBezTo>
                          <a:pt x="212101" y="961383"/>
                          <a:pt x="190054" y="967465"/>
                          <a:pt x="169528" y="975827"/>
                        </a:cubicBezTo>
                        <a:cubicBezTo>
                          <a:pt x="163447" y="978108"/>
                          <a:pt x="156605" y="978868"/>
                          <a:pt x="150523" y="979628"/>
                        </a:cubicBezTo>
                        <a:cubicBezTo>
                          <a:pt x="142161" y="980388"/>
                          <a:pt x="133798" y="984190"/>
                          <a:pt x="127716" y="975067"/>
                        </a:cubicBezTo>
                        <a:cubicBezTo>
                          <a:pt x="121635" y="965944"/>
                          <a:pt x="126196" y="957582"/>
                          <a:pt x="130757" y="949980"/>
                        </a:cubicBezTo>
                        <a:cubicBezTo>
                          <a:pt x="136839" y="940097"/>
                          <a:pt x="141400" y="930214"/>
                          <a:pt x="145201" y="920331"/>
                        </a:cubicBezTo>
                        <a:cubicBezTo>
                          <a:pt x="152043" y="910448"/>
                          <a:pt x="155844" y="896765"/>
                          <a:pt x="171049" y="894484"/>
                        </a:cubicBezTo>
                        <a:cubicBezTo>
                          <a:pt x="180932" y="897525"/>
                          <a:pt x="180932" y="908168"/>
                          <a:pt x="185493" y="915770"/>
                        </a:cubicBezTo>
                        <a:cubicBezTo>
                          <a:pt x="192335" y="908928"/>
                          <a:pt x="195376" y="899805"/>
                          <a:pt x="199937" y="891443"/>
                        </a:cubicBezTo>
                        <a:cubicBezTo>
                          <a:pt x="233387" y="833666"/>
                          <a:pt x="250871" y="770569"/>
                          <a:pt x="257714" y="705190"/>
                        </a:cubicBezTo>
                        <a:cubicBezTo>
                          <a:pt x="267596" y="616244"/>
                          <a:pt x="255433" y="528820"/>
                          <a:pt x="224264" y="445196"/>
                        </a:cubicBezTo>
                        <a:cubicBezTo>
                          <a:pt x="203738" y="389700"/>
                          <a:pt x="176370" y="337245"/>
                          <a:pt x="145962" y="285550"/>
                        </a:cubicBezTo>
                        <a:cubicBezTo>
                          <a:pt x="119354" y="239937"/>
                          <a:pt x="91986" y="194324"/>
                          <a:pt x="65379" y="147951"/>
                        </a:cubicBezTo>
                        <a:cubicBezTo>
                          <a:pt x="63098" y="142630"/>
                          <a:pt x="60817" y="137308"/>
                          <a:pt x="57777" y="131987"/>
                        </a:cubicBezTo>
                        <a:cubicBezTo>
                          <a:pt x="57016" y="131226"/>
                          <a:pt x="56256" y="129706"/>
                          <a:pt x="56256" y="128946"/>
                        </a:cubicBezTo>
                        <a:cubicBezTo>
                          <a:pt x="41052" y="102338"/>
                          <a:pt x="28128" y="74210"/>
                          <a:pt x="14444" y="46842"/>
                        </a:cubicBezTo>
                        <a:cubicBezTo>
                          <a:pt x="8362" y="33158"/>
                          <a:pt x="760" y="20995"/>
                          <a:pt x="0" y="5791"/>
                        </a:cubicBezTo>
                        <a:cubicBezTo>
                          <a:pt x="1521" y="1229"/>
                          <a:pt x="3801" y="-1051"/>
                          <a:pt x="8362" y="469"/>
                        </a:cubicBezTo>
                        <a:cubicBezTo>
                          <a:pt x="11403" y="1989"/>
                          <a:pt x="12164" y="4270"/>
                          <a:pt x="13684" y="6551"/>
                        </a:cubicBezTo>
                        <a:cubicBezTo>
                          <a:pt x="23567" y="22515"/>
                          <a:pt x="31169" y="40000"/>
                          <a:pt x="41052" y="55965"/>
                        </a:cubicBezTo>
                        <a:cubicBezTo>
                          <a:pt x="43332" y="59006"/>
                          <a:pt x="44093" y="62807"/>
                          <a:pt x="43332" y="66608"/>
                        </a:cubicBezTo>
                        <a:cubicBezTo>
                          <a:pt x="43332" y="67368"/>
                          <a:pt x="44093" y="68128"/>
                          <a:pt x="44093" y="68889"/>
                        </a:cubicBezTo>
                        <a:cubicBezTo>
                          <a:pt x="47894" y="71169"/>
                          <a:pt x="50174" y="74970"/>
                          <a:pt x="52455" y="79532"/>
                        </a:cubicBezTo>
                        <a:cubicBezTo>
                          <a:pt x="61578" y="97777"/>
                          <a:pt x="73741" y="114502"/>
                          <a:pt x="83624" y="132747"/>
                        </a:cubicBezTo>
                        <a:cubicBezTo>
                          <a:pt x="93507" y="150232"/>
                          <a:pt x="106430" y="165436"/>
                          <a:pt x="117073" y="182921"/>
                        </a:cubicBezTo>
                        <a:cubicBezTo>
                          <a:pt x="120114" y="188243"/>
                          <a:pt x="123915" y="193564"/>
                          <a:pt x="126196" y="200406"/>
                        </a:cubicBezTo>
                        <a:lnTo>
                          <a:pt x="126196" y="200406"/>
                        </a:lnTo>
                        <a:cubicBezTo>
                          <a:pt x="146722" y="222452"/>
                          <a:pt x="164967" y="246779"/>
                          <a:pt x="182452" y="271866"/>
                        </a:cubicBezTo>
                        <a:cubicBezTo>
                          <a:pt x="183973" y="274147"/>
                          <a:pt x="183212" y="277188"/>
                          <a:pt x="185493" y="280229"/>
                        </a:cubicBezTo>
                        <a:cubicBezTo>
                          <a:pt x="186253" y="283270"/>
                          <a:pt x="187013" y="285550"/>
                          <a:pt x="190054" y="287831"/>
                        </a:cubicBezTo>
                        <a:cubicBezTo>
                          <a:pt x="196896" y="293153"/>
                          <a:pt x="202218" y="299234"/>
                          <a:pt x="203738" y="307597"/>
                        </a:cubicBezTo>
                        <a:cubicBezTo>
                          <a:pt x="204498" y="308357"/>
                          <a:pt x="204498" y="309117"/>
                          <a:pt x="205258" y="309877"/>
                        </a:cubicBezTo>
                        <a:cubicBezTo>
                          <a:pt x="208299" y="312158"/>
                          <a:pt x="211340" y="313678"/>
                          <a:pt x="213621" y="317479"/>
                        </a:cubicBezTo>
                        <a:cubicBezTo>
                          <a:pt x="227305" y="340286"/>
                          <a:pt x="244030" y="361572"/>
                          <a:pt x="258474" y="384378"/>
                        </a:cubicBezTo>
                        <a:cubicBezTo>
                          <a:pt x="261515" y="388940"/>
                          <a:pt x="263035" y="394261"/>
                          <a:pt x="264555" y="398823"/>
                        </a:cubicBezTo>
                        <a:cubicBezTo>
                          <a:pt x="265316" y="401864"/>
                          <a:pt x="266836" y="404144"/>
                          <a:pt x="269117" y="406425"/>
                        </a:cubicBezTo>
                        <a:cubicBezTo>
                          <a:pt x="280520" y="413267"/>
                          <a:pt x="282040" y="426190"/>
                          <a:pt x="288122" y="435313"/>
                        </a:cubicBezTo>
                        <a:cubicBezTo>
                          <a:pt x="300286" y="454318"/>
                          <a:pt x="310168" y="474844"/>
                          <a:pt x="320051" y="496130"/>
                        </a:cubicBezTo>
                        <a:cubicBezTo>
                          <a:pt x="320051" y="499931"/>
                          <a:pt x="320051" y="506013"/>
                          <a:pt x="322332" y="511335"/>
                        </a:cubicBezTo>
                        <a:close/>
                      </a:path>
                    </a:pathLst>
                  </a:custGeom>
                  <a:solidFill>
                    <a:srgbClr val="0337AE"/>
                  </a:solidFill>
                  <a:ln w="75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45" name="Freeform: Shape 44">
                    <a:extLst>
                      <a:ext uri="{FF2B5EF4-FFF2-40B4-BE49-F238E27FC236}">
                        <a16:creationId xmlns:a16="http://schemas.microsoft.com/office/drawing/2014/main" id="{43DD4702-C2BF-4065-B190-0401B14D946D}"/>
                      </a:ext>
                    </a:extLst>
                  </p:cNvPr>
                  <p:cNvSpPr/>
                  <p:nvPr/>
                </p:nvSpPr>
                <p:spPr>
                  <a:xfrm>
                    <a:off x="6797815" y="4448644"/>
                    <a:ext cx="454892" cy="192813"/>
                  </a:xfrm>
                  <a:custGeom>
                    <a:avLst/>
                    <a:gdLst>
                      <a:gd name="connsiteX0" fmla="*/ 144724 w 454892"/>
                      <a:gd name="connsiteY0" fmla="*/ 166586 h 192813"/>
                      <a:gd name="connsiteX1" fmla="*/ 133321 w 454892"/>
                      <a:gd name="connsiteY1" fmla="*/ 161265 h 192813"/>
                      <a:gd name="connsiteX2" fmla="*/ 122678 w 454892"/>
                      <a:gd name="connsiteY2" fmla="*/ 156704 h 192813"/>
                      <a:gd name="connsiteX3" fmla="*/ 115836 w 454892"/>
                      <a:gd name="connsiteY3" fmla="*/ 152902 h 192813"/>
                      <a:gd name="connsiteX4" fmla="*/ 105953 w 454892"/>
                      <a:gd name="connsiteY4" fmla="*/ 148341 h 192813"/>
                      <a:gd name="connsiteX5" fmla="*/ 106713 w 454892"/>
                      <a:gd name="connsiteY5" fmla="*/ 136938 h 192813"/>
                      <a:gd name="connsiteX6" fmla="*/ 120397 w 454892"/>
                      <a:gd name="connsiteY6" fmla="*/ 135418 h 192813"/>
                      <a:gd name="connsiteX7" fmla="*/ 143964 w 454892"/>
                      <a:gd name="connsiteY7" fmla="*/ 139219 h 192813"/>
                      <a:gd name="connsiteX8" fmla="*/ 55018 w 454892"/>
                      <a:gd name="connsiteY8" fmla="*/ 72319 h 192813"/>
                      <a:gd name="connsiteX9" fmla="*/ 17768 w 454892"/>
                      <a:gd name="connsiteY9" fmla="*/ 30507 h 192813"/>
                      <a:gd name="connsiteX10" fmla="*/ 3324 w 454892"/>
                      <a:gd name="connsiteY10" fmla="*/ 12262 h 192813"/>
                      <a:gd name="connsiteX11" fmla="*/ 1803 w 454892"/>
                      <a:gd name="connsiteY11" fmla="*/ 99 h 192813"/>
                      <a:gd name="connsiteX12" fmla="*/ 16247 w 454892"/>
                      <a:gd name="connsiteY12" fmla="*/ 5420 h 192813"/>
                      <a:gd name="connsiteX13" fmla="*/ 156127 w 454892"/>
                      <a:gd name="connsiteY13" fmla="*/ 66998 h 192813"/>
                      <a:gd name="connsiteX14" fmla="*/ 224547 w 454892"/>
                      <a:gd name="connsiteY14" fmla="*/ 60916 h 192813"/>
                      <a:gd name="connsiteX15" fmla="*/ 321094 w 454892"/>
                      <a:gd name="connsiteY15" fmla="*/ 43431 h 192813"/>
                      <a:gd name="connsiteX16" fmla="*/ 325655 w 454892"/>
                      <a:gd name="connsiteY16" fmla="*/ 44952 h 192813"/>
                      <a:gd name="connsiteX17" fmla="*/ 316533 w 454892"/>
                      <a:gd name="connsiteY17" fmla="*/ 57115 h 192813"/>
                      <a:gd name="connsiteX18" fmla="*/ 311972 w 454892"/>
                      <a:gd name="connsiteY18" fmla="*/ 69279 h 192813"/>
                      <a:gd name="connsiteX19" fmla="*/ 322615 w 454892"/>
                      <a:gd name="connsiteY19" fmla="*/ 74600 h 192813"/>
                      <a:gd name="connsiteX20" fmla="*/ 416881 w 454892"/>
                      <a:gd name="connsiteY20" fmla="*/ 84483 h 192813"/>
                      <a:gd name="connsiteX21" fmla="*/ 448050 w 454892"/>
                      <a:gd name="connsiteY21" fmla="*/ 111851 h 192813"/>
                      <a:gd name="connsiteX22" fmla="*/ 454892 w 454892"/>
                      <a:gd name="connsiteY22" fmla="*/ 126295 h 192813"/>
                      <a:gd name="connsiteX23" fmla="*/ 443489 w 454892"/>
                      <a:gd name="connsiteY23" fmla="*/ 136938 h 192813"/>
                      <a:gd name="connsiteX24" fmla="*/ 360625 w 454892"/>
                      <a:gd name="connsiteY24" fmla="*/ 169627 h 192813"/>
                      <a:gd name="connsiteX25" fmla="*/ 339339 w 454892"/>
                      <a:gd name="connsiteY25" fmla="*/ 189393 h 192813"/>
                      <a:gd name="connsiteX26" fmla="*/ 326416 w 454892"/>
                      <a:gd name="connsiteY26" fmla="*/ 190913 h 192813"/>
                      <a:gd name="connsiteX27" fmla="*/ 291446 w 454892"/>
                      <a:gd name="connsiteY27" fmla="*/ 191674 h 192813"/>
                      <a:gd name="connsiteX28" fmla="*/ 277002 w 454892"/>
                      <a:gd name="connsiteY28" fmla="*/ 191674 h 192813"/>
                      <a:gd name="connsiteX29" fmla="*/ 267119 w 454892"/>
                      <a:gd name="connsiteY29" fmla="*/ 191674 h 192813"/>
                      <a:gd name="connsiteX30" fmla="*/ 227588 w 454892"/>
                      <a:gd name="connsiteY30" fmla="*/ 188633 h 192813"/>
                      <a:gd name="connsiteX31" fmla="*/ 227588 w 454892"/>
                      <a:gd name="connsiteY31" fmla="*/ 188633 h 192813"/>
                      <a:gd name="connsiteX32" fmla="*/ 200220 w 454892"/>
                      <a:gd name="connsiteY32" fmla="*/ 186352 h 192813"/>
                      <a:gd name="connsiteX33" fmla="*/ 175133 w 454892"/>
                      <a:gd name="connsiteY33" fmla="*/ 176469 h 192813"/>
                      <a:gd name="connsiteX34" fmla="*/ 174372 w 454892"/>
                      <a:gd name="connsiteY34" fmla="*/ 175709 h 192813"/>
                      <a:gd name="connsiteX35" fmla="*/ 173612 w 454892"/>
                      <a:gd name="connsiteY35" fmla="*/ 175709 h 192813"/>
                      <a:gd name="connsiteX36" fmla="*/ 158408 w 454892"/>
                      <a:gd name="connsiteY36" fmla="*/ 170388 h 192813"/>
                      <a:gd name="connsiteX37" fmla="*/ 158408 w 454892"/>
                      <a:gd name="connsiteY37" fmla="*/ 170388 h 192813"/>
                      <a:gd name="connsiteX38" fmla="*/ 144724 w 454892"/>
                      <a:gd name="connsiteY38" fmla="*/ 166586 h 1928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454892" h="192813">
                        <a:moveTo>
                          <a:pt x="144724" y="166586"/>
                        </a:moveTo>
                        <a:cubicBezTo>
                          <a:pt x="140923" y="165066"/>
                          <a:pt x="137122" y="162785"/>
                          <a:pt x="133321" y="161265"/>
                        </a:cubicBezTo>
                        <a:cubicBezTo>
                          <a:pt x="129520" y="160505"/>
                          <a:pt x="125719" y="159744"/>
                          <a:pt x="122678" y="156704"/>
                        </a:cubicBezTo>
                        <a:cubicBezTo>
                          <a:pt x="119637" y="156704"/>
                          <a:pt x="118116" y="154423"/>
                          <a:pt x="115836" y="152902"/>
                        </a:cubicBezTo>
                        <a:cubicBezTo>
                          <a:pt x="111274" y="153663"/>
                          <a:pt x="108234" y="152142"/>
                          <a:pt x="105953" y="148341"/>
                        </a:cubicBezTo>
                        <a:cubicBezTo>
                          <a:pt x="104433" y="144540"/>
                          <a:pt x="104433" y="140739"/>
                          <a:pt x="106713" y="136938"/>
                        </a:cubicBezTo>
                        <a:cubicBezTo>
                          <a:pt x="110514" y="132377"/>
                          <a:pt x="115836" y="133897"/>
                          <a:pt x="120397" y="135418"/>
                        </a:cubicBezTo>
                        <a:cubicBezTo>
                          <a:pt x="127999" y="136938"/>
                          <a:pt x="135601" y="139219"/>
                          <a:pt x="143964" y="139219"/>
                        </a:cubicBezTo>
                        <a:cubicBezTo>
                          <a:pt x="111274" y="120973"/>
                          <a:pt x="83907" y="95126"/>
                          <a:pt x="55018" y="72319"/>
                        </a:cubicBezTo>
                        <a:cubicBezTo>
                          <a:pt x="39814" y="60916"/>
                          <a:pt x="30691" y="43431"/>
                          <a:pt x="17768" y="30507"/>
                        </a:cubicBezTo>
                        <a:cubicBezTo>
                          <a:pt x="13207" y="24426"/>
                          <a:pt x="7885" y="18344"/>
                          <a:pt x="3324" y="12262"/>
                        </a:cubicBezTo>
                        <a:cubicBezTo>
                          <a:pt x="1043" y="8461"/>
                          <a:pt x="-1998" y="4660"/>
                          <a:pt x="1803" y="99"/>
                        </a:cubicBezTo>
                        <a:cubicBezTo>
                          <a:pt x="7885" y="-661"/>
                          <a:pt x="11686" y="3140"/>
                          <a:pt x="16247" y="5420"/>
                        </a:cubicBezTo>
                        <a:cubicBezTo>
                          <a:pt x="59580" y="33549"/>
                          <a:pt x="104433" y="57875"/>
                          <a:pt x="156127" y="66998"/>
                        </a:cubicBezTo>
                        <a:cubicBezTo>
                          <a:pt x="178934" y="71559"/>
                          <a:pt x="202500" y="66238"/>
                          <a:pt x="224547" y="60916"/>
                        </a:cubicBezTo>
                        <a:cubicBezTo>
                          <a:pt x="256476" y="53314"/>
                          <a:pt x="289165" y="49513"/>
                          <a:pt x="321094" y="43431"/>
                        </a:cubicBezTo>
                        <a:cubicBezTo>
                          <a:pt x="322615" y="43431"/>
                          <a:pt x="324135" y="44192"/>
                          <a:pt x="325655" y="44952"/>
                        </a:cubicBezTo>
                        <a:cubicBezTo>
                          <a:pt x="326416" y="51794"/>
                          <a:pt x="320334" y="53314"/>
                          <a:pt x="316533" y="57115"/>
                        </a:cubicBezTo>
                        <a:cubicBezTo>
                          <a:pt x="313492" y="60156"/>
                          <a:pt x="309691" y="63957"/>
                          <a:pt x="311972" y="69279"/>
                        </a:cubicBezTo>
                        <a:cubicBezTo>
                          <a:pt x="313492" y="73840"/>
                          <a:pt x="318053" y="73840"/>
                          <a:pt x="322615" y="74600"/>
                        </a:cubicBezTo>
                        <a:cubicBezTo>
                          <a:pt x="353784" y="78401"/>
                          <a:pt x="385713" y="79922"/>
                          <a:pt x="416881" y="84483"/>
                        </a:cubicBezTo>
                        <a:cubicBezTo>
                          <a:pt x="433606" y="86764"/>
                          <a:pt x="445770" y="94366"/>
                          <a:pt x="448050" y="111851"/>
                        </a:cubicBezTo>
                        <a:cubicBezTo>
                          <a:pt x="448811" y="117172"/>
                          <a:pt x="452612" y="120973"/>
                          <a:pt x="454892" y="126295"/>
                        </a:cubicBezTo>
                        <a:cubicBezTo>
                          <a:pt x="454892" y="133897"/>
                          <a:pt x="448050" y="134657"/>
                          <a:pt x="443489" y="136938"/>
                        </a:cubicBezTo>
                        <a:cubicBezTo>
                          <a:pt x="416121" y="149862"/>
                          <a:pt x="387993" y="158984"/>
                          <a:pt x="360625" y="169627"/>
                        </a:cubicBezTo>
                        <a:cubicBezTo>
                          <a:pt x="350743" y="173428"/>
                          <a:pt x="341620" y="177990"/>
                          <a:pt x="339339" y="189393"/>
                        </a:cubicBezTo>
                        <a:cubicBezTo>
                          <a:pt x="335538" y="192434"/>
                          <a:pt x="330977" y="193194"/>
                          <a:pt x="326416" y="190913"/>
                        </a:cubicBezTo>
                        <a:cubicBezTo>
                          <a:pt x="315012" y="190913"/>
                          <a:pt x="303609" y="190913"/>
                          <a:pt x="291446" y="191674"/>
                        </a:cubicBezTo>
                        <a:cubicBezTo>
                          <a:pt x="286885" y="193194"/>
                          <a:pt x="281563" y="193194"/>
                          <a:pt x="277002" y="191674"/>
                        </a:cubicBezTo>
                        <a:cubicBezTo>
                          <a:pt x="273961" y="191674"/>
                          <a:pt x="270160" y="191674"/>
                          <a:pt x="267119" y="191674"/>
                        </a:cubicBezTo>
                        <a:cubicBezTo>
                          <a:pt x="254195" y="190153"/>
                          <a:pt x="240511" y="191674"/>
                          <a:pt x="227588" y="188633"/>
                        </a:cubicBezTo>
                        <a:lnTo>
                          <a:pt x="227588" y="188633"/>
                        </a:lnTo>
                        <a:cubicBezTo>
                          <a:pt x="218465" y="187112"/>
                          <a:pt x="209342" y="189393"/>
                          <a:pt x="200220" y="186352"/>
                        </a:cubicBezTo>
                        <a:cubicBezTo>
                          <a:pt x="191857" y="182551"/>
                          <a:pt x="181975" y="183311"/>
                          <a:pt x="175133" y="176469"/>
                        </a:cubicBezTo>
                        <a:lnTo>
                          <a:pt x="174372" y="175709"/>
                        </a:lnTo>
                        <a:lnTo>
                          <a:pt x="173612" y="175709"/>
                        </a:lnTo>
                        <a:cubicBezTo>
                          <a:pt x="168291" y="174189"/>
                          <a:pt x="162969" y="174189"/>
                          <a:pt x="158408" y="170388"/>
                        </a:cubicBezTo>
                        <a:lnTo>
                          <a:pt x="158408" y="170388"/>
                        </a:lnTo>
                        <a:cubicBezTo>
                          <a:pt x="153847" y="169627"/>
                          <a:pt x="149285" y="168867"/>
                          <a:pt x="144724" y="166586"/>
                        </a:cubicBezTo>
                        <a:close/>
                      </a:path>
                    </a:pathLst>
                  </a:custGeom>
                  <a:solidFill>
                    <a:srgbClr val="1DDFFB"/>
                  </a:solidFill>
                  <a:ln w="75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46" name="Freeform: Shape 45">
                    <a:extLst>
                      <a:ext uri="{FF2B5EF4-FFF2-40B4-BE49-F238E27FC236}">
                        <a16:creationId xmlns:a16="http://schemas.microsoft.com/office/drawing/2014/main" id="{CB8B13EA-EBC9-401F-BF17-0860B2155F18}"/>
                      </a:ext>
                    </a:extLst>
                  </p:cNvPr>
                  <p:cNvSpPr/>
                  <p:nvPr/>
                </p:nvSpPr>
                <p:spPr>
                  <a:xfrm>
                    <a:off x="7103236" y="4329389"/>
                    <a:ext cx="372595" cy="246659"/>
                  </a:xfrm>
                  <a:custGeom>
                    <a:avLst/>
                    <a:gdLst>
                      <a:gd name="connsiteX0" fmla="*/ 148711 w 372595"/>
                      <a:gd name="connsiteY0" fmla="*/ 246310 h 246659"/>
                      <a:gd name="connsiteX1" fmla="*/ 138068 w 372595"/>
                      <a:gd name="connsiteY1" fmla="*/ 228825 h 246659"/>
                      <a:gd name="connsiteX2" fmla="*/ 116782 w 372595"/>
                      <a:gd name="connsiteY2" fmla="*/ 206779 h 246659"/>
                      <a:gd name="connsiteX3" fmla="*/ 44562 w 372595"/>
                      <a:gd name="connsiteY3" fmla="*/ 199177 h 246659"/>
                      <a:gd name="connsiteX4" fmla="*/ 12633 w 372595"/>
                      <a:gd name="connsiteY4" fmla="*/ 196896 h 246659"/>
                      <a:gd name="connsiteX5" fmla="*/ 469 w 372595"/>
                      <a:gd name="connsiteY5" fmla="*/ 190814 h 246659"/>
                      <a:gd name="connsiteX6" fmla="*/ 5791 w 372595"/>
                      <a:gd name="connsiteY6" fmla="*/ 175610 h 246659"/>
                      <a:gd name="connsiteX7" fmla="*/ 19475 w 372595"/>
                      <a:gd name="connsiteY7" fmla="*/ 164967 h 246659"/>
                      <a:gd name="connsiteX8" fmla="*/ 32398 w 372595"/>
                      <a:gd name="connsiteY8" fmla="*/ 152043 h 246659"/>
                      <a:gd name="connsiteX9" fmla="*/ 48363 w 372595"/>
                      <a:gd name="connsiteY9" fmla="*/ 118594 h 246659"/>
                      <a:gd name="connsiteX10" fmla="*/ 70409 w 372595"/>
                      <a:gd name="connsiteY10" fmla="*/ 118594 h 246659"/>
                      <a:gd name="connsiteX11" fmla="*/ 95496 w 372595"/>
                      <a:gd name="connsiteY11" fmla="*/ 120874 h 246659"/>
                      <a:gd name="connsiteX12" fmla="*/ 105379 w 372595"/>
                      <a:gd name="connsiteY12" fmla="*/ 115553 h 246659"/>
                      <a:gd name="connsiteX13" fmla="*/ 163155 w 372595"/>
                      <a:gd name="connsiteY13" fmla="*/ 67659 h 246659"/>
                      <a:gd name="connsiteX14" fmla="*/ 177600 w 372595"/>
                      <a:gd name="connsiteY14" fmla="*/ 60817 h 246659"/>
                      <a:gd name="connsiteX15" fmla="*/ 165436 w 372595"/>
                      <a:gd name="connsiteY15" fmla="*/ 89705 h 246659"/>
                      <a:gd name="connsiteX16" fmla="*/ 158594 w 372595"/>
                      <a:gd name="connsiteY16" fmla="*/ 104910 h 246659"/>
                      <a:gd name="connsiteX17" fmla="*/ 172278 w 372595"/>
                      <a:gd name="connsiteY17" fmla="*/ 118594 h 246659"/>
                      <a:gd name="connsiteX18" fmla="*/ 277948 w 372595"/>
                      <a:gd name="connsiteY18" fmla="*/ 84384 h 246659"/>
                      <a:gd name="connsiteX19" fmla="*/ 326602 w 372595"/>
                      <a:gd name="connsiteY19" fmla="*/ 31929 h 246659"/>
                      <a:gd name="connsiteX20" fmla="*/ 343327 w 372595"/>
                      <a:gd name="connsiteY20" fmla="*/ 0 h 246659"/>
                      <a:gd name="connsiteX21" fmla="*/ 371455 w 372595"/>
                      <a:gd name="connsiteY21" fmla="*/ 19766 h 246659"/>
                      <a:gd name="connsiteX22" fmla="*/ 371455 w 372595"/>
                      <a:gd name="connsiteY22" fmla="*/ 24327 h 246659"/>
                      <a:gd name="connsiteX23" fmla="*/ 371455 w 372595"/>
                      <a:gd name="connsiteY23" fmla="*/ 24327 h 246659"/>
                      <a:gd name="connsiteX24" fmla="*/ 363853 w 372595"/>
                      <a:gd name="connsiteY24" fmla="*/ 44092 h 246659"/>
                      <a:gd name="connsiteX25" fmla="*/ 363853 w 372595"/>
                      <a:gd name="connsiteY25" fmla="*/ 44092 h 246659"/>
                      <a:gd name="connsiteX26" fmla="*/ 357011 w 372595"/>
                      <a:gd name="connsiteY26" fmla="*/ 59297 h 246659"/>
                      <a:gd name="connsiteX27" fmla="*/ 351689 w 372595"/>
                      <a:gd name="connsiteY27" fmla="*/ 71460 h 246659"/>
                      <a:gd name="connsiteX28" fmla="*/ 341046 w 372595"/>
                      <a:gd name="connsiteY28" fmla="*/ 91226 h 246659"/>
                      <a:gd name="connsiteX29" fmla="*/ 337245 w 372595"/>
                      <a:gd name="connsiteY29" fmla="*/ 98828 h 246659"/>
                      <a:gd name="connsiteX30" fmla="*/ 299994 w 372595"/>
                      <a:gd name="connsiteY30" fmla="*/ 155084 h 246659"/>
                      <a:gd name="connsiteX31" fmla="*/ 294673 w 372595"/>
                      <a:gd name="connsiteY31" fmla="*/ 159645 h 246659"/>
                      <a:gd name="connsiteX32" fmla="*/ 290112 w 372595"/>
                      <a:gd name="connsiteY32" fmla="*/ 164967 h 246659"/>
                      <a:gd name="connsiteX33" fmla="*/ 200406 w 372595"/>
                      <a:gd name="connsiteY33" fmla="*/ 221223 h 246659"/>
                      <a:gd name="connsiteX34" fmla="*/ 165436 w 372595"/>
                      <a:gd name="connsiteY34" fmla="*/ 241749 h 246659"/>
                      <a:gd name="connsiteX35" fmla="*/ 148711 w 372595"/>
                      <a:gd name="connsiteY35" fmla="*/ 246310 h 2466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72595" h="246659">
                        <a:moveTo>
                          <a:pt x="148711" y="246310"/>
                        </a:moveTo>
                        <a:cubicBezTo>
                          <a:pt x="142630" y="241749"/>
                          <a:pt x="138829" y="237187"/>
                          <a:pt x="138068" y="228825"/>
                        </a:cubicBezTo>
                        <a:cubicBezTo>
                          <a:pt x="137308" y="218942"/>
                          <a:pt x="126665" y="207539"/>
                          <a:pt x="116782" y="206779"/>
                        </a:cubicBezTo>
                        <a:cubicBezTo>
                          <a:pt x="92455" y="203738"/>
                          <a:pt x="68889" y="201457"/>
                          <a:pt x="44562" y="199177"/>
                        </a:cubicBezTo>
                        <a:cubicBezTo>
                          <a:pt x="33919" y="198417"/>
                          <a:pt x="23276" y="196896"/>
                          <a:pt x="12633" y="196896"/>
                        </a:cubicBezTo>
                        <a:cubicBezTo>
                          <a:pt x="7311" y="196896"/>
                          <a:pt x="1990" y="196136"/>
                          <a:pt x="469" y="190814"/>
                        </a:cubicBezTo>
                        <a:cubicBezTo>
                          <a:pt x="-1051" y="184733"/>
                          <a:pt x="1229" y="179411"/>
                          <a:pt x="5791" y="175610"/>
                        </a:cubicBezTo>
                        <a:cubicBezTo>
                          <a:pt x="10352" y="171809"/>
                          <a:pt x="14913" y="168768"/>
                          <a:pt x="19475" y="164967"/>
                        </a:cubicBezTo>
                        <a:cubicBezTo>
                          <a:pt x="20995" y="158125"/>
                          <a:pt x="27077" y="155844"/>
                          <a:pt x="32398" y="152043"/>
                        </a:cubicBezTo>
                        <a:cubicBezTo>
                          <a:pt x="43801" y="143681"/>
                          <a:pt x="52924" y="134558"/>
                          <a:pt x="48363" y="118594"/>
                        </a:cubicBezTo>
                        <a:cubicBezTo>
                          <a:pt x="55965" y="111752"/>
                          <a:pt x="64327" y="112512"/>
                          <a:pt x="70409" y="118594"/>
                        </a:cubicBezTo>
                        <a:cubicBezTo>
                          <a:pt x="78771" y="126196"/>
                          <a:pt x="86374" y="124675"/>
                          <a:pt x="95496" y="120874"/>
                        </a:cubicBezTo>
                        <a:cubicBezTo>
                          <a:pt x="98537" y="119354"/>
                          <a:pt x="102338" y="117834"/>
                          <a:pt x="105379" y="115553"/>
                        </a:cubicBezTo>
                        <a:cubicBezTo>
                          <a:pt x="122104" y="96547"/>
                          <a:pt x="144150" y="84384"/>
                          <a:pt x="163155" y="67659"/>
                        </a:cubicBezTo>
                        <a:cubicBezTo>
                          <a:pt x="167717" y="63858"/>
                          <a:pt x="170758" y="58537"/>
                          <a:pt x="177600" y="60817"/>
                        </a:cubicBezTo>
                        <a:cubicBezTo>
                          <a:pt x="176079" y="71460"/>
                          <a:pt x="170758" y="80583"/>
                          <a:pt x="165436" y="89705"/>
                        </a:cubicBezTo>
                        <a:cubicBezTo>
                          <a:pt x="162395" y="95027"/>
                          <a:pt x="159354" y="99588"/>
                          <a:pt x="158594" y="104910"/>
                        </a:cubicBezTo>
                        <a:cubicBezTo>
                          <a:pt x="157074" y="114793"/>
                          <a:pt x="161635" y="119354"/>
                          <a:pt x="172278" y="118594"/>
                        </a:cubicBezTo>
                        <a:cubicBezTo>
                          <a:pt x="209529" y="113272"/>
                          <a:pt x="244499" y="98828"/>
                          <a:pt x="277948" y="84384"/>
                        </a:cubicBezTo>
                        <a:cubicBezTo>
                          <a:pt x="300755" y="74501"/>
                          <a:pt x="314439" y="53215"/>
                          <a:pt x="326602" y="31929"/>
                        </a:cubicBezTo>
                        <a:cubicBezTo>
                          <a:pt x="332684" y="21286"/>
                          <a:pt x="337245" y="10643"/>
                          <a:pt x="343327" y="0"/>
                        </a:cubicBezTo>
                        <a:cubicBezTo>
                          <a:pt x="353970" y="5321"/>
                          <a:pt x="357771" y="19005"/>
                          <a:pt x="371455" y="19766"/>
                        </a:cubicBezTo>
                        <a:cubicBezTo>
                          <a:pt x="372975" y="21286"/>
                          <a:pt x="372975" y="22806"/>
                          <a:pt x="371455" y="24327"/>
                        </a:cubicBezTo>
                        <a:lnTo>
                          <a:pt x="371455" y="24327"/>
                        </a:lnTo>
                        <a:cubicBezTo>
                          <a:pt x="369934" y="31169"/>
                          <a:pt x="369174" y="38771"/>
                          <a:pt x="363853" y="44092"/>
                        </a:cubicBezTo>
                        <a:lnTo>
                          <a:pt x="363853" y="44092"/>
                        </a:lnTo>
                        <a:cubicBezTo>
                          <a:pt x="363092" y="50174"/>
                          <a:pt x="361572" y="54735"/>
                          <a:pt x="357011" y="59297"/>
                        </a:cubicBezTo>
                        <a:cubicBezTo>
                          <a:pt x="353970" y="63098"/>
                          <a:pt x="351689" y="66139"/>
                          <a:pt x="351689" y="71460"/>
                        </a:cubicBezTo>
                        <a:cubicBezTo>
                          <a:pt x="349409" y="79062"/>
                          <a:pt x="349409" y="87425"/>
                          <a:pt x="341046" y="91226"/>
                        </a:cubicBezTo>
                        <a:cubicBezTo>
                          <a:pt x="338766" y="93507"/>
                          <a:pt x="337245" y="95787"/>
                          <a:pt x="337245" y="98828"/>
                        </a:cubicBezTo>
                        <a:cubicBezTo>
                          <a:pt x="328883" y="120114"/>
                          <a:pt x="315959" y="139120"/>
                          <a:pt x="299994" y="155084"/>
                        </a:cubicBezTo>
                        <a:cubicBezTo>
                          <a:pt x="296954" y="155084"/>
                          <a:pt x="294673" y="156605"/>
                          <a:pt x="294673" y="159645"/>
                        </a:cubicBezTo>
                        <a:cubicBezTo>
                          <a:pt x="293913" y="161926"/>
                          <a:pt x="292392" y="163447"/>
                          <a:pt x="290112" y="164967"/>
                        </a:cubicBezTo>
                        <a:cubicBezTo>
                          <a:pt x="258943" y="181692"/>
                          <a:pt x="231575" y="203738"/>
                          <a:pt x="200406" y="221223"/>
                        </a:cubicBezTo>
                        <a:cubicBezTo>
                          <a:pt x="188243" y="228065"/>
                          <a:pt x="176839" y="234907"/>
                          <a:pt x="165436" y="241749"/>
                        </a:cubicBezTo>
                        <a:cubicBezTo>
                          <a:pt x="160115" y="244030"/>
                          <a:pt x="155553" y="247831"/>
                          <a:pt x="148711" y="246310"/>
                        </a:cubicBezTo>
                        <a:close/>
                      </a:path>
                    </a:pathLst>
                  </a:custGeom>
                  <a:solidFill>
                    <a:srgbClr val="0B92E8"/>
                  </a:solidFill>
                  <a:ln w="75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47" name="Freeform: Shape 46">
                    <a:extLst>
                      <a:ext uri="{FF2B5EF4-FFF2-40B4-BE49-F238E27FC236}">
                        <a16:creationId xmlns:a16="http://schemas.microsoft.com/office/drawing/2014/main" id="{8FD340E2-D839-4863-8EF4-851413BA9096}"/>
                      </a:ext>
                    </a:extLst>
                  </p:cNvPr>
                  <p:cNvSpPr/>
                  <p:nvPr/>
                </p:nvSpPr>
                <p:spPr>
                  <a:xfrm>
                    <a:off x="6942539" y="3320376"/>
                    <a:ext cx="222743" cy="447100"/>
                  </a:xfrm>
                  <a:custGeom>
                    <a:avLst/>
                    <a:gdLst>
                      <a:gd name="connsiteX0" fmla="*/ 161166 w 222743"/>
                      <a:gd name="connsiteY0" fmla="*/ 56462 h 447100"/>
                      <a:gd name="connsiteX1" fmla="*/ 161926 w 222743"/>
                      <a:gd name="connsiteY1" fmla="*/ 61023 h 447100"/>
                      <a:gd name="connsiteX2" fmla="*/ 165727 w 222743"/>
                      <a:gd name="connsiteY2" fmla="*/ 68625 h 447100"/>
                      <a:gd name="connsiteX3" fmla="*/ 161926 w 222743"/>
                      <a:gd name="connsiteY3" fmla="*/ 88391 h 447100"/>
                      <a:gd name="connsiteX4" fmla="*/ 186253 w 222743"/>
                      <a:gd name="connsiteY4" fmla="*/ 200903 h 447100"/>
                      <a:gd name="connsiteX5" fmla="*/ 209060 w 222743"/>
                      <a:gd name="connsiteY5" fmla="*/ 281486 h 447100"/>
                      <a:gd name="connsiteX6" fmla="*/ 222743 w 222743"/>
                      <a:gd name="connsiteY6" fmla="*/ 324818 h 447100"/>
                      <a:gd name="connsiteX7" fmla="*/ 202218 w 222743"/>
                      <a:gd name="connsiteY7" fmla="*/ 330140 h 447100"/>
                      <a:gd name="connsiteX8" fmla="*/ 168768 w 222743"/>
                      <a:gd name="connsiteY8" fmla="*/ 305053 h 447100"/>
                      <a:gd name="connsiteX9" fmla="*/ 145962 w 222743"/>
                      <a:gd name="connsiteY9" fmla="*/ 288328 h 447100"/>
                      <a:gd name="connsiteX10" fmla="*/ 121635 w 222743"/>
                      <a:gd name="connsiteY10" fmla="*/ 292129 h 447100"/>
                      <a:gd name="connsiteX11" fmla="*/ 88185 w 222743"/>
                      <a:gd name="connsiteY11" fmla="*/ 346865 h 447100"/>
                      <a:gd name="connsiteX12" fmla="*/ 30409 w 222743"/>
                      <a:gd name="connsiteY12" fmla="*/ 435810 h 447100"/>
                      <a:gd name="connsiteX13" fmla="*/ 14444 w 222743"/>
                      <a:gd name="connsiteY13" fmla="*/ 446453 h 447100"/>
                      <a:gd name="connsiteX14" fmla="*/ 3801 w 222743"/>
                      <a:gd name="connsiteY14" fmla="*/ 435810 h 447100"/>
                      <a:gd name="connsiteX15" fmla="*/ 4561 w 222743"/>
                      <a:gd name="connsiteY15" fmla="*/ 413764 h 447100"/>
                      <a:gd name="connsiteX16" fmla="*/ 0 w 222743"/>
                      <a:gd name="connsiteY16" fmla="*/ 385636 h 447100"/>
                      <a:gd name="connsiteX17" fmla="*/ 8362 w 222743"/>
                      <a:gd name="connsiteY17" fmla="*/ 361309 h 447100"/>
                      <a:gd name="connsiteX18" fmla="*/ 56256 w 222743"/>
                      <a:gd name="connsiteY18" fmla="*/ 255639 h 447100"/>
                      <a:gd name="connsiteX19" fmla="*/ 98828 w 222743"/>
                      <a:gd name="connsiteY19" fmla="*/ 143127 h 447100"/>
                      <a:gd name="connsiteX20" fmla="*/ 117073 w 222743"/>
                      <a:gd name="connsiteY20" fmla="*/ 89911 h 447100"/>
                      <a:gd name="connsiteX21" fmla="*/ 112512 w 222743"/>
                      <a:gd name="connsiteY21" fmla="*/ 86110 h 447100"/>
                      <a:gd name="connsiteX22" fmla="*/ 108711 w 222743"/>
                      <a:gd name="connsiteY22" fmla="*/ 80789 h 447100"/>
                      <a:gd name="connsiteX23" fmla="*/ 111752 w 222743"/>
                      <a:gd name="connsiteY23" fmla="*/ 74707 h 447100"/>
                      <a:gd name="connsiteX24" fmla="*/ 111752 w 222743"/>
                      <a:gd name="connsiteY24" fmla="*/ 74707 h 447100"/>
                      <a:gd name="connsiteX25" fmla="*/ 120874 w 222743"/>
                      <a:gd name="connsiteY25" fmla="*/ 49620 h 447100"/>
                      <a:gd name="connsiteX26" fmla="*/ 123915 w 222743"/>
                      <a:gd name="connsiteY26" fmla="*/ 40497 h 447100"/>
                      <a:gd name="connsiteX27" fmla="*/ 134558 w 222743"/>
                      <a:gd name="connsiteY27" fmla="*/ 4767 h 447100"/>
                      <a:gd name="connsiteX28" fmla="*/ 145962 w 222743"/>
                      <a:gd name="connsiteY28" fmla="*/ 5527 h 447100"/>
                      <a:gd name="connsiteX29" fmla="*/ 152804 w 222743"/>
                      <a:gd name="connsiteY29" fmla="*/ 35936 h 447100"/>
                      <a:gd name="connsiteX30" fmla="*/ 155844 w 222743"/>
                      <a:gd name="connsiteY30" fmla="*/ 45059 h 447100"/>
                      <a:gd name="connsiteX31" fmla="*/ 161166 w 222743"/>
                      <a:gd name="connsiteY31" fmla="*/ 56462 h 4471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222743" h="447100">
                        <a:moveTo>
                          <a:pt x="161166" y="56462"/>
                        </a:moveTo>
                        <a:cubicBezTo>
                          <a:pt x="161166" y="57982"/>
                          <a:pt x="161166" y="59503"/>
                          <a:pt x="161926" y="61023"/>
                        </a:cubicBezTo>
                        <a:cubicBezTo>
                          <a:pt x="164207" y="63304"/>
                          <a:pt x="165727" y="65584"/>
                          <a:pt x="165727" y="68625"/>
                        </a:cubicBezTo>
                        <a:cubicBezTo>
                          <a:pt x="163447" y="74707"/>
                          <a:pt x="156605" y="80789"/>
                          <a:pt x="161926" y="88391"/>
                        </a:cubicBezTo>
                        <a:cubicBezTo>
                          <a:pt x="168008" y="126402"/>
                          <a:pt x="177891" y="163652"/>
                          <a:pt x="186253" y="200903"/>
                        </a:cubicBezTo>
                        <a:cubicBezTo>
                          <a:pt x="194615" y="227511"/>
                          <a:pt x="201457" y="254878"/>
                          <a:pt x="209060" y="281486"/>
                        </a:cubicBezTo>
                        <a:cubicBezTo>
                          <a:pt x="213621" y="295930"/>
                          <a:pt x="220463" y="309614"/>
                          <a:pt x="222743" y="324818"/>
                        </a:cubicBezTo>
                        <a:cubicBezTo>
                          <a:pt x="218942" y="335461"/>
                          <a:pt x="212861" y="337742"/>
                          <a:pt x="202218" y="330140"/>
                        </a:cubicBezTo>
                        <a:cubicBezTo>
                          <a:pt x="190814" y="321777"/>
                          <a:pt x="180171" y="313415"/>
                          <a:pt x="168768" y="305053"/>
                        </a:cubicBezTo>
                        <a:cubicBezTo>
                          <a:pt x="161166" y="299731"/>
                          <a:pt x="153564" y="293649"/>
                          <a:pt x="145962" y="288328"/>
                        </a:cubicBezTo>
                        <a:cubicBezTo>
                          <a:pt x="135319" y="280726"/>
                          <a:pt x="130757" y="281486"/>
                          <a:pt x="121635" y="292129"/>
                        </a:cubicBezTo>
                        <a:cubicBezTo>
                          <a:pt x="108711" y="308854"/>
                          <a:pt x="99588" y="328619"/>
                          <a:pt x="88185" y="346865"/>
                        </a:cubicBezTo>
                        <a:cubicBezTo>
                          <a:pt x="69940" y="377273"/>
                          <a:pt x="50935" y="406922"/>
                          <a:pt x="30409" y="435810"/>
                        </a:cubicBezTo>
                        <a:cubicBezTo>
                          <a:pt x="26608" y="441131"/>
                          <a:pt x="20526" y="444933"/>
                          <a:pt x="14444" y="446453"/>
                        </a:cubicBezTo>
                        <a:cubicBezTo>
                          <a:pt x="6082" y="449494"/>
                          <a:pt x="3801" y="441131"/>
                          <a:pt x="3801" y="435810"/>
                        </a:cubicBezTo>
                        <a:cubicBezTo>
                          <a:pt x="3801" y="428208"/>
                          <a:pt x="3801" y="420606"/>
                          <a:pt x="4561" y="413764"/>
                        </a:cubicBezTo>
                        <a:cubicBezTo>
                          <a:pt x="5322" y="403881"/>
                          <a:pt x="1520" y="395518"/>
                          <a:pt x="0" y="385636"/>
                        </a:cubicBezTo>
                        <a:cubicBezTo>
                          <a:pt x="760" y="376513"/>
                          <a:pt x="4561" y="368911"/>
                          <a:pt x="8362" y="361309"/>
                        </a:cubicBezTo>
                        <a:cubicBezTo>
                          <a:pt x="25847" y="327099"/>
                          <a:pt x="42572" y="292129"/>
                          <a:pt x="56256" y="255639"/>
                        </a:cubicBezTo>
                        <a:cubicBezTo>
                          <a:pt x="72981" y="219148"/>
                          <a:pt x="83624" y="180377"/>
                          <a:pt x="98828" y="143127"/>
                        </a:cubicBezTo>
                        <a:cubicBezTo>
                          <a:pt x="108711" y="126402"/>
                          <a:pt x="112512" y="108157"/>
                          <a:pt x="117073" y="89911"/>
                        </a:cubicBezTo>
                        <a:cubicBezTo>
                          <a:pt x="117834" y="86110"/>
                          <a:pt x="117834" y="83830"/>
                          <a:pt x="112512" y="86110"/>
                        </a:cubicBezTo>
                        <a:cubicBezTo>
                          <a:pt x="110231" y="86871"/>
                          <a:pt x="109471" y="83069"/>
                          <a:pt x="108711" y="80789"/>
                        </a:cubicBezTo>
                        <a:cubicBezTo>
                          <a:pt x="108711" y="78508"/>
                          <a:pt x="109471" y="76227"/>
                          <a:pt x="111752" y="74707"/>
                        </a:cubicBezTo>
                        <a:lnTo>
                          <a:pt x="111752" y="74707"/>
                        </a:lnTo>
                        <a:cubicBezTo>
                          <a:pt x="112512" y="65584"/>
                          <a:pt x="115553" y="57222"/>
                          <a:pt x="120874" y="49620"/>
                        </a:cubicBezTo>
                        <a:cubicBezTo>
                          <a:pt x="122395" y="46579"/>
                          <a:pt x="120874" y="42778"/>
                          <a:pt x="123915" y="40497"/>
                        </a:cubicBezTo>
                        <a:cubicBezTo>
                          <a:pt x="127716" y="28334"/>
                          <a:pt x="129237" y="16170"/>
                          <a:pt x="134558" y="4767"/>
                        </a:cubicBezTo>
                        <a:cubicBezTo>
                          <a:pt x="139120" y="-2075"/>
                          <a:pt x="142921" y="-1315"/>
                          <a:pt x="145962" y="5527"/>
                        </a:cubicBezTo>
                        <a:cubicBezTo>
                          <a:pt x="150523" y="15410"/>
                          <a:pt x="152043" y="25293"/>
                          <a:pt x="152804" y="35936"/>
                        </a:cubicBezTo>
                        <a:cubicBezTo>
                          <a:pt x="152804" y="38977"/>
                          <a:pt x="152804" y="42778"/>
                          <a:pt x="155844" y="45059"/>
                        </a:cubicBezTo>
                        <a:cubicBezTo>
                          <a:pt x="159645" y="47339"/>
                          <a:pt x="158885" y="51901"/>
                          <a:pt x="161166" y="56462"/>
                        </a:cubicBezTo>
                        <a:close/>
                      </a:path>
                    </a:pathLst>
                  </a:custGeom>
                  <a:solidFill>
                    <a:srgbClr val="022FA3"/>
                  </a:solidFill>
                  <a:ln w="75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48" name="Freeform: Shape 47">
                    <a:extLst>
                      <a:ext uri="{FF2B5EF4-FFF2-40B4-BE49-F238E27FC236}">
                        <a16:creationId xmlns:a16="http://schemas.microsoft.com/office/drawing/2014/main" id="{16C50498-265D-42E0-BF2E-E76DE94A148A}"/>
                      </a:ext>
                    </a:extLst>
                  </p:cNvPr>
                  <p:cNvSpPr/>
                  <p:nvPr/>
                </p:nvSpPr>
                <p:spPr>
                  <a:xfrm>
                    <a:off x="6694857" y="3445257"/>
                    <a:ext cx="348511" cy="611269"/>
                  </a:xfrm>
                  <a:custGeom>
                    <a:avLst/>
                    <a:gdLst>
                      <a:gd name="connsiteX0" fmla="*/ 240080 w 348511"/>
                      <a:gd name="connsiteY0" fmla="*/ 178651 h 611269"/>
                      <a:gd name="connsiteX1" fmla="*/ 243121 w 348511"/>
                      <a:gd name="connsiteY1" fmla="*/ 173329 h 611269"/>
                      <a:gd name="connsiteX2" fmla="*/ 253764 w 348511"/>
                      <a:gd name="connsiteY2" fmla="*/ 158885 h 611269"/>
                      <a:gd name="connsiteX3" fmla="*/ 253003 w 348511"/>
                      <a:gd name="connsiteY3" fmla="*/ 158125 h 611269"/>
                      <a:gd name="connsiteX4" fmla="*/ 253764 w 348511"/>
                      <a:gd name="connsiteY4" fmla="*/ 158885 h 611269"/>
                      <a:gd name="connsiteX5" fmla="*/ 270488 w 348511"/>
                      <a:gd name="connsiteY5" fmla="*/ 131518 h 611269"/>
                      <a:gd name="connsiteX6" fmla="*/ 272769 w 348511"/>
                      <a:gd name="connsiteY6" fmla="*/ 128477 h 611269"/>
                      <a:gd name="connsiteX7" fmla="*/ 283412 w 348511"/>
                      <a:gd name="connsiteY7" fmla="*/ 110231 h 611269"/>
                      <a:gd name="connsiteX8" fmla="*/ 292535 w 348511"/>
                      <a:gd name="connsiteY8" fmla="*/ 91986 h 611269"/>
                      <a:gd name="connsiteX9" fmla="*/ 295575 w 348511"/>
                      <a:gd name="connsiteY9" fmla="*/ 86665 h 611269"/>
                      <a:gd name="connsiteX10" fmla="*/ 310020 w 348511"/>
                      <a:gd name="connsiteY10" fmla="*/ 57776 h 611269"/>
                      <a:gd name="connsiteX11" fmla="*/ 313821 w 348511"/>
                      <a:gd name="connsiteY11" fmla="*/ 50934 h 611269"/>
                      <a:gd name="connsiteX12" fmla="*/ 332066 w 348511"/>
                      <a:gd name="connsiteY12" fmla="*/ 15964 h 611269"/>
                      <a:gd name="connsiteX13" fmla="*/ 335107 w 348511"/>
                      <a:gd name="connsiteY13" fmla="*/ 9883 h 611269"/>
                      <a:gd name="connsiteX14" fmla="*/ 342709 w 348511"/>
                      <a:gd name="connsiteY14" fmla="*/ 0 h 611269"/>
                      <a:gd name="connsiteX15" fmla="*/ 348030 w 348511"/>
                      <a:gd name="connsiteY15" fmla="*/ 13684 h 611269"/>
                      <a:gd name="connsiteX16" fmla="*/ 300897 w 348511"/>
                      <a:gd name="connsiteY16" fmla="*/ 127716 h 611269"/>
                      <a:gd name="connsiteX17" fmla="*/ 236279 w 348511"/>
                      <a:gd name="connsiteY17" fmla="*/ 242509 h 611269"/>
                      <a:gd name="connsiteX18" fmla="*/ 195227 w 348511"/>
                      <a:gd name="connsiteY18" fmla="*/ 309408 h 611269"/>
                      <a:gd name="connsiteX19" fmla="*/ 192186 w 348511"/>
                      <a:gd name="connsiteY19" fmla="*/ 313209 h 611269"/>
                      <a:gd name="connsiteX20" fmla="*/ 158736 w 348511"/>
                      <a:gd name="connsiteY20" fmla="*/ 364144 h 611269"/>
                      <a:gd name="connsiteX21" fmla="*/ 106282 w 348511"/>
                      <a:gd name="connsiteY21" fmla="*/ 455370 h 611269"/>
                      <a:gd name="connsiteX22" fmla="*/ 62189 w 348511"/>
                      <a:gd name="connsiteY22" fmla="*/ 553438 h 611269"/>
                      <a:gd name="connsiteX23" fmla="*/ 53827 w 348511"/>
                      <a:gd name="connsiteY23" fmla="*/ 567122 h 611269"/>
                      <a:gd name="connsiteX24" fmla="*/ 28739 w 348511"/>
                      <a:gd name="connsiteY24" fmla="*/ 588408 h 611269"/>
                      <a:gd name="connsiteX25" fmla="*/ 17336 w 348511"/>
                      <a:gd name="connsiteY25" fmla="*/ 604372 h 611269"/>
                      <a:gd name="connsiteX26" fmla="*/ 611 w 348511"/>
                      <a:gd name="connsiteY26" fmla="*/ 607413 h 611269"/>
                      <a:gd name="connsiteX27" fmla="*/ 6693 w 348511"/>
                      <a:gd name="connsiteY27" fmla="*/ 572443 h 611269"/>
                      <a:gd name="connsiteX28" fmla="*/ 63709 w 348511"/>
                      <a:gd name="connsiteY28" fmla="*/ 452329 h 611269"/>
                      <a:gd name="connsiteX29" fmla="*/ 116164 w 348511"/>
                      <a:gd name="connsiteY29" fmla="*/ 360343 h 611269"/>
                      <a:gd name="connsiteX30" fmla="*/ 126807 w 348511"/>
                      <a:gd name="connsiteY30" fmla="*/ 340577 h 611269"/>
                      <a:gd name="connsiteX31" fmla="*/ 138211 w 348511"/>
                      <a:gd name="connsiteY31" fmla="*/ 323852 h 611269"/>
                      <a:gd name="connsiteX32" fmla="*/ 138211 w 348511"/>
                      <a:gd name="connsiteY32" fmla="*/ 323852 h 611269"/>
                      <a:gd name="connsiteX33" fmla="*/ 142012 w 348511"/>
                      <a:gd name="connsiteY33" fmla="*/ 320051 h 611269"/>
                      <a:gd name="connsiteX34" fmla="*/ 147333 w 348511"/>
                      <a:gd name="connsiteY34" fmla="*/ 313209 h 611269"/>
                      <a:gd name="connsiteX35" fmla="*/ 154935 w 348511"/>
                      <a:gd name="connsiteY35" fmla="*/ 303326 h 611269"/>
                      <a:gd name="connsiteX36" fmla="*/ 162538 w 348511"/>
                      <a:gd name="connsiteY36" fmla="*/ 293444 h 611269"/>
                      <a:gd name="connsiteX37" fmla="*/ 162538 w 348511"/>
                      <a:gd name="connsiteY37" fmla="*/ 293444 h 611269"/>
                      <a:gd name="connsiteX38" fmla="*/ 187625 w 348511"/>
                      <a:gd name="connsiteY38" fmla="*/ 254673 h 611269"/>
                      <a:gd name="connsiteX39" fmla="*/ 186864 w 348511"/>
                      <a:gd name="connsiteY39" fmla="*/ 253912 h 611269"/>
                      <a:gd name="connsiteX40" fmla="*/ 186864 w 348511"/>
                      <a:gd name="connsiteY40" fmla="*/ 254673 h 611269"/>
                      <a:gd name="connsiteX41" fmla="*/ 193706 w 348511"/>
                      <a:gd name="connsiteY41" fmla="*/ 246310 h 611269"/>
                      <a:gd name="connsiteX42" fmla="*/ 196747 w 348511"/>
                      <a:gd name="connsiteY42" fmla="*/ 243269 h 611269"/>
                      <a:gd name="connsiteX43" fmla="*/ 201309 w 348511"/>
                      <a:gd name="connsiteY43" fmla="*/ 236427 h 611269"/>
                      <a:gd name="connsiteX44" fmla="*/ 203589 w 348511"/>
                      <a:gd name="connsiteY44" fmla="*/ 233386 h 611269"/>
                      <a:gd name="connsiteX45" fmla="*/ 233998 w 348511"/>
                      <a:gd name="connsiteY45" fmla="*/ 190054 h 611269"/>
                      <a:gd name="connsiteX46" fmla="*/ 233998 w 348511"/>
                      <a:gd name="connsiteY46" fmla="*/ 190054 h 611269"/>
                      <a:gd name="connsiteX47" fmla="*/ 240080 w 348511"/>
                      <a:gd name="connsiteY47" fmla="*/ 178651 h 6112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48511" h="611269">
                        <a:moveTo>
                          <a:pt x="240080" y="178651"/>
                        </a:moveTo>
                        <a:cubicBezTo>
                          <a:pt x="240840" y="177131"/>
                          <a:pt x="242360" y="175610"/>
                          <a:pt x="243121" y="173329"/>
                        </a:cubicBezTo>
                        <a:cubicBezTo>
                          <a:pt x="246161" y="168008"/>
                          <a:pt x="247682" y="161926"/>
                          <a:pt x="253764" y="158885"/>
                        </a:cubicBezTo>
                        <a:lnTo>
                          <a:pt x="253003" y="158125"/>
                        </a:lnTo>
                        <a:lnTo>
                          <a:pt x="253764" y="158885"/>
                        </a:lnTo>
                        <a:cubicBezTo>
                          <a:pt x="256044" y="147482"/>
                          <a:pt x="263646" y="139880"/>
                          <a:pt x="270488" y="131518"/>
                        </a:cubicBezTo>
                        <a:cubicBezTo>
                          <a:pt x="271249" y="130757"/>
                          <a:pt x="272009" y="129237"/>
                          <a:pt x="272769" y="128477"/>
                        </a:cubicBezTo>
                        <a:cubicBezTo>
                          <a:pt x="276570" y="122395"/>
                          <a:pt x="276570" y="114032"/>
                          <a:pt x="283412" y="110231"/>
                        </a:cubicBezTo>
                        <a:cubicBezTo>
                          <a:pt x="284172" y="103389"/>
                          <a:pt x="288734" y="98068"/>
                          <a:pt x="292535" y="91986"/>
                        </a:cubicBezTo>
                        <a:cubicBezTo>
                          <a:pt x="293295" y="90466"/>
                          <a:pt x="294055" y="88185"/>
                          <a:pt x="295575" y="86665"/>
                        </a:cubicBezTo>
                        <a:cubicBezTo>
                          <a:pt x="299377" y="76782"/>
                          <a:pt x="301657" y="65379"/>
                          <a:pt x="310020" y="57776"/>
                        </a:cubicBezTo>
                        <a:cubicBezTo>
                          <a:pt x="311540" y="55496"/>
                          <a:pt x="312300" y="53215"/>
                          <a:pt x="313821" y="50934"/>
                        </a:cubicBezTo>
                        <a:cubicBezTo>
                          <a:pt x="317622" y="38011"/>
                          <a:pt x="322183" y="25847"/>
                          <a:pt x="332066" y="15964"/>
                        </a:cubicBezTo>
                        <a:cubicBezTo>
                          <a:pt x="332826" y="13684"/>
                          <a:pt x="334347" y="11403"/>
                          <a:pt x="335107" y="9883"/>
                        </a:cubicBezTo>
                        <a:cubicBezTo>
                          <a:pt x="335867" y="5321"/>
                          <a:pt x="336627" y="760"/>
                          <a:pt x="342709" y="0"/>
                        </a:cubicBezTo>
                        <a:cubicBezTo>
                          <a:pt x="352592" y="1520"/>
                          <a:pt x="346510" y="9123"/>
                          <a:pt x="348030" y="13684"/>
                        </a:cubicBezTo>
                        <a:cubicBezTo>
                          <a:pt x="336627" y="53215"/>
                          <a:pt x="316101" y="89706"/>
                          <a:pt x="300897" y="127716"/>
                        </a:cubicBezTo>
                        <a:cubicBezTo>
                          <a:pt x="281892" y="167248"/>
                          <a:pt x="259085" y="204498"/>
                          <a:pt x="236279" y="242509"/>
                        </a:cubicBezTo>
                        <a:cubicBezTo>
                          <a:pt x="222595" y="265316"/>
                          <a:pt x="211952" y="288882"/>
                          <a:pt x="195227" y="309408"/>
                        </a:cubicBezTo>
                        <a:cubicBezTo>
                          <a:pt x="194467" y="310929"/>
                          <a:pt x="192946" y="311689"/>
                          <a:pt x="192186" y="313209"/>
                        </a:cubicBezTo>
                        <a:cubicBezTo>
                          <a:pt x="179262" y="329174"/>
                          <a:pt x="169380" y="347419"/>
                          <a:pt x="158736" y="364144"/>
                        </a:cubicBezTo>
                        <a:cubicBezTo>
                          <a:pt x="139731" y="393792"/>
                          <a:pt x="119965" y="423441"/>
                          <a:pt x="106282" y="455370"/>
                        </a:cubicBezTo>
                        <a:cubicBezTo>
                          <a:pt x="90317" y="487299"/>
                          <a:pt x="75113" y="519988"/>
                          <a:pt x="62189" y="553438"/>
                        </a:cubicBezTo>
                        <a:cubicBezTo>
                          <a:pt x="59908" y="558759"/>
                          <a:pt x="57628" y="563320"/>
                          <a:pt x="53827" y="567122"/>
                        </a:cubicBezTo>
                        <a:cubicBezTo>
                          <a:pt x="46224" y="574724"/>
                          <a:pt x="38622" y="583086"/>
                          <a:pt x="28739" y="588408"/>
                        </a:cubicBezTo>
                        <a:cubicBezTo>
                          <a:pt x="22658" y="592209"/>
                          <a:pt x="21137" y="598290"/>
                          <a:pt x="17336" y="604372"/>
                        </a:cubicBezTo>
                        <a:cubicBezTo>
                          <a:pt x="12775" y="611214"/>
                          <a:pt x="7453" y="614255"/>
                          <a:pt x="611" y="607413"/>
                        </a:cubicBezTo>
                        <a:cubicBezTo>
                          <a:pt x="-1669" y="595250"/>
                          <a:pt x="2892" y="583846"/>
                          <a:pt x="6693" y="572443"/>
                        </a:cubicBezTo>
                        <a:cubicBezTo>
                          <a:pt x="21137" y="529871"/>
                          <a:pt x="41663" y="491100"/>
                          <a:pt x="63709" y="452329"/>
                        </a:cubicBezTo>
                        <a:cubicBezTo>
                          <a:pt x="80434" y="421160"/>
                          <a:pt x="98679" y="390751"/>
                          <a:pt x="116164" y="360343"/>
                        </a:cubicBezTo>
                        <a:cubicBezTo>
                          <a:pt x="115404" y="351220"/>
                          <a:pt x="120726" y="345899"/>
                          <a:pt x="126807" y="340577"/>
                        </a:cubicBezTo>
                        <a:cubicBezTo>
                          <a:pt x="129088" y="333735"/>
                          <a:pt x="136690" y="331454"/>
                          <a:pt x="138211" y="323852"/>
                        </a:cubicBezTo>
                        <a:lnTo>
                          <a:pt x="138211" y="323852"/>
                        </a:lnTo>
                        <a:cubicBezTo>
                          <a:pt x="139731" y="322332"/>
                          <a:pt x="140491" y="321572"/>
                          <a:pt x="142012" y="320051"/>
                        </a:cubicBezTo>
                        <a:cubicBezTo>
                          <a:pt x="143532" y="317771"/>
                          <a:pt x="145813" y="315490"/>
                          <a:pt x="147333" y="313209"/>
                        </a:cubicBezTo>
                        <a:cubicBezTo>
                          <a:pt x="149614" y="310168"/>
                          <a:pt x="152655" y="306367"/>
                          <a:pt x="154935" y="303326"/>
                        </a:cubicBezTo>
                        <a:cubicBezTo>
                          <a:pt x="157976" y="300286"/>
                          <a:pt x="158736" y="295724"/>
                          <a:pt x="162538" y="293444"/>
                        </a:cubicBezTo>
                        <a:lnTo>
                          <a:pt x="162538" y="293444"/>
                        </a:lnTo>
                        <a:cubicBezTo>
                          <a:pt x="169380" y="278999"/>
                          <a:pt x="177742" y="266836"/>
                          <a:pt x="187625" y="254673"/>
                        </a:cubicBezTo>
                        <a:lnTo>
                          <a:pt x="186864" y="253912"/>
                        </a:lnTo>
                        <a:lnTo>
                          <a:pt x="186864" y="254673"/>
                        </a:lnTo>
                        <a:cubicBezTo>
                          <a:pt x="187625" y="250871"/>
                          <a:pt x="190666" y="248591"/>
                          <a:pt x="193706" y="246310"/>
                        </a:cubicBezTo>
                        <a:cubicBezTo>
                          <a:pt x="194467" y="245550"/>
                          <a:pt x="195227" y="244029"/>
                          <a:pt x="196747" y="243269"/>
                        </a:cubicBezTo>
                        <a:cubicBezTo>
                          <a:pt x="199028" y="240989"/>
                          <a:pt x="197508" y="237188"/>
                          <a:pt x="201309" y="236427"/>
                        </a:cubicBezTo>
                        <a:cubicBezTo>
                          <a:pt x="202069" y="235667"/>
                          <a:pt x="202829" y="234147"/>
                          <a:pt x="203589" y="233386"/>
                        </a:cubicBezTo>
                        <a:cubicBezTo>
                          <a:pt x="211191" y="216662"/>
                          <a:pt x="221074" y="202978"/>
                          <a:pt x="233998" y="190054"/>
                        </a:cubicBezTo>
                        <a:lnTo>
                          <a:pt x="233998" y="190054"/>
                        </a:lnTo>
                        <a:cubicBezTo>
                          <a:pt x="235518" y="185493"/>
                          <a:pt x="235518" y="180171"/>
                          <a:pt x="240080" y="178651"/>
                        </a:cubicBezTo>
                        <a:close/>
                      </a:path>
                    </a:pathLst>
                  </a:custGeom>
                  <a:solidFill>
                    <a:srgbClr val="04278B"/>
                  </a:solidFill>
                  <a:ln w="75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49" name="Freeform: Shape 48">
                    <a:extLst>
                      <a:ext uri="{FF2B5EF4-FFF2-40B4-BE49-F238E27FC236}">
                        <a16:creationId xmlns:a16="http://schemas.microsoft.com/office/drawing/2014/main" id="{1CEC99AB-DDE2-43E5-8060-6027C6251A72}"/>
                      </a:ext>
                    </a:extLst>
                  </p:cNvPr>
                  <p:cNvSpPr/>
                  <p:nvPr/>
                </p:nvSpPr>
                <p:spPr>
                  <a:xfrm>
                    <a:off x="7134792" y="4491315"/>
                    <a:ext cx="257877" cy="148052"/>
                  </a:xfrm>
                  <a:custGeom>
                    <a:avLst/>
                    <a:gdLst>
                      <a:gd name="connsiteX0" fmla="*/ 117155 w 257877"/>
                      <a:gd name="connsiteY0" fmla="*/ 84384 h 148052"/>
                      <a:gd name="connsiteX1" fmla="*/ 236509 w 257877"/>
                      <a:gd name="connsiteY1" fmla="*/ 11403 h 148052"/>
                      <a:gd name="connsiteX2" fmla="*/ 257795 w 257877"/>
                      <a:gd name="connsiteY2" fmla="*/ 0 h 148052"/>
                      <a:gd name="connsiteX3" fmla="*/ 247152 w 257877"/>
                      <a:gd name="connsiteY3" fmla="*/ 15204 h 148052"/>
                      <a:gd name="connsiteX4" fmla="*/ 242591 w 257877"/>
                      <a:gd name="connsiteY4" fmla="*/ 19766 h 148052"/>
                      <a:gd name="connsiteX5" fmla="*/ 232708 w 257877"/>
                      <a:gd name="connsiteY5" fmla="*/ 29648 h 148052"/>
                      <a:gd name="connsiteX6" fmla="*/ 225866 w 257877"/>
                      <a:gd name="connsiteY6" fmla="*/ 35730 h 148052"/>
                      <a:gd name="connsiteX7" fmla="*/ 208381 w 257877"/>
                      <a:gd name="connsiteY7" fmla="*/ 52455 h 148052"/>
                      <a:gd name="connsiteX8" fmla="*/ 206100 w 257877"/>
                      <a:gd name="connsiteY8" fmla="*/ 54736 h 148052"/>
                      <a:gd name="connsiteX9" fmla="*/ 186335 w 257877"/>
                      <a:gd name="connsiteY9" fmla="*/ 69940 h 148052"/>
                      <a:gd name="connsiteX10" fmla="*/ 186335 w 257877"/>
                      <a:gd name="connsiteY10" fmla="*/ 69940 h 148052"/>
                      <a:gd name="connsiteX11" fmla="*/ 153646 w 257877"/>
                      <a:gd name="connsiteY11" fmla="*/ 91986 h 148052"/>
                      <a:gd name="connsiteX12" fmla="*/ 143763 w 257877"/>
                      <a:gd name="connsiteY12" fmla="*/ 96548 h 148052"/>
                      <a:gd name="connsiteX13" fmla="*/ 116395 w 257877"/>
                      <a:gd name="connsiteY13" fmla="*/ 111752 h 148052"/>
                      <a:gd name="connsiteX14" fmla="*/ 114114 w 257877"/>
                      <a:gd name="connsiteY14" fmla="*/ 112512 h 148052"/>
                      <a:gd name="connsiteX15" fmla="*/ 69261 w 257877"/>
                      <a:gd name="connsiteY15" fmla="*/ 131518 h 148052"/>
                      <a:gd name="connsiteX16" fmla="*/ 64700 w 257877"/>
                      <a:gd name="connsiteY16" fmla="*/ 132278 h 148052"/>
                      <a:gd name="connsiteX17" fmla="*/ 27450 w 257877"/>
                      <a:gd name="connsiteY17" fmla="*/ 141400 h 148052"/>
                      <a:gd name="connsiteX18" fmla="*/ 7684 w 257877"/>
                      <a:gd name="connsiteY18" fmla="*/ 146722 h 148052"/>
                      <a:gd name="connsiteX19" fmla="*/ 82 w 257877"/>
                      <a:gd name="connsiteY19" fmla="*/ 145962 h 148052"/>
                      <a:gd name="connsiteX20" fmla="*/ 13005 w 257877"/>
                      <a:gd name="connsiteY20" fmla="*/ 127717 h 148052"/>
                      <a:gd name="connsiteX21" fmla="*/ 103471 w 257877"/>
                      <a:gd name="connsiteY21" fmla="*/ 91986 h 148052"/>
                      <a:gd name="connsiteX22" fmla="*/ 117155 w 257877"/>
                      <a:gd name="connsiteY22" fmla="*/ 84384 h 1480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257877" h="148052">
                        <a:moveTo>
                          <a:pt x="117155" y="84384"/>
                        </a:moveTo>
                        <a:cubicBezTo>
                          <a:pt x="158207" y="62338"/>
                          <a:pt x="197738" y="37251"/>
                          <a:pt x="236509" y="11403"/>
                        </a:cubicBezTo>
                        <a:cubicBezTo>
                          <a:pt x="243351" y="6842"/>
                          <a:pt x="249433" y="1521"/>
                          <a:pt x="257795" y="0"/>
                        </a:cubicBezTo>
                        <a:cubicBezTo>
                          <a:pt x="258555" y="8362"/>
                          <a:pt x="253994" y="12164"/>
                          <a:pt x="247152" y="15204"/>
                        </a:cubicBezTo>
                        <a:cubicBezTo>
                          <a:pt x="245632" y="16725"/>
                          <a:pt x="244111" y="18245"/>
                          <a:pt x="242591" y="19766"/>
                        </a:cubicBezTo>
                        <a:cubicBezTo>
                          <a:pt x="241070" y="25087"/>
                          <a:pt x="238030" y="28888"/>
                          <a:pt x="232708" y="29648"/>
                        </a:cubicBezTo>
                        <a:cubicBezTo>
                          <a:pt x="228907" y="29648"/>
                          <a:pt x="228147" y="33449"/>
                          <a:pt x="225866" y="35730"/>
                        </a:cubicBezTo>
                        <a:cubicBezTo>
                          <a:pt x="221305" y="42572"/>
                          <a:pt x="217504" y="50174"/>
                          <a:pt x="208381" y="52455"/>
                        </a:cubicBezTo>
                        <a:cubicBezTo>
                          <a:pt x="207621" y="53215"/>
                          <a:pt x="206861" y="53975"/>
                          <a:pt x="206100" y="54736"/>
                        </a:cubicBezTo>
                        <a:cubicBezTo>
                          <a:pt x="201539" y="62338"/>
                          <a:pt x="193937" y="66899"/>
                          <a:pt x="186335" y="69940"/>
                        </a:cubicBezTo>
                        <a:lnTo>
                          <a:pt x="186335" y="69940"/>
                        </a:lnTo>
                        <a:cubicBezTo>
                          <a:pt x="177212" y="79823"/>
                          <a:pt x="167329" y="88185"/>
                          <a:pt x="153646" y="91986"/>
                        </a:cubicBezTo>
                        <a:cubicBezTo>
                          <a:pt x="149844" y="92747"/>
                          <a:pt x="146804" y="94267"/>
                          <a:pt x="143763" y="96548"/>
                        </a:cubicBezTo>
                        <a:cubicBezTo>
                          <a:pt x="136161" y="104150"/>
                          <a:pt x="127798" y="110231"/>
                          <a:pt x="116395" y="111752"/>
                        </a:cubicBezTo>
                        <a:cubicBezTo>
                          <a:pt x="115635" y="111752"/>
                          <a:pt x="114874" y="112512"/>
                          <a:pt x="114114" y="112512"/>
                        </a:cubicBezTo>
                        <a:cubicBezTo>
                          <a:pt x="101191" y="123915"/>
                          <a:pt x="85986" y="129997"/>
                          <a:pt x="69261" y="131518"/>
                        </a:cubicBezTo>
                        <a:cubicBezTo>
                          <a:pt x="67741" y="131518"/>
                          <a:pt x="66221" y="132278"/>
                          <a:pt x="64700" y="132278"/>
                        </a:cubicBezTo>
                        <a:cubicBezTo>
                          <a:pt x="53297" y="138360"/>
                          <a:pt x="41133" y="142921"/>
                          <a:pt x="27450" y="141400"/>
                        </a:cubicBezTo>
                        <a:cubicBezTo>
                          <a:pt x="21368" y="144441"/>
                          <a:pt x="13766" y="142921"/>
                          <a:pt x="7684" y="146722"/>
                        </a:cubicBezTo>
                        <a:cubicBezTo>
                          <a:pt x="4643" y="148242"/>
                          <a:pt x="2362" y="149003"/>
                          <a:pt x="82" y="145962"/>
                        </a:cubicBezTo>
                        <a:cubicBezTo>
                          <a:pt x="-678" y="136079"/>
                          <a:pt x="3883" y="131518"/>
                          <a:pt x="13005" y="127717"/>
                        </a:cubicBezTo>
                        <a:cubicBezTo>
                          <a:pt x="43414" y="116313"/>
                          <a:pt x="73063" y="104150"/>
                          <a:pt x="103471" y="91986"/>
                        </a:cubicBezTo>
                        <a:cubicBezTo>
                          <a:pt x="108033" y="89706"/>
                          <a:pt x="113354" y="88185"/>
                          <a:pt x="117155" y="84384"/>
                        </a:cubicBezTo>
                        <a:close/>
                      </a:path>
                    </a:pathLst>
                  </a:custGeom>
                  <a:solidFill>
                    <a:srgbClr val="7AEEF8"/>
                  </a:solidFill>
                  <a:ln w="75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50" name="Freeform: Shape 49">
                    <a:extLst>
                      <a:ext uri="{FF2B5EF4-FFF2-40B4-BE49-F238E27FC236}">
                        <a16:creationId xmlns:a16="http://schemas.microsoft.com/office/drawing/2014/main" id="{7E2167C9-C5CB-436A-A305-A12B4B03D6C0}"/>
                      </a:ext>
                    </a:extLst>
                  </p:cNvPr>
                  <p:cNvSpPr/>
                  <p:nvPr/>
                </p:nvSpPr>
                <p:spPr>
                  <a:xfrm>
                    <a:off x="6735445" y="4438860"/>
                    <a:ext cx="172033" cy="160144"/>
                  </a:xfrm>
                  <a:custGeom>
                    <a:avLst/>
                    <a:gdLst>
                      <a:gd name="connsiteX0" fmla="*/ 170603 w 172033"/>
                      <a:gd name="connsiteY0" fmla="*/ 146722 h 160144"/>
                      <a:gd name="connsiteX1" fmla="*/ 170603 w 172033"/>
                      <a:gd name="connsiteY1" fmla="*/ 158885 h 160144"/>
                      <a:gd name="connsiteX2" fmla="*/ 166042 w 172033"/>
                      <a:gd name="connsiteY2" fmla="*/ 159645 h 160144"/>
                      <a:gd name="connsiteX3" fmla="*/ 111307 w 172033"/>
                      <a:gd name="connsiteY3" fmla="*/ 124675 h 160144"/>
                      <a:gd name="connsiteX4" fmla="*/ 111307 w 172033"/>
                      <a:gd name="connsiteY4" fmla="*/ 124675 h 160144"/>
                      <a:gd name="connsiteX5" fmla="*/ 101424 w 172033"/>
                      <a:gd name="connsiteY5" fmla="*/ 117073 h 160144"/>
                      <a:gd name="connsiteX6" fmla="*/ 101424 w 172033"/>
                      <a:gd name="connsiteY6" fmla="*/ 117073 h 160144"/>
                      <a:gd name="connsiteX7" fmla="*/ 91541 w 172033"/>
                      <a:gd name="connsiteY7" fmla="*/ 108711 h 160144"/>
                      <a:gd name="connsiteX8" fmla="*/ 89260 w 172033"/>
                      <a:gd name="connsiteY8" fmla="*/ 107191 h 160144"/>
                      <a:gd name="connsiteX9" fmla="*/ 78617 w 172033"/>
                      <a:gd name="connsiteY9" fmla="*/ 98068 h 160144"/>
                      <a:gd name="connsiteX10" fmla="*/ 69495 w 172033"/>
                      <a:gd name="connsiteY10" fmla="*/ 87425 h 160144"/>
                      <a:gd name="connsiteX11" fmla="*/ 52010 w 172033"/>
                      <a:gd name="connsiteY11" fmla="*/ 69180 h 160144"/>
                      <a:gd name="connsiteX12" fmla="*/ 47448 w 172033"/>
                      <a:gd name="connsiteY12" fmla="*/ 65379 h 160144"/>
                      <a:gd name="connsiteX13" fmla="*/ 36805 w 172033"/>
                      <a:gd name="connsiteY13" fmla="*/ 53215 h 160144"/>
                      <a:gd name="connsiteX14" fmla="*/ 31484 w 172033"/>
                      <a:gd name="connsiteY14" fmla="*/ 47894 h 160144"/>
                      <a:gd name="connsiteX15" fmla="*/ 315 w 172033"/>
                      <a:gd name="connsiteY15" fmla="*/ 6082 h 160144"/>
                      <a:gd name="connsiteX16" fmla="*/ 1075 w 172033"/>
                      <a:gd name="connsiteY16" fmla="*/ 1521 h 160144"/>
                      <a:gd name="connsiteX17" fmla="*/ 4116 w 172033"/>
                      <a:gd name="connsiteY17" fmla="*/ 0 h 160144"/>
                      <a:gd name="connsiteX18" fmla="*/ 19320 w 172033"/>
                      <a:gd name="connsiteY18" fmla="*/ 12164 h 160144"/>
                      <a:gd name="connsiteX19" fmla="*/ 144756 w 172033"/>
                      <a:gd name="connsiteY19" fmla="*/ 123915 h 160144"/>
                      <a:gd name="connsiteX20" fmla="*/ 166042 w 172033"/>
                      <a:gd name="connsiteY20" fmla="*/ 136079 h 160144"/>
                      <a:gd name="connsiteX21" fmla="*/ 170603 w 172033"/>
                      <a:gd name="connsiteY21" fmla="*/ 146722 h 1601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172033" h="160144">
                        <a:moveTo>
                          <a:pt x="170603" y="146722"/>
                        </a:moveTo>
                        <a:cubicBezTo>
                          <a:pt x="170603" y="150523"/>
                          <a:pt x="170603" y="155084"/>
                          <a:pt x="170603" y="158885"/>
                        </a:cubicBezTo>
                        <a:cubicBezTo>
                          <a:pt x="169083" y="160406"/>
                          <a:pt x="167563" y="160406"/>
                          <a:pt x="166042" y="159645"/>
                        </a:cubicBezTo>
                        <a:cubicBezTo>
                          <a:pt x="146276" y="150523"/>
                          <a:pt x="125751" y="141400"/>
                          <a:pt x="111307" y="124675"/>
                        </a:cubicBezTo>
                        <a:lnTo>
                          <a:pt x="111307" y="124675"/>
                        </a:lnTo>
                        <a:cubicBezTo>
                          <a:pt x="106745" y="123155"/>
                          <a:pt x="103704" y="121635"/>
                          <a:pt x="101424" y="117073"/>
                        </a:cubicBezTo>
                        <a:lnTo>
                          <a:pt x="101424" y="117073"/>
                        </a:lnTo>
                        <a:cubicBezTo>
                          <a:pt x="96862" y="115553"/>
                          <a:pt x="93061" y="114032"/>
                          <a:pt x="91541" y="108711"/>
                        </a:cubicBezTo>
                        <a:cubicBezTo>
                          <a:pt x="90781" y="107951"/>
                          <a:pt x="90020" y="107191"/>
                          <a:pt x="89260" y="107191"/>
                        </a:cubicBezTo>
                        <a:cubicBezTo>
                          <a:pt x="83939" y="105670"/>
                          <a:pt x="80898" y="101869"/>
                          <a:pt x="78617" y="98068"/>
                        </a:cubicBezTo>
                        <a:cubicBezTo>
                          <a:pt x="74056" y="95787"/>
                          <a:pt x="72535" y="91226"/>
                          <a:pt x="69495" y="87425"/>
                        </a:cubicBezTo>
                        <a:cubicBezTo>
                          <a:pt x="61892" y="82864"/>
                          <a:pt x="55050" y="78302"/>
                          <a:pt x="52010" y="69180"/>
                        </a:cubicBezTo>
                        <a:cubicBezTo>
                          <a:pt x="50489" y="67659"/>
                          <a:pt x="48969" y="66139"/>
                          <a:pt x="47448" y="65379"/>
                        </a:cubicBezTo>
                        <a:cubicBezTo>
                          <a:pt x="42887" y="62338"/>
                          <a:pt x="39086" y="58537"/>
                          <a:pt x="36805" y="53215"/>
                        </a:cubicBezTo>
                        <a:cubicBezTo>
                          <a:pt x="35285" y="51695"/>
                          <a:pt x="33004" y="49414"/>
                          <a:pt x="31484" y="47894"/>
                        </a:cubicBezTo>
                        <a:cubicBezTo>
                          <a:pt x="17040" y="37251"/>
                          <a:pt x="8677" y="21286"/>
                          <a:pt x="315" y="6082"/>
                        </a:cubicBezTo>
                        <a:cubicBezTo>
                          <a:pt x="-445" y="4561"/>
                          <a:pt x="315" y="3041"/>
                          <a:pt x="1075" y="1521"/>
                        </a:cubicBezTo>
                        <a:cubicBezTo>
                          <a:pt x="1835" y="760"/>
                          <a:pt x="3356" y="0"/>
                          <a:pt x="4116" y="0"/>
                        </a:cubicBezTo>
                        <a:cubicBezTo>
                          <a:pt x="11718" y="760"/>
                          <a:pt x="15519" y="6842"/>
                          <a:pt x="19320" y="12164"/>
                        </a:cubicBezTo>
                        <a:cubicBezTo>
                          <a:pt x="51249" y="60817"/>
                          <a:pt x="96102" y="93507"/>
                          <a:pt x="144756" y="123915"/>
                        </a:cubicBezTo>
                        <a:cubicBezTo>
                          <a:pt x="151598" y="128477"/>
                          <a:pt x="159200" y="132278"/>
                          <a:pt x="166042" y="136079"/>
                        </a:cubicBezTo>
                        <a:cubicBezTo>
                          <a:pt x="169843" y="137599"/>
                          <a:pt x="174405" y="140640"/>
                          <a:pt x="170603" y="146722"/>
                        </a:cubicBezTo>
                        <a:close/>
                      </a:path>
                    </a:pathLst>
                  </a:custGeom>
                  <a:solidFill>
                    <a:srgbClr val="41F4F9"/>
                  </a:solidFill>
                  <a:ln w="75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51" name="Freeform: Shape 50">
                    <a:extLst>
                      <a:ext uri="{FF2B5EF4-FFF2-40B4-BE49-F238E27FC236}">
                        <a16:creationId xmlns:a16="http://schemas.microsoft.com/office/drawing/2014/main" id="{9793F9C2-AB14-4458-9EA6-DE28B94953F4}"/>
                      </a:ext>
                    </a:extLst>
                  </p:cNvPr>
                  <p:cNvSpPr/>
                  <p:nvPr/>
                </p:nvSpPr>
                <p:spPr>
                  <a:xfrm>
                    <a:off x="6670944" y="3802749"/>
                    <a:ext cx="140077" cy="327463"/>
                  </a:xfrm>
                  <a:custGeom>
                    <a:avLst/>
                    <a:gdLst>
                      <a:gd name="connsiteX0" fmla="*/ 140078 w 140077"/>
                      <a:gd name="connsiteY0" fmla="*/ 570 h 327463"/>
                      <a:gd name="connsiteX1" fmla="*/ 114990 w 140077"/>
                      <a:gd name="connsiteY1" fmla="*/ 49224 h 327463"/>
                      <a:gd name="connsiteX2" fmla="*/ 54933 w 140077"/>
                      <a:gd name="connsiteY2" fmla="*/ 161736 h 327463"/>
                      <a:gd name="connsiteX3" fmla="*/ 24525 w 140077"/>
                      <a:gd name="connsiteY3" fmla="*/ 248401 h 327463"/>
                      <a:gd name="connsiteX4" fmla="*/ 26045 w 140077"/>
                      <a:gd name="connsiteY4" fmla="*/ 256763 h 327463"/>
                      <a:gd name="connsiteX5" fmla="*/ 13882 w 140077"/>
                      <a:gd name="connsiteY5" fmla="*/ 318341 h 327463"/>
                      <a:gd name="connsiteX6" fmla="*/ 10081 w 140077"/>
                      <a:gd name="connsiteY6" fmla="*/ 327463 h 327463"/>
                      <a:gd name="connsiteX7" fmla="*/ 198 w 140077"/>
                      <a:gd name="connsiteY7" fmla="*/ 308458 h 327463"/>
                      <a:gd name="connsiteX8" fmla="*/ 3239 w 140077"/>
                      <a:gd name="connsiteY8" fmla="*/ 288692 h 327463"/>
                      <a:gd name="connsiteX9" fmla="*/ 3999 w 140077"/>
                      <a:gd name="connsiteY9" fmla="*/ 284131 h 327463"/>
                      <a:gd name="connsiteX10" fmla="*/ 8560 w 140077"/>
                      <a:gd name="connsiteY10" fmla="*/ 263605 h 327463"/>
                      <a:gd name="connsiteX11" fmla="*/ 8560 w 140077"/>
                      <a:gd name="connsiteY11" fmla="*/ 263605 h 327463"/>
                      <a:gd name="connsiteX12" fmla="*/ 11601 w 140077"/>
                      <a:gd name="connsiteY12" fmla="*/ 253722 h 327463"/>
                      <a:gd name="connsiteX13" fmla="*/ 11601 w 140077"/>
                      <a:gd name="connsiteY13" fmla="*/ 253722 h 327463"/>
                      <a:gd name="connsiteX14" fmla="*/ 19203 w 140077"/>
                      <a:gd name="connsiteY14" fmla="*/ 226355 h 327463"/>
                      <a:gd name="connsiteX15" fmla="*/ 19203 w 140077"/>
                      <a:gd name="connsiteY15" fmla="*/ 226355 h 327463"/>
                      <a:gd name="connsiteX16" fmla="*/ 43530 w 140077"/>
                      <a:gd name="connsiteY16" fmla="*/ 164017 h 327463"/>
                      <a:gd name="connsiteX17" fmla="*/ 48852 w 140077"/>
                      <a:gd name="connsiteY17" fmla="*/ 151853 h 327463"/>
                      <a:gd name="connsiteX18" fmla="*/ 50372 w 140077"/>
                      <a:gd name="connsiteY18" fmla="*/ 148812 h 327463"/>
                      <a:gd name="connsiteX19" fmla="*/ 51132 w 140077"/>
                      <a:gd name="connsiteY19" fmla="*/ 146532 h 327463"/>
                      <a:gd name="connsiteX20" fmla="*/ 61015 w 140077"/>
                      <a:gd name="connsiteY20" fmla="*/ 126766 h 327463"/>
                      <a:gd name="connsiteX21" fmla="*/ 61015 w 140077"/>
                      <a:gd name="connsiteY21" fmla="*/ 126766 h 327463"/>
                      <a:gd name="connsiteX22" fmla="*/ 75459 w 140077"/>
                      <a:gd name="connsiteY22" fmla="*/ 99398 h 327463"/>
                      <a:gd name="connsiteX23" fmla="*/ 75459 w 140077"/>
                      <a:gd name="connsiteY23" fmla="*/ 99398 h 327463"/>
                      <a:gd name="connsiteX24" fmla="*/ 113470 w 140077"/>
                      <a:gd name="connsiteY24" fmla="*/ 36300 h 327463"/>
                      <a:gd name="connsiteX25" fmla="*/ 113470 w 140077"/>
                      <a:gd name="connsiteY25" fmla="*/ 36300 h 327463"/>
                      <a:gd name="connsiteX26" fmla="*/ 134756 w 140077"/>
                      <a:gd name="connsiteY26" fmla="*/ 3611 h 327463"/>
                      <a:gd name="connsiteX27" fmla="*/ 137037 w 140077"/>
                      <a:gd name="connsiteY27" fmla="*/ 570 h 327463"/>
                      <a:gd name="connsiteX28" fmla="*/ 140078 w 140077"/>
                      <a:gd name="connsiteY28" fmla="*/ 570 h 3274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140077" h="327463">
                        <a:moveTo>
                          <a:pt x="140078" y="570"/>
                        </a:moveTo>
                        <a:cubicBezTo>
                          <a:pt x="136277" y="18815"/>
                          <a:pt x="124113" y="33259"/>
                          <a:pt x="114990" y="49224"/>
                        </a:cubicBezTo>
                        <a:cubicBezTo>
                          <a:pt x="94465" y="86475"/>
                          <a:pt x="72418" y="122965"/>
                          <a:pt x="54933" y="161736"/>
                        </a:cubicBezTo>
                        <a:cubicBezTo>
                          <a:pt x="42010" y="189864"/>
                          <a:pt x="29846" y="217992"/>
                          <a:pt x="24525" y="248401"/>
                        </a:cubicBezTo>
                        <a:cubicBezTo>
                          <a:pt x="26805" y="250681"/>
                          <a:pt x="26805" y="253722"/>
                          <a:pt x="26045" y="256763"/>
                        </a:cubicBezTo>
                        <a:cubicBezTo>
                          <a:pt x="20724" y="277289"/>
                          <a:pt x="16162" y="297815"/>
                          <a:pt x="13882" y="318341"/>
                        </a:cubicBezTo>
                        <a:cubicBezTo>
                          <a:pt x="13882" y="321382"/>
                          <a:pt x="12361" y="324422"/>
                          <a:pt x="10081" y="327463"/>
                        </a:cubicBezTo>
                        <a:cubicBezTo>
                          <a:pt x="-562" y="324422"/>
                          <a:pt x="3239" y="314540"/>
                          <a:pt x="198" y="308458"/>
                        </a:cubicBezTo>
                        <a:cubicBezTo>
                          <a:pt x="-562" y="301616"/>
                          <a:pt x="958" y="294774"/>
                          <a:pt x="3239" y="288692"/>
                        </a:cubicBezTo>
                        <a:cubicBezTo>
                          <a:pt x="3239" y="287172"/>
                          <a:pt x="3999" y="285651"/>
                          <a:pt x="3999" y="284131"/>
                        </a:cubicBezTo>
                        <a:cubicBezTo>
                          <a:pt x="5519" y="277289"/>
                          <a:pt x="3239" y="269687"/>
                          <a:pt x="8560" y="263605"/>
                        </a:cubicBezTo>
                        <a:lnTo>
                          <a:pt x="8560" y="263605"/>
                        </a:lnTo>
                        <a:cubicBezTo>
                          <a:pt x="11601" y="260564"/>
                          <a:pt x="7040" y="256003"/>
                          <a:pt x="11601" y="253722"/>
                        </a:cubicBezTo>
                        <a:lnTo>
                          <a:pt x="11601" y="253722"/>
                        </a:lnTo>
                        <a:cubicBezTo>
                          <a:pt x="10841" y="243839"/>
                          <a:pt x="14642" y="234717"/>
                          <a:pt x="19203" y="226355"/>
                        </a:cubicBezTo>
                        <a:lnTo>
                          <a:pt x="19203" y="226355"/>
                        </a:lnTo>
                        <a:cubicBezTo>
                          <a:pt x="23004" y="203548"/>
                          <a:pt x="31367" y="183782"/>
                          <a:pt x="43530" y="164017"/>
                        </a:cubicBezTo>
                        <a:cubicBezTo>
                          <a:pt x="42770" y="158695"/>
                          <a:pt x="48091" y="156415"/>
                          <a:pt x="48852" y="151853"/>
                        </a:cubicBezTo>
                        <a:cubicBezTo>
                          <a:pt x="48852" y="150333"/>
                          <a:pt x="49612" y="149573"/>
                          <a:pt x="50372" y="148812"/>
                        </a:cubicBezTo>
                        <a:cubicBezTo>
                          <a:pt x="51132" y="148052"/>
                          <a:pt x="51132" y="147292"/>
                          <a:pt x="51132" y="146532"/>
                        </a:cubicBezTo>
                        <a:cubicBezTo>
                          <a:pt x="51892" y="138169"/>
                          <a:pt x="55694" y="132088"/>
                          <a:pt x="61015" y="126766"/>
                        </a:cubicBezTo>
                        <a:lnTo>
                          <a:pt x="61015" y="126766"/>
                        </a:lnTo>
                        <a:cubicBezTo>
                          <a:pt x="64816" y="116883"/>
                          <a:pt x="66337" y="106240"/>
                          <a:pt x="75459" y="99398"/>
                        </a:cubicBezTo>
                        <a:lnTo>
                          <a:pt x="75459" y="99398"/>
                        </a:lnTo>
                        <a:cubicBezTo>
                          <a:pt x="85342" y="76592"/>
                          <a:pt x="97505" y="55306"/>
                          <a:pt x="113470" y="36300"/>
                        </a:cubicBezTo>
                        <a:lnTo>
                          <a:pt x="113470" y="36300"/>
                        </a:lnTo>
                        <a:cubicBezTo>
                          <a:pt x="119552" y="24897"/>
                          <a:pt x="124113" y="11973"/>
                          <a:pt x="134756" y="3611"/>
                        </a:cubicBezTo>
                        <a:cubicBezTo>
                          <a:pt x="135516" y="2851"/>
                          <a:pt x="136277" y="1330"/>
                          <a:pt x="137037" y="570"/>
                        </a:cubicBezTo>
                        <a:cubicBezTo>
                          <a:pt x="138557" y="-190"/>
                          <a:pt x="139317" y="-190"/>
                          <a:pt x="140078" y="570"/>
                        </a:cubicBezTo>
                        <a:close/>
                      </a:path>
                    </a:pathLst>
                  </a:custGeom>
                  <a:solidFill>
                    <a:srgbClr val="0B51BA"/>
                  </a:solidFill>
                  <a:ln w="75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52" name="Freeform: Shape 51">
                    <a:extLst>
                      <a:ext uri="{FF2B5EF4-FFF2-40B4-BE49-F238E27FC236}">
                        <a16:creationId xmlns:a16="http://schemas.microsoft.com/office/drawing/2014/main" id="{2E969785-24C3-4C8F-8532-D8B210E210A8}"/>
                      </a:ext>
                    </a:extLst>
                  </p:cNvPr>
                  <p:cNvSpPr/>
                  <p:nvPr/>
                </p:nvSpPr>
                <p:spPr>
                  <a:xfrm>
                    <a:off x="6662866" y="4110447"/>
                    <a:ext cx="37163" cy="215537"/>
                  </a:xfrm>
                  <a:custGeom>
                    <a:avLst/>
                    <a:gdLst>
                      <a:gd name="connsiteX0" fmla="*/ 9796 w 37163"/>
                      <a:gd name="connsiteY0" fmla="*/ 0 h 215537"/>
                      <a:gd name="connsiteX1" fmla="*/ 17398 w 37163"/>
                      <a:gd name="connsiteY1" fmla="*/ 20526 h 215537"/>
                      <a:gd name="connsiteX2" fmla="*/ 19679 w 37163"/>
                      <a:gd name="connsiteY2" fmla="*/ 29649 h 215537"/>
                      <a:gd name="connsiteX3" fmla="*/ 37164 w 37163"/>
                      <a:gd name="connsiteY3" fmla="*/ 207539 h 215537"/>
                      <a:gd name="connsiteX4" fmla="*/ 25000 w 37163"/>
                      <a:gd name="connsiteY4" fmla="*/ 213621 h 215537"/>
                      <a:gd name="connsiteX5" fmla="*/ 18158 w 37163"/>
                      <a:gd name="connsiteY5" fmla="*/ 209060 h 215537"/>
                      <a:gd name="connsiteX6" fmla="*/ 15117 w 37163"/>
                      <a:gd name="connsiteY6" fmla="*/ 193095 h 215537"/>
                      <a:gd name="connsiteX7" fmla="*/ 14357 w 37163"/>
                      <a:gd name="connsiteY7" fmla="*/ 188534 h 215537"/>
                      <a:gd name="connsiteX8" fmla="*/ 7515 w 37163"/>
                      <a:gd name="connsiteY8" fmla="*/ 151283 h 215537"/>
                      <a:gd name="connsiteX9" fmla="*/ 6755 w 37163"/>
                      <a:gd name="connsiteY9" fmla="*/ 146722 h 215537"/>
                      <a:gd name="connsiteX10" fmla="*/ 4474 w 37163"/>
                      <a:gd name="connsiteY10" fmla="*/ 131518 h 215537"/>
                      <a:gd name="connsiteX11" fmla="*/ 3714 w 37163"/>
                      <a:gd name="connsiteY11" fmla="*/ 120114 h 215537"/>
                      <a:gd name="connsiteX12" fmla="*/ 2194 w 37163"/>
                      <a:gd name="connsiteY12" fmla="*/ 104150 h 215537"/>
                      <a:gd name="connsiteX13" fmla="*/ 1433 w 37163"/>
                      <a:gd name="connsiteY13" fmla="*/ 95027 h 215537"/>
                      <a:gd name="connsiteX14" fmla="*/ 3714 w 37163"/>
                      <a:gd name="connsiteY14" fmla="*/ 33450 h 215537"/>
                      <a:gd name="connsiteX15" fmla="*/ 4474 w 37163"/>
                      <a:gd name="connsiteY15" fmla="*/ 24327 h 215537"/>
                      <a:gd name="connsiteX16" fmla="*/ 6755 w 37163"/>
                      <a:gd name="connsiteY16" fmla="*/ 10643 h 215537"/>
                      <a:gd name="connsiteX17" fmla="*/ 6755 w 37163"/>
                      <a:gd name="connsiteY17" fmla="*/ 760 h 215537"/>
                      <a:gd name="connsiteX18" fmla="*/ 7515 w 37163"/>
                      <a:gd name="connsiteY18" fmla="*/ 0 h 215537"/>
                      <a:gd name="connsiteX19" fmla="*/ 9796 w 37163"/>
                      <a:gd name="connsiteY19" fmla="*/ 0 h 2155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37163" h="215537">
                        <a:moveTo>
                          <a:pt x="9796" y="0"/>
                        </a:moveTo>
                        <a:cubicBezTo>
                          <a:pt x="15878" y="5322"/>
                          <a:pt x="14357" y="13684"/>
                          <a:pt x="17398" y="20526"/>
                        </a:cubicBezTo>
                        <a:cubicBezTo>
                          <a:pt x="20439" y="22806"/>
                          <a:pt x="20439" y="26608"/>
                          <a:pt x="19679" y="29649"/>
                        </a:cubicBezTo>
                        <a:cubicBezTo>
                          <a:pt x="15117" y="89706"/>
                          <a:pt x="21199" y="149763"/>
                          <a:pt x="37164" y="207539"/>
                        </a:cubicBezTo>
                        <a:cubicBezTo>
                          <a:pt x="37164" y="218182"/>
                          <a:pt x="31082" y="215902"/>
                          <a:pt x="25000" y="213621"/>
                        </a:cubicBezTo>
                        <a:cubicBezTo>
                          <a:pt x="22720" y="212861"/>
                          <a:pt x="20439" y="211340"/>
                          <a:pt x="18158" y="209060"/>
                        </a:cubicBezTo>
                        <a:cubicBezTo>
                          <a:pt x="14357" y="204498"/>
                          <a:pt x="13597" y="199177"/>
                          <a:pt x="15117" y="193095"/>
                        </a:cubicBezTo>
                        <a:cubicBezTo>
                          <a:pt x="15117" y="191575"/>
                          <a:pt x="14357" y="190054"/>
                          <a:pt x="14357" y="188534"/>
                        </a:cubicBezTo>
                        <a:cubicBezTo>
                          <a:pt x="11316" y="176370"/>
                          <a:pt x="5235" y="164207"/>
                          <a:pt x="7515" y="151283"/>
                        </a:cubicBezTo>
                        <a:cubicBezTo>
                          <a:pt x="7515" y="149763"/>
                          <a:pt x="6755" y="148242"/>
                          <a:pt x="6755" y="146722"/>
                        </a:cubicBezTo>
                        <a:cubicBezTo>
                          <a:pt x="4474" y="142161"/>
                          <a:pt x="7515" y="136079"/>
                          <a:pt x="4474" y="131518"/>
                        </a:cubicBezTo>
                        <a:cubicBezTo>
                          <a:pt x="4474" y="127717"/>
                          <a:pt x="3714" y="123915"/>
                          <a:pt x="3714" y="120114"/>
                        </a:cubicBezTo>
                        <a:cubicBezTo>
                          <a:pt x="-87" y="115553"/>
                          <a:pt x="5235" y="109471"/>
                          <a:pt x="2194" y="104150"/>
                        </a:cubicBezTo>
                        <a:cubicBezTo>
                          <a:pt x="2194" y="101109"/>
                          <a:pt x="2194" y="98068"/>
                          <a:pt x="1433" y="95027"/>
                        </a:cubicBezTo>
                        <a:cubicBezTo>
                          <a:pt x="-87" y="74501"/>
                          <a:pt x="-1607" y="53975"/>
                          <a:pt x="3714" y="33450"/>
                        </a:cubicBezTo>
                        <a:cubicBezTo>
                          <a:pt x="3714" y="30409"/>
                          <a:pt x="4474" y="27368"/>
                          <a:pt x="4474" y="24327"/>
                        </a:cubicBezTo>
                        <a:cubicBezTo>
                          <a:pt x="6755" y="19766"/>
                          <a:pt x="4474" y="15204"/>
                          <a:pt x="6755" y="10643"/>
                        </a:cubicBezTo>
                        <a:cubicBezTo>
                          <a:pt x="5235" y="7602"/>
                          <a:pt x="4474" y="3801"/>
                          <a:pt x="6755" y="760"/>
                        </a:cubicBezTo>
                        <a:lnTo>
                          <a:pt x="7515" y="0"/>
                        </a:lnTo>
                        <a:lnTo>
                          <a:pt x="9796" y="0"/>
                        </a:lnTo>
                        <a:close/>
                      </a:path>
                    </a:pathLst>
                  </a:custGeom>
                  <a:solidFill>
                    <a:srgbClr val="0B8CDE"/>
                  </a:solidFill>
                  <a:ln w="75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53" name="Freeform: Shape 52">
                    <a:extLst>
                      <a:ext uri="{FF2B5EF4-FFF2-40B4-BE49-F238E27FC236}">
                        <a16:creationId xmlns:a16="http://schemas.microsoft.com/office/drawing/2014/main" id="{3E99FFD4-154F-411A-8A41-0FC22571993D}"/>
                      </a:ext>
                    </a:extLst>
                  </p:cNvPr>
                  <p:cNvSpPr/>
                  <p:nvPr/>
                </p:nvSpPr>
                <p:spPr>
                  <a:xfrm>
                    <a:off x="7098611" y="3387481"/>
                    <a:ext cx="43864" cy="90465"/>
                  </a:xfrm>
                  <a:custGeom>
                    <a:avLst/>
                    <a:gdLst>
                      <a:gd name="connsiteX0" fmla="*/ 24859 w 43864"/>
                      <a:gd name="connsiteY0" fmla="*/ 35730 h 90465"/>
                      <a:gd name="connsiteX1" fmla="*/ 43865 w 43864"/>
                      <a:gd name="connsiteY1" fmla="*/ 85144 h 90465"/>
                      <a:gd name="connsiteX2" fmla="*/ 36262 w 43864"/>
                      <a:gd name="connsiteY2" fmla="*/ 90466 h 90465"/>
                      <a:gd name="connsiteX3" fmla="*/ 29420 w 43864"/>
                      <a:gd name="connsiteY3" fmla="*/ 81343 h 90465"/>
                      <a:gd name="connsiteX4" fmla="*/ 4333 w 43864"/>
                      <a:gd name="connsiteY4" fmla="*/ 18245 h 90465"/>
                      <a:gd name="connsiteX5" fmla="*/ 3573 w 43864"/>
                      <a:gd name="connsiteY5" fmla="*/ 17485 h 90465"/>
                      <a:gd name="connsiteX6" fmla="*/ 2813 w 43864"/>
                      <a:gd name="connsiteY6" fmla="*/ 18245 h 90465"/>
                      <a:gd name="connsiteX7" fmla="*/ 8134 w 43864"/>
                      <a:gd name="connsiteY7" fmla="*/ 0 h 90465"/>
                      <a:gd name="connsiteX8" fmla="*/ 19538 w 43864"/>
                      <a:gd name="connsiteY8" fmla="*/ 21286 h 90465"/>
                      <a:gd name="connsiteX9" fmla="*/ 24859 w 43864"/>
                      <a:gd name="connsiteY9" fmla="*/ 35730 h 904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3864" h="90465">
                        <a:moveTo>
                          <a:pt x="24859" y="35730"/>
                        </a:moveTo>
                        <a:cubicBezTo>
                          <a:pt x="30941" y="52455"/>
                          <a:pt x="37783" y="68420"/>
                          <a:pt x="43865" y="85144"/>
                        </a:cubicBezTo>
                        <a:cubicBezTo>
                          <a:pt x="40063" y="85144"/>
                          <a:pt x="37023" y="85905"/>
                          <a:pt x="36262" y="90466"/>
                        </a:cubicBezTo>
                        <a:cubicBezTo>
                          <a:pt x="30941" y="89706"/>
                          <a:pt x="30941" y="85144"/>
                          <a:pt x="29420" y="81343"/>
                        </a:cubicBezTo>
                        <a:cubicBezTo>
                          <a:pt x="21818" y="60057"/>
                          <a:pt x="11175" y="39531"/>
                          <a:pt x="4333" y="18245"/>
                        </a:cubicBezTo>
                        <a:cubicBezTo>
                          <a:pt x="4333" y="18245"/>
                          <a:pt x="3573" y="17485"/>
                          <a:pt x="3573" y="17485"/>
                        </a:cubicBezTo>
                        <a:cubicBezTo>
                          <a:pt x="3573" y="17485"/>
                          <a:pt x="2813" y="17485"/>
                          <a:pt x="2813" y="18245"/>
                        </a:cubicBezTo>
                        <a:cubicBezTo>
                          <a:pt x="-4789" y="9123"/>
                          <a:pt x="5094" y="6082"/>
                          <a:pt x="8134" y="0"/>
                        </a:cubicBezTo>
                        <a:cubicBezTo>
                          <a:pt x="19538" y="3041"/>
                          <a:pt x="17257" y="13684"/>
                          <a:pt x="19538" y="21286"/>
                        </a:cubicBezTo>
                        <a:cubicBezTo>
                          <a:pt x="18017" y="28128"/>
                          <a:pt x="24099" y="31169"/>
                          <a:pt x="24859" y="35730"/>
                        </a:cubicBezTo>
                        <a:close/>
                      </a:path>
                    </a:pathLst>
                  </a:custGeom>
                  <a:solidFill>
                    <a:srgbClr val="1B38A6"/>
                  </a:solidFill>
                  <a:ln w="75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54" name="Freeform: Shape 53">
                    <a:extLst>
                      <a:ext uri="{FF2B5EF4-FFF2-40B4-BE49-F238E27FC236}">
                        <a16:creationId xmlns:a16="http://schemas.microsoft.com/office/drawing/2014/main" id="{867AF657-650C-4DF8-A5B8-E3BB97A070A3}"/>
                      </a:ext>
                    </a:extLst>
                  </p:cNvPr>
                  <p:cNvSpPr/>
                  <p:nvPr/>
                </p:nvSpPr>
                <p:spPr>
                  <a:xfrm>
                    <a:off x="7035546" y="3396603"/>
                    <a:ext cx="27867" cy="66899"/>
                  </a:xfrm>
                  <a:custGeom>
                    <a:avLst/>
                    <a:gdLst>
                      <a:gd name="connsiteX0" fmla="*/ 4300 w 27867"/>
                      <a:gd name="connsiteY0" fmla="*/ 61578 h 66899"/>
                      <a:gd name="connsiteX1" fmla="*/ 499 w 27867"/>
                      <a:gd name="connsiteY1" fmla="*/ 48654 h 66899"/>
                      <a:gd name="connsiteX2" fmla="*/ 1260 w 27867"/>
                      <a:gd name="connsiteY2" fmla="*/ 44093 h 66899"/>
                      <a:gd name="connsiteX3" fmla="*/ 2020 w 27867"/>
                      <a:gd name="connsiteY3" fmla="*/ 41812 h 66899"/>
                      <a:gd name="connsiteX4" fmla="*/ 8862 w 27867"/>
                      <a:gd name="connsiteY4" fmla="*/ 22046 h 66899"/>
                      <a:gd name="connsiteX5" fmla="*/ 11142 w 27867"/>
                      <a:gd name="connsiteY5" fmla="*/ 16725 h 66899"/>
                      <a:gd name="connsiteX6" fmla="*/ 18745 w 27867"/>
                      <a:gd name="connsiteY6" fmla="*/ 4561 h 66899"/>
                      <a:gd name="connsiteX7" fmla="*/ 27867 w 27867"/>
                      <a:gd name="connsiteY7" fmla="*/ 0 h 66899"/>
                      <a:gd name="connsiteX8" fmla="*/ 8862 w 27867"/>
                      <a:gd name="connsiteY8" fmla="*/ 66899 h 66899"/>
                      <a:gd name="connsiteX9" fmla="*/ 4300 w 27867"/>
                      <a:gd name="connsiteY9" fmla="*/ 61578 h 668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867" h="66899">
                        <a:moveTo>
                          <a:pt x="4300" y="61578"/>
                        </a:moveTo>
                        <a:cubicBezTo>
                          <a:pt x="1260" y="57777"/>
                          <a:pt x="9622" y="50935"/>
                          <a:pt x="499" y="48654"/>
                        </a:cubicBezTo>
                        <a:cubicBezTo>
                          <a:pt x="-261" y="47134"/>
                          <a:pt x="-261" y="45613"/>
                          <a:pt x="1260" y="44093"/>
                        </a:cubicBezTo>
                        <a:cubicBezTo>
                          <a:pt x="2020" y="43332"/>
                          <a:pt x="2020" y="42572"/>
                          <a:pt x="2020" y="41812"/>
                        </a:cubicBezTo>
                        <a:cubicBezTo>
                          <a:pt x="1260" y="34210"/>
                          <a:pt x="5821" y="28128"/>
                          <a:pt x="8862" y="22046"/>
                        </a:cubicBezTo>
                        <a:cubicBezTo>
                          <a:pt x="9622" y="20526"/>
                          <a:pt x="10382" y="18245"/>
                          <a:pt x="11142" y="16725"/>
                        </a:cubicBezTo>
                        <a:cubicBezTo>
                          <a:pt x="13423" y="12164"/>
                          <a:pt x="11142" y="6082"/>
                          <a:pt x="18745" y="4561"/>
                        </a:cubicBezTo>
                        <a:cubicBezTo>
                          <a:pt x="21025" y="5322"/>
                          <a:pt x="23306" y="5322"/>
                          <a:pt x="27867" y="0"/>
                        </a:cubicBezTo>
                        <a:cubicBezTo>
                          <a:pt x="26347" y="25087"/>
                          <a:pt x="20265" y="46373"/>
                          <a:pt x="8862" y="66899"/>
                        </a:cubicBezTo>
                        <a:cubicBezTo>
                          <a:pt x="6581" y="65379"/>
                          <a:pt x="5821" y="63098"/>
                          <a:pt x="4300" y="61578"/>
                        </a:cubicBezTo>
                        <a:close/>
                      </a:path>
                    </a:pathLst>
                  </a:custGeom>
                  <a:solidFill>
                    <a:srgbClr val="2445AD"/>
                  </a:solidFill>
                  <a:ln w="75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55" name="Freeform: Shape 54">
                    <a:extLst>
                      <a:ext uri="{FF2B5EF4-FFF2-40B4-BE49-F238E27FC236}">
                        <a16:creationId xmlns:a16="http://schemas.microsoft.com/office/drawing/2014/main" id="{6CB79668-8690-4D87-A9E7-A184C5197046}"/>
                      </a:ext>
                    </a:extLst>
                  </p:cNvPr>
                  <p:cNvSpPr/>
                  <p:nvPr/>
                </p:nvSpPr>
                <p:spPr>
                  <a:xfrm>
                    <a:off x="6817384" y="4019299"/>
                    <a:ext cx="486153" cy="439041"/>
                  </a:xfrm>
                  <a:custGeom>
                    <a:avLst/>
                    <a:gdLst>
                      <a:gd name="connsiteX0" fmla="*/ 464212 w 486153"/>
                      <a:gd name="connsiteY0" fmla="*/ 370908 h 439041"/>
                      <a:gd name="connsiteX1" fmla="*/ 436084 w 486153"/>
                      <a:gd name="connsiteY1" fmla="*/ 392954 h 439041"/>
                      <a:gd name="connsiteX2" fmla="*/ 388950 w 486153"/>
                      <a:gd name="connsiteY2" fmla="*/ 430965 h 439041"/>
                      <a:gd name="connsiteX3" fmla="*/ 353980 w 486153"/>
                      <a:gd name="connsiteY3" fmla="*/ 430205 h 439041"/>
                      <a:gd name="connsiteX4" fmla="*/ 335735 w 486153"/>
                      <a:gd name="connsiteY4" fmla="*/ 430965 h 439041"/>
                      <a:gd name="connsiteX5" fmla="*/ 284041 w 486153"/>
                      <a:gd name="connsiteY5" fmla="*/ 428684 h 439041"/>
                      <a:gd name="connsiteX6" fmla="*/ 261994 w 486153"/>
                      <a:gd name="connsiteY6" fmla="*/ 427164 h 439041"/>
                      <a:gd name="connsiteX7" fmla="*/ 244509 w 486153"/>
                      <a:gd name="connsiteY7" fmla="*/ 422603 h 439041"/>
                      <a:gd name="connsiteX8" fmla="*/ 241468 w 486153"/>
                      <a:gd name="connsiteY8" fmla="*/ 407398 h 439041"/>
                      <a:gd name="connsiteX9" fmla="*/ 259714 w 486153"/>
                      <a:gd name="connsiteY9" fmla="*/ 307050 h 439041"/>
                      <a:gd name="connsiteX10" fmla="*/ 246030 w 486153"/>
                      <a:gd name="connsiteY10" fmla="*/ 240911 h 439041"/>
                      <a:gd name="connsiteX11" fmla="*/ 182172 w 486153"/>
                      <a:gd name="connsiteY11" fmla="*/ 161088 h 439041"/>
                      <a:gd name="connsiteX12" fmla="*/ 120594 w 486153"/>
                      <a:gd name="connsiteY12" fmla="*/ 127639 h 439041"/>
                      <a:gd name="connsiteX13" fmla="*/ 93226 w 486153"/>
                      <a:gd name="connsiteY13" fmla="*/ 126878 h 439041"/>
                      <a:gd name="connsiteX14" fmla="*/ 20245 w 486153"/>
                      <a:gd name="connsiteY14" fmla="*/ 150445 h 439041"/>
                      <a:gd name="connsiteX15" fmla="*/ 1240 w 486153"/>
                      <a:gd name="connsiteY15" fmla="*/ 145884 h 439041"/>
                      <a:gd name="connsiteX16" fmla="*/ 8842 w 486153"/>
                      <a:gd name="connsiteY16" fmla="*/ 17407 h 439041"/>
                      <a:gd name="connsiteX17" fmla="*/ 17965 w 486153"/>
                      <a:gd name="connsiteY17" fmla="*/ 17407 h 439041"/>
                      <a:gd name="connsiteX18" fmla="*/ 43812 w 486153"/>
                      <a:gd name="connsiteY18" fmla="*/ 35652 h 439041"/>
                      <a:gd name="connsiteX19" fmla="*/ 86384 w 486153"/>
                      <a:gd name="connsiteY19" fmla="*/ 23489 h 439041"/>
                      <a:gd name="connsiteX20" fmla="*/ 104629 w 486153"/>
                      <a:gd name="connsiteY20" fmla="*/ 10565 h 439041"/>
                      <a:gd name="connsiteX21" fmla="*/ 151763 w 486153"/>
                      <a:gd name="connsiteY21" fmla="*/ 3723 h 439041"/>
                      <a:gd name="connsiteX22" fmla="*/ 259714 w 486153"/>
                      <a:gd name="connsiteY22" fmla="*/ 63780 h 439041"/>
                      <a:gd name="connsiteX23" fmla="*/ 344098 w 486153"/>
                      <a:gd name="connsiteY23" fmla="*/ 146644 h 439041"/>
                      <a:gd name="connsiteX24" fmla="*/ 392752 w 486153"/>
                      <a:gd name="connsiteY24" fmla="*/ 224946 h 439041"/>
                      <a:gd name="connsiteX25" fmla="*/ 426961 w 486153"/>
                      <a:gd name="connsiteY25" fmla="*/ 227227 h 439041"/>
                      <a:gd name="connsiteX26" fmla="*/ 442166 w 486153"/>
                      <a:gd name="connsiteY26" fmla="*/ 212783 h 439041"/>
                      <a:gd name="connsiteX27" fmla="*/ 442926 w 486153"/>
                      <a:gd name="connsiteY27" fmla="*/ 233309 h 439041"/>
                      <a:gd name="connsiteX28" fmla="*/ 458130 w 486153"/>
                      <a:gd name="connsiteY28" fmla="*/ 295647 h 439041"/>
                      <a:gd name="connsiteX29" fmla="*/ 477136 w 486153"/>
                      <a:gd name="connsiteY29" fmla="*/ 324535 h 439041"/>
                      <a:gd name="connsiteX30" fmla="*/ 485498 w 486153"/>
                      <a:gd name="connsiteY30" fmla="*/ 348862 h 439041"/>
                      <a:gd name="connsiteX31" fmla="*/ 464212 w 486153"/>
                      <a:gd name="connsiteY31" fmla="*/ 370908 h 4390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486153" h="439041">
                        <a:moveTo>
                          <a:pt x="464212" y="370908"/>
                        </a:moveTo>
                        <a:cubicBezTo>
                          <a:pt x="452809" y="376229"/>
                          <a:pt x="446727" y="387633"/>
                          <a:pt x="436084" y="392954"/>
                        </a:cubicBezTo>
                        <a:cubicBezTo>
                          <a:pt x="417839" y="402077"/>
                          <a:pt x="406436" y="420322"/>
                          <a:pt x="388950" y="430965"/>
                        </a:cubicBezTo>
                        <a:cubicBezTo>
                          <a:pt x="377547" y="437807"/>
                          <a:pt x="365384" y="445409"/>
                          <a:pt x="353980" y="430205"/>
                        </a:cubicBezTo>
                        <a:cubicBezTo>
                          <a:pt x="350940" y="426404"/>
                          <a:pt x="341817" y="426404"/>
                          <a:pt x="335735" y="430965"/>
                        </a:cubicBezTo>
                        <a:cubicBezTo>
                          <a:pt x="318250" y="431725"/>
                          <a:pt x="301526" y="428684"/>
                          <a:pt x="284041" y="428684"/>
                        </a:cubicBezTo>
                        <a:cubicBezTo>
                          <a:pt x="276438" y="428684"/>
                          <a:pt x="269596" y="427164"/>
                          <a:pt x="261994" y="427164"/>
                        </a:cubicBezTo>
                        <a:cubicBezTo>
                          <a:pt x="255913" y="427164"/>
                          <a:pt x="249831" y="425643"/>
                          <a:pt x="244509" y="422603"/>
                        </a:cubicBezTo>
                        <a:cubicBezTo>
                          <a:pt x="238428" y="418802"/>
                          <a:pt x="236147" y="412720"/>
                          <a:pt x="241468" y="407398"/>
                        </a:cubicBezTo>
                        <a:cubicBezTo>
                          <a:pt x="269596" y="377750"/>
                          <a:pt x="269596" y="343540"/>
                          <a:pt x="259714" y="307050"/>
                        </a:cubicBezTo>
                        <a:cubicBezTo>
                          <a:pt x="253632" y="285003"/>
                          <a:pt x="252872" y="262197"/>
                          <a:pt x="246030" y="240911"/>
                        </a:cubicBezTo>
                        <a:cubicBezTo>
                          <a:pt x="235387" y="205941"/>
                          <a:pt x="214861" y="179333"/>
                          <a:pt x="182172" y="161088"/>
                        </a:cubicBezTo>
                        <a:cubicBezTo>
                          <a:pt x="161646" y="149685"/>
                          <a:pt x="140360" y="140562"/>
                          <a:pt x="120594" y="127639"/>
                        </a:cubicBezTo>
                        <a:cubicBezTo>
                          <a:pt x="111471" y="121557"/>
                          <a:pt x="102349" y="123838"/>
                          <a:pt x="93226" y="126878"/>
                        </a:cubicBezTo>
                        <a:cubicBezTo>
                          <a:pt x="68899" y="133720"/>
                          <a:pt x="44572" y="142843"/>
                          <a:pt x="20245" y="150445"/>
                        </a:cubicBezTo>
                        <a:cubicBezTo>
                          <a:pt x="13403" y="152726"/>
                          <a:pt x="5801" y="156527"/>
                          <a:pt x="1240" y="145884"/>
                        </a:cubicBezTo>
                        <a:cubicBezTo>
                          <a:pt x="-1041" y="102551"/>
                          <a:pt x="-1041" y="59979"/>
                          <a:pt x="8842" y="17407"/>
                        </a:cubicBezTo>
                        <a:cubicBezTo>
                          <a:pt x="11883" y="11325"/>
                          <a:pt x="15684" y="12846"/>
                          <a:pt x="17965" y="17407"/>
                        </a:cubicBezTo>
                        <a:cubicBezTo>
                          <a:pt x="24047" y="27290"/>
                          <a:pt x="31649" y="34892"/>
                          <a:pt x="43812" y="35652"/>
                        </a:cubicBezTo>
                        <a:cubicBezTo>
                          <a:pt x="59777" y="37173"/>
                          <a:pt x="74221" y="34132"/>
                          <a:pt x="86384" y="23489"/>
                        </a:cubicBezTo>
                        <a:cubicBezTo>
                          <a:pt x="91706" y="18928"/>
                          <a:pt x="98548" y="15127"/>
                          <a:pt x="104629" y="10565"/>
                        </a:cubicBezTo>
                        <a:cubicBezTo>
                          <a:pt x="119074" y="-1598"/>
                          <a:pt x="134278" y="-2358"/>
                          <a:pt x="151763" y="3723"/>
                        </a:cubicBezTo>
                        <a:cubicBezTo>
                          <a:pt x="192054" y="16647"/>
                          <a:pt x="227785" y="37173"/>
                          <a:pt x="259714" y="63780"/>
                        </a:cubicBezTo>
                        <a:cubicBezTo>
                          <a:pt x="290122" y="88868"/>
                          <a:pt x="319011" y="116235"/>
                          <a:pt x="344098" y="146644"/>
                        </a:cubicBezTo>
                        <a:cubicBezTo>
                          <a:pt x="363863" y="170211"/>
                          <a:pt x="379068" y="197578"/>
                          <a:pt x="392752" y="224946"/>
                        </a:cubicBezTo>
                        <a:cubicBezTo>
                          <a:pt x="404915" y="249273"/>
                          <a:pt x="410997" y="249273"/>
                          <a:pt x="426961" y="227227"/>
                        </a:cubicBezTo>
                        <a:cubicBezTo>
                          <a:pt x="430762" y="221905"/>
                          <a:pt x="432283" y="212023"/>
                          <a:pt x="442166" y="212783"/>
                        </a:cubicBezTo>
                        <a:cubicBezTo>
                          <a:pt x="445967" y="219625"/>
                          <a:pt x="444446" y="226467"/>
                          <a:pt x="442926" y="233309"/>
                        </a:cubicBezTo>
                        <a:cubicBezTo>
                          <a:pt x="439125" y="256115"/>
                          <a:pt x="442166" y="277401"/>
                          <a:pt x="458130" y="295647"/>
                        </a:cubicBezTo>
                        <a:cubicBezTo>
                          <a:pt x="465732" y="304009"/>
                          <a:pt x="471054" y="314652"/>
                          <a:pt x="477136" y="324535"/>
                        </a:cubicBezTo>
                        <a:cubicBezTo>
                          <a:pt x="480176" y="332137"/>
                          <a:pt x="488539" y="338979"/>
                          <a:pt x="485498" y="348862"/>
                        </a:cubicBezTo>
                        <a:cubicBezTo>
                          <a:pt x="475615" y="351903"/>
                          <a:pt x="471054" y="362546"/>
                          <a:pt x="464212" y="370908"/>
                        </a:cubicBezTo>
                        <a:close/>
                      </a:path>
                    </a:pathLst>
                  </a:custGeom>
                  <a:solidFill>
                    <a:srgbClr val="12A8E9"/>
                  </a:solidFill>
                  <a:ln w="75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56" name="Freeform: Shape 55">
                    <a:extLst>
                      <a:ext uri="{FF2B5EF4-FFF2-40B4-BE49-F238E27FC236}">
                        <a16:creationId xmlns:a16="http://schemas.microsoft.com/office/drawing/2014/main" id="{7C9BFBAB-BF09-4B91-92ED-0FCC96A4D0F4}"/>
                      </a:ext>
                    </a:extLst>
                  </p:cNvPr>
                  <p:cNvSpPr/>
                  <p:nvPr/>
                </p:nvSpPr>
                <p:spPr>
                  <a:xfrm>
                    <a:off x="7180936" y="3601313"/>
                    <a:ext cx="216890" cy="794975"/>
                  </a:xfrm>
                  <a:custGeom>
                    <a:avLst/>
                    <a:gdLst>
                      <a:gd name="connsiteX0" fmla="*/ 122706 w 216890"/>
                      <a:gd name="connsiteY0" fmla="*/ 764567 h 794975"/>
                      <a:gd name="connsiteX1" fmla="*/ 112823 w 216890"/>
                      <a:gd name="connsiteY1" fmla="*/ 742521 h 794975"/>
                      <a:gd name="connsiteX2" fmla="*/ 178962 w 216890"/>
                      <a:gd name="connsiteY2" fmla="*/ 598840 h 794975"/>
                      <a:gd name="connsiteX3" fmla="*/ 143992 w 216890"/>
                      <a:gd name="connsiteY3" fmla="*/ 334284 h 794975"/>
                      <a:gd name="connsiteX4" fmla="*/ 23878 w 216890"/>
                      <a:gd name="connsiteY4" fmla="*/ 56805 h 794975"/>
                      <a:gd name="connsiteX5" fmla="*/ 5633 w 216890"/>
                      <a:gd name="connsiteY5" fmla="*/ 23356 h 794975"/>
                      <a:gd name="connsiteX6" fmla="*/ 4112 w 216890"/>
                      <a:gd name="connsiteY6" fmla="*/ 14993 h 794975"/>
                      <a:gd name="connsiteX7" fmla="*/ 1072 w 216890"/>
                      <a:gd name="connsiteY7" fmla="*/ 7391 h 794975"/>
                      <a:gd name="connsiteX8" fmla="*/ 11715 w 216890"/>
                      <a:gd name="connsiteY8" fmla="*/ 549 h 794975"/>
                      <a:gd name="connsiteX9" fmla="*/ 11715 w 216890"/>
                      <a:gd name="connsiteY9" fmla="*/ 549 h 794975"/>
                      <a:gd name="connsiteX10" fmla="*/ 19317 w 216890"/>
                      <a:gd name="connsiteY10" fmla="*/ 15753 h 794975"/>
                      <a:gd name="connsiteX11" fmla="*/ 105981 w 216890"/>
                      <a:gd name="connsiteY11" fmla="*/ 162475 h 794975"/>
                      <a:gd name="connsiteX12" fmla="*/ 179722 w 216890"/>
                      <a:gd name="connsiteY12" fmla="*/ 312998 h 794975"/>
                      <a:gd name="connsiteX13" fmla="*/ 209371 w 216890"/>
                      <a:gd name="connsiteY13" fmla="*/ 426270 h 794975"/>
                      <a:gd name="connsiteX14" fmla="*/ 184284 w 216890"/>
                      <a:gd name="connsiteY14" fmla="*/ 704510 h 794975"/>
                      <a:gd name="connsiteX15" fmla="*/ 143232 w 216890"/>
                      <a:gd name="connsiteY15" fmla="*/ 787373 h 794975"/>
                      <a:gd name="connsiteX16" fmla="*/ 137150 w 216890"/>
                      <a:gd name="connsiteY16" fmla="*/ 794975 h 794975"/>
                      <a:gd name="connsiteX17" fmla="*/ 122706 w 216890"/>
                      <a:gd name="connsiteY17" fmla="*/ 764567 h 7949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216890" h="794975">
                        <a:moveTo>
                          <a:pt x="122706" y="764567"/>
                        </a:moveTo>
                        <a:cubicBezTo>
                          <a:pt x="119665" y="756965"/>
                          <a:pt x="115864" y="750123"/>
                          <a:pt x="112823" y="742521"/>
                        </a:cubicBezTo>
                        <a:cubicBezTo>
                          <a:pt x="151594" y="702229"/>
                          <a:pt x="172880" y="653575"/>
                          <a:pt x="178962" y="598840"/>
                        </a:cubicBezTo>
                        <a:cubicBezTo>
                          <a:pt x="188845" y="507614"/>
                          <a:pt x="171360" y="420189"/>
                          <a:pt x="143992" y="334284"/>
                        </a:cubicBezTo>
                        <a:cubicBezTo>
                          <a:pt x="113584" y="237737"/>
                          <a:pt x="70251" y="146511"/>
                          <a:pt x="23878" y="56805"/>
                        </a:cubicBezTo>
                        <a:cubicBezTo>
                          <a:pt x="17796" y="45402"/>
                          <a:pt x="13235" y="33238"/>
                          <a:pt x="5633" y="23356"/>
                        </a:cubicBezTo>
                        <a:cubicBezTo>
                          <a:pt x="3352" y="21075"/>
                          <a:pt x="13995" y="16514"/>
                          <a:pt x="4112" y="14993"/>
                        </a:cubicBezTo>
                        <a:cubicBezTo>
                          <a:pt x="311" y="14233"/>
                          <a:pt x="-1209" y="11192"/>
                          <a:pt x="1072" y="7391"/>
                        </a:cubicBezTo>
                        <a:cubicBezTo>
                          <a:pt x="3352" y="3590"/>
                          <a:pt x="4873" y="-1732"/>
                          <a:pt x="11715" y="549"/>
                        </a:cubicBezTo>
                        <a:lnTo>
                          <a:pt x="11715" y="549"/>
                        </a:lnTo>
                        <a:cubicBezTo>
                          <a:pt x="12475" y="6631"/>
                          <a:pt x="15516" y="11192"/>
                          <a:pt x="19317" y="15753"/>
                        </a:cubicBezTo>
                        <a:cubicBezTo>
                          <a:pt x="48205" y="64407"/>
                          <a:pt x="77093" y="113061"/>
                          <a:pt x="105981" y="162475"/>
                        </a:cubicBezTo>
                        <a:cubicBezTo>
                          <a:pt x="134109" y="211129"/>
                          <a:pt x="159197" y="261303"/>
                          <a:pt x="179722" y="312998"/>
                        </a:cubicBezTo>
                        <a:cubicBezTo>
                          <a:pt x="194167" y="349489"/>
                          <a:pt x="203289" y="387499"/>
                          <a:pt x="209371" y="426270"/>
                        </a:cubicBezTo>
                        <a:cubicBezTo>
                          <a:pt x="224575" y="521297"/>
                          <a:pt x="216973" y="614044"/>
                          <a:pt x="184284" y="704510"/>
                        </a:cubicBezTo>
                        <a:cubicBezTo>
                          <a:pt x="173641" y="733398"/>
                          <a:pt x="156156" y="759245"/>
                          <a:pt x="143232" y="787373"/>
                        </a:cubicBezTo>
                        <a:cubicBezTo>
                          <a:pt x="141712" y="789654"/>
                          <a:pt x="139431" y="791935"/>
                          <a:pt x="137150" y="794975"/>
                        </a:cubicBezTo>
                        <a:cubicBezTo>
                          <a:pt x="131829" y="782812"/>
                          <a:pt x="131829" y="770649"/>
                          <a:pt x="122706" y="764567"/>
                        </a:cubicBezTo>
                        <a:close/>
                      </a:path>
                    </a:pathLst>
                  </a:custGeom>
                  <a:solidFill>
                    <a:srgbClr val="839DD8"/>
                  </a:solidFill>
                  <a:ln w="75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57" name="Freeform: Shape 56">
                    <a:extLst>
                      <a:ext uri="{FF2B5EF4-FFF2-40B4-BE49-F238E27FC236}">
                        <a16:creationId xmlns:a16="http://schemas.microsoft.com/office/drawing/2014/main" id="{F6396FE3-58E7-4790-8F1D-DBA2196F60B0}"/>
                      </a:ext>
                    </a:extLst>
                  </p:cNvPr>
                  <p:cNvSpPr/>
                  <p:nvPr/>
                </p:nvSpPr>
                <p:spPr>
                  <a:xfrm>
                    <a:off x="7124991" y="3511789"/>
                    <a:ext cx="67659" cy="137205"/>
                  </a:xfrm>
                  <a:custGeom>
                    <a:avLst/>
                    <a:gdLst>
                      <a:gd name="connsiteX0" fmla="*/ 67659 w 67659"/>
                      <a:gd name="connsiteY0" fmla="*/ 89312 h 137205"/>
                      <a:gd name="connsiteX1" fmla="*/ 57776 w 67659"/>
                      <a:gd name="connsiteY1" fmla="*/ 99195 h 137205"/>
                      <a:gd name="connsiteX2" fmla="*/ 62338 w 67659"/>
                      <a:gd name="connsiteY2" fmla="*/ 109078 h 137205"/>
                      <a:gd name="connsiteX3" fmla="*/ 50174 w 67659"/>
                      <a:gd name="connsiteY3" fmla="*/ 119721 h 137205"/>
                      <a:gd name="connsiteX4" fmla="*/ 49414 w 67659"/>
                      <a:gd name="connsiteY4" fmla="*/ 128083 h 137205"/>
                      <a:gd name="connsiteX5" fmla="*/ 41052 w 67659"/>
                      <a:gd name="connsiteY5" fmla="*/ 137206 h 137205"/>
                      <a:gd name="connsiteX6" fmla="*/ 37251 w 67659"/>
                      <a:gd name="connsiteY6" fmla="*/ 134165 h 137205"/>
                      <a:gd name="connsiteX7" fmla="*/ 0 w 67659"/>
                      <a:gd name="connsiteY7" fmla="*/ 10250 h 137205"/>
                      <a:gd name="connsiteX8" fmla="*/ 25087 w 67659"/>
                      <a:gd name="connsiteY8" fmla="*/ 4928 h 137205"/>
                      <a:gd name="connsiteX9" fmla="*/ 67659 w 67659"/>
                      <a:gd name="connsiteY9" fmla="*/ 89312 h 1372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7659" h="137205">
                        <a:moveTo>
                          <a:pt x="67659" y="89312"/>
                        </a:moveTo>
                        <a:cubicBezTo>
                          <a:pt x="61577" y="90072"/>
                          <a:pt x="60817" y="95394"/>
                          <a:pt x="57776" y="99195"/>
                        </a:cubicBezTo>
                        <a:cubicBezTo>
                          <a:pt x="58537" y="102996"/>
                          <a:pt x="74501" y="99955"/>
                          <a:pt x="62338" y="109078"/>
                        </a:cubicBezTo>
                        <a:cubicBezTo>
                          <a:pt x="52455" y="106037"/>
                          <a:pt x="48654" y="109838"/>
                          <a:pt x="50174" y="119721"/>
                        </a:cubicBezTo>
                        <a:cubicBezTo>
                          <a:pt x="50934" y="122762"/>
                          <a:pt x="50174" y="125042"/>
                          <a:pt x="49414" y="128083"/>
                        </a:cubicBezTo>
                        <a:cubicBezTo>
                          <a:pt x="47894" y="132645"/>
                          <a:pt x="45613" y="135685"/>
                          <a:pt x="41052" y="137206"/>
                        </a:cubicBezTo>
                        <a:cubicBezTo>
                          <a:pt x="38771" y="137206"/>
                          <a:pt x="38011" y="135685"/>
                          <a:pt x="37251" y="134165"/>
                        </a:cubicBezTo>
                        <a:cubicBezTo>
                          <a:pt x="22046" y="93874"/>
                          <a:pt x="10643" y="52062"/>
                          <a:pt x="0" y="10250"/>
                        </a:cubicBezTo>
                        <a:cubicBezTo>
                          <a:pt x="4561" y="-1914"/>
                          <a:pt x="10643" y="-2674"/>
                          <a:pt x="25087" y="4928"/>
                        </a:cubicBezTo>
                        <a:cubicBezTo>
                          <a:pt x="39531" y="33816"/>
                          <a:pt x="53975" y="61944"/>
                          <a:pt x="67659" y="89312"/>
                        </a:cubicBezTo>
                        <a:close/>
                      </a:path>
                    </a:pathLst>
                  </a:custGeom>
                  <a:solidFill>
                    <a:srgbClr val="7D9CD3"/>
                  </a:solidFill>
                  <a:ln w="75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58" name="Freeform: Shape 57">
                    <a:extLst>
                      <a:ext uri="{FF2B5EF4-FFF2-40B4-BE49-F238E27FC236}">
                        <a16:creationId xmlns:a16="http://schemas.microsoft.com/office/drawing/2014/main" id="{70C02B35-AAE8-4C93-B34B-CBAF98CF1ADF}"/>
                      </a:ext>
                    </a:extLst>
                  </p:cNvPr>
                  <p:cNvSpPr/>
                  <p:nvPr/>
                </p:nvSpPr>
                <p:spPr>
                  <a:xfrm>
                    <a:off x="7100664" y="3398124"/>
                    <a:ext cx="50174" cy="124675"/>
                  </a:xfrm>
                  <a:custGeom>
                    <a:avLst/>
                    <a:gdLst>
                      <a:gd name="connsiteX0" fmla="*/ 50174 w 50174"/>
                      <a:gd name="connsiteY0" fmla="*/ 119354 h 124675"/>
                      <a:gd name="connsiteX1" fmla="*/ 25087 w 50174"/>
                      <a:gd name="connsiteY1" fmla="*/ 124675 h 124675"/>
                      <a:gd name="connsiteX2" fmla="*/ 5321 w 50174"/>
                      <a:gd name="connsiteY2" fmla="*/ 42572 h 124675"/>
                      <a:gd name="connsiteX3" fmla="*/ 0 w 50174"/>
                      <a:gd name="connsiteY3" fmla="*/ 8362 h 124675"/>
                      <a:gd name="connsiteX4" fmla="*/ 760 w 50174"/>
                      <a:gd name="connsiteY4" fmla="*/ 0 h 124675"/>
                      <a:gd name="connsiteX5" fmla="*/ 34210 w 50174"/>
                      <a:gd name="connsiteY5" fmla="*/ 80583 h 124675"/>
                      <a:gd name="connsiteX6" fmla="*/ 50174 w 50174"/>
                      <a:gd name="connsiteY6" fmla="*/ 119354 h 124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0174" h="124675">
                        <a:moveTo>
                          <a:pt x="50174" y="119354"/>
                        </a:moveTo>
                        <a:cubicBezTo>
                          <a:pt x="41812" y="118594"/>
                          <a:pt x="31929" y="112512"/>
                          <a:pt x="25087" y="124675"/>
                        </a:cubicBezTo>
                        <a:cubicBezTo>
                          <a:pt x="18245" y="97308"/>
                          <a:pt x="11403" y="69940"/>
                          <a:pt x="5321" y="42572"/>
                        </a:cubicBezTo>
                        <a:cubicBezTo>
                          <a:pt x="3041" y="31169"/>
                          <a:pt x="1520" y="19766"/>
                          <a:pt x="0" y="8362"/>
                        </a:cubicBezTo>
                        <a:cubicBezTo>
                          <a:pt x="0" y="6842"/>
                          <a:pt x="760" y="5321"/>
                          <a:pt x="760" y="0"/>
                        </a:cubicBezTo>
                        <a:cubicBezTo>
                          <a:pt x="12924" y="28888"/>
                          <a:pt x="23567" y="54736"/>
                          <a:pt x="34210" y="80583"/>
                        </a:cubicBezTo>
                        <a:cubicBezTo>
                          <a:pt x="39531" y="93507"/>
                          <a:pt x="44853" y="106430"/>
                          <a:pt x="50174" y="119354"/>
                        </a:cubicBezTo>
                        <a:close/>
                      </a:path>
                    </a:pathLst>
                  </a:custGeom>
                  <a:solidFill>
                    <a:srgbClr val="556ABD"/>
                  </a:solidFill>
                  <a:ln w="75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59" name="Freeform: Shape 58">
                    <a:extLst>
                      <a:ext uri="{FF2B5EF4-FFF2-40B4-BE49-F238E27FC236}">
                        <a16:creationId xmlns:a16="http://schemas.microsoft.com/office/drawing/2014/main" id="{AFEBE11D-1DA5-4725-A812-84C32DDD5077}"/>
                      </a:ext>
                    </a:extLst>
                  </p:cNvPr>
                  <p:cNvSpPr/>
                  <p:nvPr/>
                </p:nvSpPr>
                <p:spPr>
                  <a:xfrm>
                    <a:off x="7192048" y="3601102"/>
                    <a:ext cx="8204" cy="15204"/>
                  </a:xfrm>
                  <a:custGeom>
                    <a:avLst/>
                    <a:gdLst>
                      <a:gd name="connsiteX0" fmla="*/ 8204 w 8204"/>
                      <a:gd name="connsiteY0" fmla="*/ 15204 h 15204"/>
                      <a:gd name="connsiteX1" fmla="*/ 602 w 8204"/>
                      <a:gd name="connsiteY1" fmla="*/ 0 h 15204"/>
                      <a:gd name="connsiteX2" fmla="*/ 8204 w 8204"/>
                      <a:gd name="connsiteY2" fmla="*/ 15204 h 152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8204" h="15204">
                        <a:moveTo>
                          <a:pt x="8204" y="15204"/>
                        </a:moveTo>
                        <a:cubicBezTo>
                          <a:pt x="2883" y="11403"/>
                          <a:pt x="-1679" y="7602"/>
                          <a:pt x="602" y="0"/>
                        </a:cubicBezTo>
                        <a:cubicBezTo>
                          <a:pt x="4403" y="4561"/>
                          <a:pt x="5924" y="9883"/>
                          <a:pt x="8204" y="15204"/>
                        </a:cubicBezTo>
                        <a:close/>
                      </a:path>
                    </a:pathLst>
                  </a:custGeom>
                  <a:solidFill>
                    <a:srgbClr val="7D9CD3"/>
                  </a:solidFill>
                  <a:ln w="75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60" name="Freeform: Shape 59">
                    <a:extLst>
                      <a:ext uri="{FF2B5EF4-FFF2-40B4-BE49-F238E27FC236}">
                        <a16:creationId xmlns:a16="http://schemas.microsoft.com/office/drawing/2014/main" id="{C72E04BB-A661-4C0C-A13E-866AC697D291}"/>
                      </a:ext>
                    </a:extLst>
                  </p:cNvPr>
                  <p:cNvSpPr/>
                  <p:nvPr/>
                </p:nvSpPr>
                <p:spPr>
                  <a:xfrm>
                    <a:off x="6719796" y="4137659"/>
                    <a:ext cx="436798" cy="381488"/>
                  </a:xfrm>
                  <a:custGeom>
                    <a:avLst/>
                    <a:gdLst>
                      <a:gd name="connsiteX0" fmla="*/ 101869 w 436798"/>
                      <a:gd name="connsiteY0" fmla="*/ 27524 h 381488"/>
                      <a:gd name="connsiteX1" fmla="*/ 115553 w 436798"/>
                      <a:gd name="connsiteY1" fmla="*/ 27524 h 381488"/>
                      <a:gd name="connsiteX2" fmla="*/ 195376 w 436798"/>
                      <a:gd name="connsiteY2" fmla="*/ 1676 h 381488"/>
                      <a:gd name="connsiteX3" fmla="*/ 225024 w 436798"/>
                      <a:gd name="connsiteY3" fmla="*/ 6998 h 381488"/>
                      <a:gd name="connsiteX4" fmla="*/ 282801 w 436798"/>
                      <a:gd name="connsiteY4" fmla="*/ 38167 h 381488"/>
                      <a:gd name="connsiteX5" fmla="*/ 344378 w 436798"/>
                      <a:gd name="connsiteY5" fmla="*/ 111148 h 381488"/>
                      <a:gd name="connsiteX6" fmla="*/ 366424 w 436798"/>
                      <a:gd name="connsiteY6" fmla="*/ 225180 h 381488"/>
                      <a:gd name="connsiteX7" fmla="*/ 343618 w 436798"/>
                      <a:gd name="connsiteY7" fmla="*/ 286758 h 381488"/>
                      <a:gd name="connsiteX8" fmla="*/ 345899 w 436798"/>
                      <a:gd name="connsiteY8" fmla="*/ 301202 h 381488"/>
                      <a:gd name="connsiteX9" fmla="*/ 361103 w 436798"/>
                      <a:gd name="connsiteY9" fmla="*/ 304243 h 381488"/>
                      <a:gd name="connsiteX10" fmla="*/ 424961 w 436798"/>
                      <a:gd name="connsiteY10" fmla="*/ 308804 h 381488"/>
                      <a:gd name="connsiteX11" fmla="*/ 433323 w 436798"/>
                      <a:gd name="connsiteY11" fmla="*/ 311085 h 381488"/>
                      <a:gd name="connsiteX12" fmla="*/ 425721 w 436798"/>
                      <a:gd name="connsiteY12" fmla="*/ 338452 h 381488"/>
                      <a:gd name="connsiteX13" fmla="*/ 403675 w 436798"/>
                      <a:gd name="connsiteY13" fmla="*/ 355177 h 381488"/>
                      <a:gd name="connsiteX14" fmla="*/ 328414 w 436798"/>
                      <a:gd name="connsiteY14" fmla="*/ 368101 h 381488"/>
                      <a:gd name="connsiteX15" fmla="*/ 263035 w 436798"/>
                      <a:gd name="connsiteY15" fmla="*/ 380264 h 381488"/>
                      <a:gd name="connsiteX16" fmla="*/ 211340 w 436798"/>
                      <a:gd name="connsiteY16" fmla="*/ 375703 h 381488"/>
                      <a:gd name="connsiteX17" fmla="*/ 95787 w 436798"/>
                      <a:gd name="connsiteY17" fmla="*/ 321728 h 381488"/>
                      <a:gd name="connsiteX18" fmla="*/ 79062 w 436798"/>
                      <a:gd name="connsiteY18" fmla="*/ 311085 h 381488"/>
                      <a:gd name="connsiteX19" fmla="*/ 65379 w 436798"/>
                      <a:gd name="connsiteY19" fmla="*/ 296640 h 381488"/>
                      <a:gd name="connsiteX20" fmla="*/ 5321 w 436798"/>
                      <a:gd name="connsiteY20" fmla="*/ 131674 h 381488"/>
                      <a:gd name="connsiteX21" fmla="*/ 0 w 436798"/>
                      <a:gd name="connsiteY21" fmla="*/ 23723 h 381488"/>
                      <a:gd name="connsiteX22" fmla="*/ 1520 w 436798"/>
                      <a:gd name="connsiteY22" fmla="*/ 13080 h 381488"/>
                      <a:gd name="connsiteX23" fmla="*/ 28888 w 436798"/>
                      <a:gd name="connsiteY23" fmla="*/ 22202 h 381488"/>
                      <a:gd name="connsiteX24" fmla="*/ 41812 w 436798"/>
                      <a:gd name="connsiteY24" fmla="*/ 62494 h 381488"/>
                      <a:gd name="connsiteX25" fmla="*/ 54736 w 436798"/>
                      <a:gd name="connsiteY25" fmla="*/ 65535 h 381488"/>
                      <a:gd name="connsiteX26" fmla="*/ 60817 w 436798"/>
                      <a:gd name="connsiteY26" fmla="*/ 73137 h 381488"/>
                      <a:gd name="connsiteX27" fmla="*/ 79062 w 436798"/>
                      <a:gd name="connsiteY27" fmla="*/ 152960 h 381488"/>
                      <a:gd name="connsiteX28" fmla="*/ 79823 w 436798"/>
                      <a:gd name="connsiteY28" fmla="*/ 156000 h 381488"/>
                      <a:gd name="connsiteX29" fmla="*/ 79062 w 436798"/>
                      <a:gd name="connsiteY29" fmla="*/ 155240 h 381488"/>
                      <a:gd name="connsiteX30" fmla="*/ 88945 w 436798"/>
                      <a:gd name="connsiteY30" fmla="*/ 84540 h 381488"/>
                      <a:gd name="connsiteX31" fmla="*/ 97308 w 436798"/>
                      <a:gd name="connsiteY31" fmla="*/ 35886 h 381488"/>
                      <a:gd name="connsiteX32" fmla="*/ 101869 w 436798"/>
                      <a:gd name="connsiteY32" fmla="*/ 27524 h 3814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436798" h="381488">
                        <a:moveTo>
                          <a:pt x="101869" y="27524"/>
                        </a:moveTo>
                        <a:cubicBezTo>
                          <a:pt x="106430" y="32845"/>
                          <a:pt x="110992" y="29044"/>
                          <a:pt x="115553" y="27524"/>
                        </a:cubicBezTo>
                        <a:cubicBezTo>
                          <a:pt x="142160" y="19161"/>
                          <a:pt x="168768" y="10039"/>
                          <a:pt x="195376" y="1676"/>
                        </a:cubicBezTo>
                        <a:cubicBezTo>
                          <a:pt x="206019" y="-2125"/>
                          <a:pt x="215141" y="916"/>
                          <a:pt x="225024" y="6998"/>
                        </a:cubicBezTo>
                        <a:cubicBezTo>
                          <a:pt x="243269" y="18401"/>
                          <a:pt x="263035" y="28284"/>
                          <a:pt x="282801" y="38167"/>
                        </a:cubicBezTo>
                        <a:cubicBezTo>
                          <a:pt x="313969" y="54131"/>
                          <a:pt x="334495" y="79218"/>
                          <a:pt x="344378" y="111148"/>
                        </a:cubicBezTo>
                        <a:cubicBezTo>
                          <a:pt x="355781" y="148398"/>
                          <a:pt x="363384" y="186409"/>
                          <a:pt x="366424" y="225180"/>
                        </a:cubicBezTo>
                        <a:cubicBezTo>
                          <a:pt x="368705" y="248747"/>
                          <a:pt x="360343" y="270033"/>
                          <a:pt x="343618" y="286758"/>
                        </a:cubicBezTo>
                        <a:cubicBezTo>
                          <a:pt x="336016" y="294360"/>
                          <a:pt x="339817" y="297401"/>
                          <a:pt x="345899" y="301202"/>
                        </a:cubicBezTo>
                        <a:cubicBezTo>
                          <a:pt x="350460" y="304243"/>
                          <a:pt x="356542" y="303482"/>
                          <a:pt x="361103" y="304243"/>
                        </a:cubicBezTo>
                        <a:cubicBezTo>
                          <a:pt x="382389" y="306523"/>
                          <a:pt x="403675" y="305003"/>
                          <a:pt x="424961" y="308804"/>
                        </a:cubicBezTo>
                        <a:cubicBezTo>
                          <a:pt x="428002" y="309564"/>
                          <a:pt x="430283" y="310324"/>
                          <a:pt x="433323" y="311085"/>
                        </a:cubicBezTo>
                        <a:cubicBezTo>
                          <a:pt x="439405" y="322488"/>
                          <a:pt x="437885" y="331610"/>
                          <a:pt x="425721" y="338452"/>
                        </a:cubicBezTo>
                        <a:cubicBezTo>
                          <a:pt x="418119" y="343014"/>
                          <a:pt x="410517" y="349856"/>
                          <a:pt x="403675" y="355177"/>
                        </a:cubicBezTo>
                        <a:cubicBezTo>
                          <a:pt x="378588" y="360499"/>
                          <a:pt x="353501" y="362779"/>
                          <a:pt x="328414" y="368101"/>
                        </a:cubicBezTo>
                        <a:cubicBezTo>
                          <a:pt x="306367" y="373422"/>
                          <a:pt x="285081" y="376463"/>
                          <a:pt x="263035" y="380264"/>
                        </a:cubicBezTo>
                        <a:cubicBezTo>
                          <a:pt x="244790" y="383305"/>
                          <a:pt x="228065" y="380264"/>
                          <a:pt x="211340" y="375703"/>
                        </a:cubicBezTo>
                        <a:cubicBezTo>
                          <a:pt x="170288" y="363540"/>
                          <a:pt x="132278" y="343774"/>
                          <a:pt x="95787" y="321728"/>
                        </a:cubicBezTo>
                        <a:cubicBezTo>
                          <a:pt x="90466" y="318687"/>
                          <a:pt x="85904" y="311845"/>
                          <a:pt x="79062" y="311085"/>
                        </a:cubicBezTo>
                        <a:cubicBezTo>
                          <a:pt x="70700" y="309564"/>
                          <a:pt x="68420" y="302722"/>
                          <a:pt x="65379" y="296640"/>
                        </a:cubicBezTo>
                        <a:cubicBezTo>
                          <a:pt x="37251" y="244946"/>
                          <a:pt x="14444" y="190970"/>
                          <a:pt x="5321" y="131674"/>
                        </a:cubicBezTo>
                        <a:cubicBezTo>
                          <a:pt x="0" y="95943"/>
                          <a:pt x="0" y="59453"/>
                          <a:pt x="0" y="23723"/>
                        </a:cubicBezTo>
                        <a:cubicBezTo>
                          <a:pt x="0" y="19922"/>
                          <a:pt x="0" y="16121"/>
                          <a:pt x="1520" y="13080"/>
                        </a:cubicBezTo>
                        <a:cubicBezTo>
                          <a:pt x="15204" y="916"/>
                          <a:pt x="25087" y="4717"/>
                          <a:pt x="28888" y="22202"/>
                        </a:cubicBezTo>
                        <a:cubicBezTo>
                          <a:pt x="31929" y="35886"/>
                          <a:pt x="33449" y="50330"/>
                          <a:pt x="41812" y="62494"/>
                        </a:cubicBezTo>
                        <a:cubicBezTo>
                          <a:pt x="46373" y="68575"/>
                          <a:pt x="49414" y="68575"/>
                          <a:pt x="54736" y="65535"/>
                        </a:cubicBezTo>
                        <a:cubicBezTo>
                          <a:pt x="57776" y="67055"/>
                          <a:pt x="60057" y="70096"/>
                          <a:pt x="60817" y="73137"/>
                        </a:cubicBezTo>
                        <a:cubicBezTo>
                          <a:pt x="66899" y="100505"/>
                          <a:pt x="72981" y="128633"/>
                          <a:pt x="79062" y="152960"/>
                        </a:cubicBezTo>
                        <a:cubicBezTo>
                          <a:pt x="79062" y="157521"/>
                          <a:pt x="81343" y="155240"/>
                          <a:pt x="79823" y="156000"/>
                        </a:cubicBezTo>
                        <a:cubicBezTo>
                          <a:pt x="79062" y="156000"/>
                          <a:pt x="79062" y="156000"/>
                          <a:pt x="79062" y="155240"/>
                        </a:cubicBezTo>
                        <a:cubicBezTo>
                          <a:pt x="77542" y="130913"/>
                          <a:pt x="84384" y="108107"/>
                          <a:pt x="88945" y="84540"/>
                        </a:cubicBezTo>
                        <a:cubicBezTo>
                          <a:pt x="91986" y="68575"/>
                          <a:pt x="95787" y="52611"/>
                          <a:pt x="97308" y="35886"/>
                        </a:cubicBezTo>
                        <a:cubicBezTo>
                          <a:pt x="96547" y="32845"/>
                          <a:pt x="95787" y="28284"/>
                          <a:pt x="101869" y="27524"/>
                        </a:cubicBezTo>
                        <a:close/>
                      </a:path>
                    </a:pathLst>
                  </a:custGeom>
                  <a:solidFill>
                    <a:srgbClr val="0CEAFB"/>
                  </a:solidFill>
                  <a:ln w="75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61" name="Freeform: Shape 60">
                    <a:extLst>
                      <a:ext uri="{FF2B5EF4-FFF2-40B4-BE49-F238E27FC236}">
                        <a16:creationId xmlns:a16="http://schemas.microsoft.com/office/drawing/2014/main" id="{61772B84-77A9-4133-B48C-B79678F32271}"/>
                      </a:ext>
                    </a:extLst>
                  </p:cNvPr>
                  <p:cNvSpPr/>
                  <p:nvPr/>
                </p:nvSpPr>
                <p:spPr>
                  <a:xfrm>
                    <a:off x="6678620" y="4010098"/>
                    <a:ext cx="137723" cy="485796"/>
                  </a:xfrm>
                  <a:custGeom>
                    <a:avLst/>
                    <a:gdLst>
                      <a:gd name="connsiteX0" fmla="*/ 44217 w 137723"/>
                      <a:gd name="connsiteY0" fmla="*/ 140640 h 485796"/>
                      <a:gd name="connsiteX1" fmla="*/ 101993 w 137723"/>
                      <a:gd name="connsiteY1" fmla="*/ 413558 h 485796"/>
                      <a:gd name="connsiteX2" fmla="*/ 119478 w 137723"/>
                      <a:gd name="connsiteY2" fmla="*/ 440165 h 485796"/>
                      <a:gd name="connsiteX3" fmla="*/ 137723 w 137723"/>
                      <a:gd name="connsiteY3" fmla="*/ 469814 h 485796"/>
                      <a:gd name="connsiteX4" fmla="*/ 132402 w 137723"/>
                      <a:gd name="connsiteY4" fmla="*/ 480457 h 485796"/>
                      <a:gd name="connsiteX5" fmla="*/ 115677 w 137723"/>
                      <a:gd name="connsiteY5" fmla="*/ 481977 h 485796"/>
                      <a:gd name="connsiteX6" fmla="*/ 99712 w 137723"/>
                      <a:gd name="connsiteY6" fmla="*/ 463732 h 485796"/>
                      <a:gd name="connsiteX7" fmla="*/ 19129 w 137723"/>
                      <a:gd name="connsiteY7" fmla="*/ 327653 h 485796"/>
                      <a:gd name="connsiteX8" fmla="*/ 19890 w 137723"/>
                      <a:gd name="connsiteY8" fmla="*/ 311689 h 485796"/>
                      <a:gd name="connsiteX9" fmla="*/ 2405 w 137723"/>
                      <a:gd name="connsiteY9" fmla="*/ 121635 h 485796"/>
                      <a:gd name="connsiteX10" fmla="*/ 17609 w 137723"/>
                      <a:gd name="connsiteY10" fmla="*/ 41812 h 485796"/>
                      <a:gd name="connsiteX11" fmla="*/ 29012 w 137723"/>
                      <a:gd name="connsiteY11" fmla="*/ 40291 h 485796"/>
                      <a:gd name="connsiteX12" fmla="*/ 67023 w 137723"/>
                      <a:gd name="connsiteY12" fmla="*/ 0 h 485796"/>
                      <a:gd name="connsiteX13" fmla="*/ 68543 w 137723"/>
                      <a:gd name="connsiteY13" fmla="*/ 13684 h 485796"/>
                      <a:gd name="connsiteX14" fmla="*/ 48018 w 137723"/>
                      <a:gd name="connsiteY14" fmla="*/ 132278 h 485796"/>
                      <a:gd name="connsiteX15" fmla="*/ 44217 w 137723"/>
                      <a:gd name="connsiteY15" fmla="*/ 140640 h 4857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137723" h="485796">
                        <a:moveTo>
                          <a:pt x="44217" y="140640"/>
                        </a:moveTo>
                        <a:cubicBezTo>
                          <a:pt x="36614" y="237187"/>
                          <a:pt x="56380" y="327653"/>
                          <a:pt x="101993" y="413558"/>
                        </a:cubicBezTo>
                        <a:cubicBezTo>
                          <a:pt x="107315" y="422681"/>
                          <a:pt x="113396" y="431803"/>
                          <a:pt x="119478" y="440165"/>
                        </a:cubicBezTo>
                        <a:cubicBezTo>
                          <a:pt x="121759" y="452329"/>
                          <a:pt x="133922" y="458411"/>
                          <a:pt x="137723" y="469814"/>
                        </a:cubicBezTo>
                        <a:cubicBezTo>
                          <a:pt x="136963" y="474375"/>
                          <a:pt x="134682" y="477416"/>
                          <a:pt x="132402" y="480457"/>
                        </a:cubicBezTo>
                        <a:cubicBezTo>
                          <a:pt x="127080" y="487299"/>
                          <a:pt x="121759" y="487299"/>
                          <a:pt x="115677" y="481977"/>
                        </a:cubicBezTo>
                        <a:cubicBezTo>
                          <a:pt x="108835" y="476656"/>
                          <a:pt x="105034" y="469814"/>
                          <a:pt x="99712" y="463732"/>
                        </a:cubicBezTo>
                        <a:cubicBezTo>
                          <a:pt x="63222" y="424201"/>
                          <a:pt x="40415" y="376307"/>
                          <a:pt x="19129" y="327653"/>
                        </a:cubicBezTo>
                        <a:cubicBezTo>
                          <a:pt x="16089" y="321572"/>
                          <a:pt x="22170" y="317010"/>
                          <a:pt x="19890" y="311689"/>
                        </a:cubicBezTo>
                        <a:cubicBezTo>
                          <a:pt x="1644" y="249351"/>
                          <a:pt x="-3677" y="186253"/>
                          <a:pt x="2405" y="121635"/>
                        </a:cubicBezTo>
                        <a:cubicBezTo>
                          <a:pt x="4685" y="95027"/>
                          <a:pt x="10007" y="68420"/>
                          <a:pt x="17609" y="41812"/>
                        </a:cubicBezTo>
                        <a:cubicBezTo>
                          <a:pt x="21410" y="41812"/>
                          <a:pt x="26732" y="47133"/>
                          <a:pt x="29012" y="40291"/>
                        </a:cubicBezTo>
                        <a:cubicBezTo>
                          <a:pt x="35854" y="21286"/>
                          <a:pt x="54860" y="13684"/>
                          <a:pt x="67023" y="0"/>
                        </a:cubicBezTo>
                        <a:cubicBezTo>
                          <a:pt x="70824" y="4561"/>
                          <a:pt x="69304" y="9123"/>
                          <a:pt x="68543" y="13684"/>
                        </a:cubicBezTo>
                        <a:cubicBezTo>
                          <a:pt x="59421" y="53215"/>
                          <a:pt x="49538" y="91986"/>
                          <a:pt x="48018" y="132278"/>
                        </a:cubicBezTo>
                        <a:cubicBezTo>
                          <a:pt x="47257" y="135318"/>
                          <a:pt x="46497" y="138359"/>
                          <a:pt x="44217" y="140640"/>
                        </a:cubicBezTo>
                        <a:close/>
                      </a:path>
                    </a:pathLst>
                  </a:custGeom>
                  <a:solidFill>
                    <a:srgbClr val="015FA5"/>
                  </a:solidFill>
                  <a:ln w="75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62" name="Freeform: Shape 61">
                    <a:extLst>
                      <a:ext uri="{FF2B5EF4-FFF2-40B4-BE49-F238E27FC236}">
                        <a16:creationId xmlns:a16="http://schemas.microsoft.com/office/drawing/2014/main" id="{2CD2768A-EB38-443C-8619-AAB0CB5F559A}"/>
                      </a:ext>
                    </a:extLst>
                  </p:cNvPr>
                  <p:cNvSpPr/>
                  <p:nvPr/>
                </p:nvSpPr>
                <p:spPr>
                  <a:xfrm>
                    <a:off x="6686902" y="4319958"/>
                    <a:ext cx="197774" cy="243674"/>
                  </a:xfrm>
                  <a:custGeom>
                    <a:avLst/>
                    <a:gdLst>
                      <a:gd name="connsiteX0" fmla="*/ 10848 w 197774"/>
                      <a:gd name="connsiteY0" fmla="*/ 1068 h 243674"/>
                      <a:gd name="connsiteX1" fmla="*/ 83068 w 197774"/>
                      <a:gd name="connsiteY1" fmla="*/ 138668 h 243674"/>
                      <a:gd name="connsiteX2" fmla="*/ 105115 w 197774"/>
                      <a:gd name="connsiteY2" fmla="*/ 165275 h 243674"/>
                      <a:gd name="connsiteX3" fmla="*/ 124880 w 197774"/>
                      <a:gd name="connsiteY3" fmla="*/ 163755 h 243674"/>
                      <a:gd name="connsiteX4" fmla="*/ 130202 w 197774"/>
                      <a:gd name="connsiteY4" fmla="*/ 159193 h 243674"/>
                      <a:gd name="connsiteX5" fmla="*/ 166692 w 197774"/>
                      <a:gd name="connsiteY5" fmla="*/ 198725 h 243674"/>
                      <a:gd name="connsiteX6" fmla="*/ 188738 w 197774"/>
                      <a:gd name="connsiteY6" fmla="*/ 222292 h 243674"/>
                      <a:gd name="connsiteX7" fmla="*/ 197101 w 197774"/>
                      <a:gd name="connsiteY7" fmla="*/ 235975 h 243674"/>
                      <a:gd name="connsiteX8" fmla="*/ 191779 w 197774"/>
                      <a:gd name="connsiteY8" fmla="*/ 243577 h 243674"/>
                      <a:gd name="connsiteX9" fmla="*/ 115758 w 197774"/>
                      <a:gd name="connsiteY9" fmla="*/ 188082 h 243674"/>
                      <a:gd name="connsiteX10" fmla="*/ 66343 w 197774"/>
                      <a:gd name="connsiteY10" fmla="*/ 132586 h 243674"/>
                      <a:gd name="connsiteX11" fmla="*/ 54180 w 197774"/>
                      <a:gd name="connsiteY11" fmla="*/ 118902 h 243674"/>
                      <a:gd name="connsiteX12" fmla="*/ 35935 w 197774"/>
                      <a:gd name="connsiteY12" fmla="*/ 91534 h 243674"/>
                      <a:gd name="connsiteX13" fmla="*/ 21491 w 197774"/>
                      <a:gd name="connsiteY13" fmla="*/ 64166 h 243674"/>
                      <a:gd name="connsiteX14" fmla="*/ 2485 w 197774"/>
                      <a:gd name="connsiteY14" fmla="*/ 10951 h 243674"/>
                      <a:gd name="connsiteX15" fmla="*/ 965 w 197774"/>
                      <a:gd name="connsiteY15" fmla="*/ 308 h 243674"/>
                      <a:gd name="connsiteX16" fmla="*/ 10848 w 197774"/>
                      <a:gd name="connsiteY16" fmla="*/ 1068 h 2436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97774" h="243674">
                        <a:moveTo>
                          <a:pt x="10848" y="1068"/>
                        </a:moveTo>
                        <a:cubicBezTo>
                          <a:pt x="25292" y="52003"/>
                          <a:pt x="49619" y="97616"/>
                          <a:pt x="83068" y="138668"/>
                        </a:cubicBezTo>
                        <a:cubicBezTo>
                          <a:pt x="89910" y="147790"/>
                          <a:pt x="97512" y="156913"/>
                          <a:pt x="105115" y="165275"/>
                        </a:cubicBezTo>
                        <a:cubicBezTo>
                          <a:pt x="114997" y="175918"/>
                          <a:pt x="115758" y="175918"/>
                          <a:pt x="124880" y="163755"/>
                        </a:cubicBezTo>
                        <a:cubicBezTo>
                          <a:pt x="126401" y="162234"/>
                          <a:pt x="128681" y="160714"/>
                          <a:pt x="130202" y="159193"/>
                        </a:cubicBezTo>
                        <a:cubicBezTo>
                          <a:pt x="144646" y="170597"/>
                          <a:pt x="152248" y="188082"/>
                          <a:pt x="166692" y="198725"/>
                        </a:cubicBezTo>
                        <a:cubicBezTo>
                          <a:pt x="173534" y="207087"/>
                          <a:pt x="181136" y="214689"/>
                          <a:pt x="188738" y="222292"/>
                        </a:cubicBezTo>
                        <a:cubicBezTo>
                          <a:pt x="192539" y="226093"/>
                          <a:pt x="195580" y="230654"/>
                          <a:pt x="197101" y="235975"/>
                        </a:cubicBezTo>
                        <a:cubicBezTo>
                          <a:pt x="198621" y="240537"/>
                          <a:pt x="197861" y="244338"/>
                          <a:pt x="191779" y="243577"/>
                        </a:cubicBezTo>
                        <a:cubicBezTo>
                          <a:pt x="162891" y="229894"/>
                          <a:pt x="140085" y="207847"/>
                          <a:pt x="115758" y="188082"/>
                        </a:cubicBezTo>
                        <a:cubicBezTo>
                          <a:pt x="95992" y="172117"/>
                          <a:pt x="80027" y="153872"/>
                          <a:pt x="66343" y="132586"/>
                        </a:cubicBezTo>
                        <a:cubicBezTo>
                          <a:pt x="63303" y="127264"/>
                          <a:pt x="58741" y="122703"/>
                          <a:pt x="54180" y="118902"/>
                        </a:cubicBezTo>
                        <a:cubicBezTo>
                          <a:pt x="44297" y="112060"/>
                          <a:pt x="41256" y="100657"/>
                          <a:pt x="35935" y="91534"/>
                        </a:cubicBezTo>
                        <a:cubicBezTo>
                          <a:pt x="30613" y="82412"/>
                          <a:pt x="26052" y="73289"/>
                          <a:pt x="21491" y="64166"/>
                        </a:cubicBezTo>
                        <a:cubicBezTo>
                          <a:pt x="14649" y="46681"/>
                          <a:pt x="13128" y="27676"/>
                          <a:pt x="2485" y="10951"/>
                        </a:cubicBezTo>
                        <a:cubicBezTo>
                          <a:pt x="965" y="7910"/>
                          <a:pt x="-1316" y="4109"/>
                          <a:pt x="965" y="308"/>
                        </a:cubicBezTo>
                        <a:cubicBezTo>
                          <a:pt x="4766" y="-1972"/>
                          <a:pt x="7807" y="9431"/>
                          <a:pt x="10848" y="1068"/>
                        </a:cubicBezTo>
                        <a:close/>
                      </a:path>
                    </a:pathLst>
                  </a:custGeom>
                  <a:solidFill>
                    <a:srgbClr val="0890DB"/>
                  </a:solidFill>
                  <a:ln w="75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63" name="Freeform: Shape 62">
                    <a:extLst>
                      <a:ext uri="{FF2B5EF4-FFF2-40B4-BE49-F238E27FC236}">
                        <a16:creationId xmlns:a16="http://schemas.microsoft.com/office/drawing/2014/main" id="{0FC07BDD-6D57-47D3-9478-7FAC7342864E}"/>
                      </a:ext>
                    </a:extLst>
                  </p:cNvPr>
                  <p:cNvSpPr/>
                  <p:nvPr/>
                </p:nvSpPr>
                <p:spPr>
                  <a:xfrm>
                    <a:off x="6854354" y="4519443"/>
                    <a:ext cx="97307" cy="72841"/>
                  </a:xfrm>
                  <a:custGeom>
                    <a:avLst/>
                    <a:gdLst>
                      <a:gd name="connsiteX0" fmla="*/ 24327 w 97307"/>
                      <a:gd name="connsiteY0" fmla="*/ 44092 h 72841"/>
                      <a:gd name="connsiteX1" fmla="*/ 22806 w 97307"/>
                      <a:gd name="connsiteY1" fmla="*/ 28888 h 72841"/>
                      <a:gd name="connsiteX2" fmla="*/ 3041 w 97307"/>
                      <a:gd name="connsiteY2" fmla="*/ 7602 h 72841"/>
                      <a:gd name="connsiteX3" fmla="*/ 0 w 97307"/>
                      <a:gd name="connsiteY3" fmla="*/ 0 h 72841"/>
                      <a:gd name="connsiteX4" fmla="*/ 77542 w 97307"/>
                      <a:gd name="connsiteY4" fmla="*/ 58537 h 72841"/>
                      <a:gd name="connsiteX5" fmla="*/ 97308 w 97307"/>
                      <a:gd name="connsiteY5" fmla="*/ 72221 h 72841"/>
                      <a:gd name="connsiteX6" fmla="*/ 52455 w 97307"/>
                      <a:gd name="connsiteY6" fmla="*/ 66139 h 72841"/>
                      <a:gd name="connsiteX7" fmla="*/ 44853 w 97307"/>
                      <a:gd name="connsiteY7" fmla="*/ 56256 h 72841"/>
                      <a:gd name="connsiteX8" fmla="*/ 24327 w 97307"/>
                      <a:gd name="connsiteY8" fmla="*/ 44092 h 728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97307" h="72841">
                        <a:moveTo>
                          <a:pt x="24327" y="44092"/>
                        </a:moveTo>
                        <a:cubicBezTo>
                          <a:pt x="33450" y="38011"/>
                          <a:pt x="25087" y="32689"/>
                          <a:pt x="22806" y="28888"/>
                        </a:cubicBezTo>
                        <a:cubicBezTo>
                          <a:pt x="17485" y="21286"/>
                          <a:pt x="9883" y="14444"/>
                          <a:pt x="3041" y="7602"/>
                        </a:cubicBezTo>
                        <a:cubicBezTo>
                          <a:pt x="760" y="5321"/>
                          <a:pt x="0" y="3041"/>
                          <a:pt x="0" y="0"/>
                        </a:cubicBezTo>
                        <a:cubicBezTo>
                          <a:pt x="25847" y="19005"/>
                          <a:pt x="49414" y="41812"/>
                          <a:pt x="77542" y="58537"/>
                        </a:cubicBezTo>
                        <a:cubicBezTo>
                          <a:pt x="83624" y="62338"/>
                          <a:pt x="91226" y="64618"/>
                          <a:pt x="97308" y="72221"/>
                        </a:cubicBezTo>
                        <a:cubicBezTo>
                          <a:pt x="80583" y="75261"/>
                          <a:pt x="67659" y="66139"/>
                          <a:pt x="52455" y="66139"/>
                        </a:cubicBezTo>
                        <a:cubicBezTo>
                          <a:pt x="53215" y="60817"/>
                          <a:pt x="49414" y="58537"/>
                          <a:pt x="44853" y="56256"/>
                        </a:cubicBezTo>
                        <a:cubicBezTo>
                          <a:pt x="36490" y="53215"/>
                          <a:pt x="29648" y="49414"/>
                          <a:pt x="24327" y="44092"/>
                        </a:cubicBezTo>
                        <a:close/>
                      </a:path>
                    </a:pathLst>
                  </a:custGeom>
                  <a:solidFill>
                    <a:srgbClr val="1DB1EC"/>
                  </a:solidFill>
                  <a:ln w="75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64" name="Freeform: Shape 63">
                    <a:extLst>
                      <a:ext uri="{FF2B5EF4-FFF2-40B4-BE49-F238E27FC236}">
                        <a16:creationId xmlns:a16="http://schemas.microsoft.com/office/drawing/2014/main" id="{6801A122-037B-493C-8E0D-00D47F950027}"/>
                      </a:ext>
                    </a:extLst>
                  </p:cNvPr>
                  <p:cNvSpPr/>
                  <p:nvPr/>
                </p:nvSpPr>
                <p:spPr>
                  <a:xfrm>
                    <a:off x="6826901" y="3598803"/>
                    <a:ext cx="443540" cy="666166"/>
                  </a:xfrm>
                  <a:custGeom>
                    <a:avLst/>
                    <a:gdLst>
                      <a:gd name="connsiteX0" fmla="*/ 336101 w 443540"/>
                      <a:gd name="connsiteY0" fmla="*/ 47151 h 666166"/>
                      <a:gd name="connsiteX1" fmla="*/ 338381 w 443540"/>
                      <a:gd name="connsiteY1" fmla="*/ 49432 h 666166"/>
                      <a:gd name="connsiteX2" fmla="*/ 347504 w 443540"/>
                      <a:gd name="connsiteY2" fmla="*/ 65397 h 666166"/>
                      <a:gd name="connsiteX3" fmla="*/ 412882 w 443540"/>
                      <a:gd name="connsiteY3" fmla="*/ 279017 h 666166"/>
                      <a:gd name="connsiteX4" fmla="*/ 437970 w 443540"/>
                      <a:gd name="connsiteY4" fmla="*/ 421938 h 666166"/>
                      <a:gd name="connsiteX5" fmla="*/ 443291 w 443540"/>
                      <a:gd name="connsiteY5" fmla="*/ 582344 h 666166"/>
                      <a:gd name="connsiteX6" fmla="*/ 441010 w 443540"/>
                      <a:gd name="connsiteY6" fmla="*/ 610472 h 666166"/>
                      <a:gd name="connsiteX7" fmla="*/ 432648 w 443540"/>
                      <a:gd name="connsiteY7" fmla="*/ 630998 h 666166"/>
                      <a:gd name="connsiteX8" fmla="*/ 414403 w 443540"/>
                      <a:gd name="connsiteY8" fmla="*/ 656845 h 666166"/>
                      <a:gd name="connsiteX9" fmla="*/ 387035 w 443540"/>
                      <a:gd name="connsiteY9" fmla="*/ 656085 h 666166"/>
                      <a:gd name="connsiteX10" fmla="*/ 345983 w 443540"/>
                      <a:gd name="connsiteY10" fmla="*/ 584624 h 666166"/>
                      <a:gd name="connsiteX11" fmla="*/ 253237 w 443540"/>
                      <a:gd name="connsiteY11" fmla="*/ 488077 h 666166"/>
                      <a:gd name="connsiteX12" fmla="*/ 158210 w 443540"/>
                      <a:gd name="connsiteY12" fmla="*/ 430301 h 666166"/>
                      <a:gd name="connsiteX13" fmla="*/ 128561 w 443540"/>
                      <a:gd name="connsiteY13" fmla="*/ 421178 h 666166"/>
                      <a:gd name="connsiteX14" fmla="*/ 104995 w 443540"/>
                      <a:gd name="connsiteY14" fmla="*/ 425739 h 666166"/>
                      <a:gd name="connsiteX15" fmla="*/ 77627 w 443540"/>
                      <a:gd name="connsiteY15" fmla="*/ 444745 h 666166"/>
                      <a:gd name="connsiteX16" fmla="*/ 30494 w 443540"/>
                      <a:gd name="connsiteY16" fmla="*/ 456908 h 666166"/>
                      <a:gd name="connsiteX17" fmla="*/ 6927 w 443540"/>
                      <a:gd name="connsiteY17" fmla="*/ 439423 h 666166"/>
                      <a:gd name="connsiteX18" fmla="*/ 2365 w 443540"/>
                      <a:gd name="connsiteY18" fmla="*/ 432581 h 666166"/>
                      <a:gd name="connsiteX19" fmla="*/ 3126 w 443540"/>
                      <a:gd name="connsiteY19" fmla="*/ 401412 h 666166"/>
                      <a:gd name="connsiteX20" fmla="*/ 83709 w 443540"/>
                      <a:gd name="connsiteY20" fmla="*/ 168026 h 666166"/>
                      <a:gd name="connsiteX21" fmla="*/ 108036 w 443540"/>
                      <a:gd name="connsiteY21" fmla="*/ 117091 h 666166"/>
                      <a:gd name="connsiteX22" fmla="*/ 117918 w 443540"/>
                      <a:gd name="connsiteY22" fmla="*/ 106448 h 666166"/>
                      <a:gd name="connsiteX23" fmla="*/ 122480 w 443540"/>
                      <a:gd name="connsiteY23" fmla="*/ 149781 h 666166"/>
                      <a:gd name="connsiteX24" fmla="*/ 126281 w 443540"/>
                      <a:gd name="connsiteY24" fmla="*/ 166505 h 666166"/>
                      <a:gd name="connsiteX25" fmla="*/ 143006 w 443540"/>
                      <a:gd name="connsiteY25" fmla="*/ 155862 h 666166"/>
                      <a:gd name="connsiteX26" fmla="*/ 178736 w 443540"/>
                      <a:gd name="connsiteY26" fmla="*/ 101887 h 666166"/>
                      <a:gd name="connsiteX27" fmla="*/ 230430 w 443540"/>
                      <a:gd name="connsiteY27" fmla="*/ 16743 h 666166"/>
                      <a:gd name="connsiteX28" fmla="*/ 239553 w 443540"/>
                      <a:gd name="connsiteY28" fmla="*/ 5339 h 666166"/>
                      <a:gd name="connsiteX29" fmla="*/ 259319 w 443540"/>
                      <a:gd name="connsiteY29" fmla="*/ 3819 h 666166"/>
                      <a:gd name="connsiteX30" fmla="*/ 317095 w 443540"/>
                      <a:gd name="connsiteY30" fmla="*/ 47151 h 666166"/>
                      <a:gd name="connsiteX31" fmla="*/ 336101 w 443540"/>
                      <a:gd name="connsiteY31" fmla="*/ 47151 h 6661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443540" h="666166">
                        <a:moveTo>
                          <a:pt x="336101" y="47151"/>
                        </a:moveTo>
                        <a:cubicBezTo>
                          <a:pt x="336861" y="47912"/>
                          <a:pt x="337621" y="48672"/>
                          <a:pt x="338381" y="49432"/>
                        </a:cubicBezTo>
                        <a:cubicBezTo>
                          <a:pt x="343703" y="53233"/>
                          <a:pt x="345983" y="59315"/>
                          <a:pt x="347504" y="65397"/>
                        </a:cubicBezTo>
                        <a:cubicBezTo>
                          <a:pt x="368030" y="136857"/>
                          <a:pt x="394637" y="206797"/>
                          <a:pt x="412882" y="279017"/>
                        </a:cubicBezTo>
                        <a:cubicBezTo>
                          <a:pt x="424286" y="326151"/>
                          <a:pt x="433408" y="374044"/>
                          <a:pt x="437970" y="421938"/>
                        </a:cubicBezTo>
                        <a:cubicBezTo>
                          <a:pt x="443291" y="475153"/>
                          <a:pt x="444051" y="528368"/>
                          <a:pt x="443291" y="582344"/>
                        </a:cubicBezTo>
                        <a:cubicBezTo>
                          <a:pt x="443291" y="591466"/>
                          <a:pt x="443291" y="601349"/>
                          <a:pt x="441010" y="610472"/>
                        </a:cubicBezTo>
                        <a:cubicBezTo>
                          <a:pt x="438730" y="617314"/>
                          <a:pt x="440250" y="626436"/>
                          <a:pt x="432648" y="630998"/>
                        </a:cubicBezTo>
                        <a:cubicBezTo>
                          <a:pt x="426566" y="639360"/>
                          <a:pt x="420485" y="648483"/>
                          <a:pt x="414403" y="656845"/>
                        </a:cubicBezTo>
                        <a:cubicBezTo>
                          <a:pt x="405280" y="669769"/>
                          <a:pt x="394637" y="669009"/>
                          <a:pt x="387035" y="656085"/>
                        </a:cubicBezTo>
                        <a:cubicBezTo>
                          <a:pt x="374111" y="632518"/>
                          <a:pt x="361948" y="607431"/>
                          <a:pt x="345983" y="584624"/>
                        </a:cubicBezTo>
                        <a:cubicBezTo>
                          <a:pt x="320136" y="547374"/>
                          <a:pt x="286687" y="517725"/>
                          <a:pt x="253237" y="488077"/>
                        </a:cubicBezTo>
                        <a:cubicBezTo>
                          <a:pt x="225109" y="462990"/>
                          <a:pt x="193180" y="443984"/>
                          <a:pt x="158210" y="430301"/>
                        </a:cubicBezTo>
                        <a:cubicBezTo>
                          <a:pt x="148327" y="426499"/>
                          <a:pt x="138444" y="423459"/>
                          <a:pt x="128561" y="421178"/>
                        </a:cubicBezTo>
                        <a:cubicBezTo>
                          <a:pt x="120199" y="418897"/>
                          <a:pt x="112597" y="421178"/>
                          <a:pt x="104995" y="425739"/>
                        </a:cubicBezTo>
                        <a:cubicBezTo>
                          <a:pt x="95872" y="431821"/>
                          <a:pt x="85989" y="437903"/>
                          <a:pt x="77627" y="444745"/>
                        </a:cubicBezTo>
                        <a:cubicBezTo>
                          <a:pt x="63943" y="456908"/>
                          <a:pt x="47218" y="459189"/>
                          <a:pt x="30494" y="456908"/>
                        </a:cubicBezTo>
                        <a:cubicBezTo>
                          <a:pt x="19850" y="455388"/>
                          <a:pt x="11488" y="449306"/>
                          <a:pt x="6927" y="439423"/>
                        </a:cubicBezTo>
                        <a:cubicBezTo>
                          <a:pt x="5406" y="436382"/>
                          <a:pt x="4646" y="434102"/>
                          <a:pt x="2365" y="432581"/>
                        </a:cubicBezTo>
                        <a:cubicBezTo>
                          <a:pt x="-2196" y="421938"/>
                          <a:pt x="845" y="411295"/>
                          <a:pt x="3126" y="401412"/>
                        </a:cubicBezTo>
                        <a:cubicBezTo>
                          <a:pt x="20611" y="320069"/>
                          <a:pt x="47218" y="242527"/>
                          <a:pt x="83709" y="168026"/>
                        </a:cubicBezTo>
                        <a:cubicBezTo>
                          <a:pt x="92071" y="151301"/>
                          <a:pt x="99673" y="133816"/>
                          <a:pt x="108036" y="117091"/>
                        </a:cubicBezTo>
                        <a:cubicBezTo>
                          <a:pt x="110316" y="112530"/>
                          <a:pt x="111076" y="106448"/>
                          <a:pt x="117918" y="106448"/>
                        </a:cubicBezTo>
                        <a:cubicBezTo>
                          <a:pt x="125521" y="120132"/>
                          <a:pt x="123240" y="135336"/>
                          <a:pt x="122480" y="149781"/>
                        </a:cubicBezTo>
                        <a:cubicBezTo>
                          <a:pt x="122480" y="155862"/>
                          <a:pt x="121720" y="161184"/>
                          <a:pt x="126281" y="166505"/>
                        </a:cubicBezTo>
                        <a:cubicBezTo>
                          <a:pt x="130842" y="161184"/>
                          <a:pt x="138444" y="161944"/>
                          <a:pt x="143006" y="155862"/>
                        </a:cubicBezTo>
                        <a:cubicBezTo>
                          <a:pt x="156689" y="138377"/>
                          <a:pt x="165812" y="119372"/>
                          <a:pt x="178736" y="101887"/>
                        </a:cubicBezTo>
                        <a:cubicBezTo>
                          <a:pt x="198501" y="75279"/>
                          <a:pt x="211425" y="44110"/>
                          <a:pt x="230430" y="16743"/>
                        </a:cubicBezTo>
                        <a:cubicBezTo>
                          <a:pt x="233471" y="12942"/>
                          <a:pt x="236512" y="9140"/>
                          <a:pt x="239553" y="5339"/>
                        </a:cubicBezTo>
                        <a:cubicBezTo>
                          <a:pt x="245635" y="-1503"/>
                          <a:pt x="251717" y="-1503"/>
                          <a:pt x="259319" y="3819"/>
                        </a:cubicBezTo>
                        <a:cubicBezTo>
                          <a:pt x="278324" y="18263"/>
                          <a:pt x="298090" y="32707"/>
                          <a:pt x="317095" y="47151"/>
                        </a:cubicBezTo>
                        <a:cubicBezTo>
                          <a:pt x="323937" y="51713"/>
                          <a:pt x="330019" y="59315"/>
                          <a:pt x="336101" y="47151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60000"/>
                    </a:srgbClr>
                  </a:solidFill>
                  <a:ln w="75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65" name="Freeform: Shape 64">
                    <a:extLst>
                      <a:ext uri="{FF2B5EF4-FFF2-40B4-BE49-F238E27FC236}">
                        <a16:creationId xmlns:a16="http://schemas.microsoft.com/office/drawing/2014/main" id="{5ACE7B77-DEEF-4E93-9313-669A42E15FAF}"/>
                      </a:ext>
                    </a:extLst>
                  </p:cNvPr>
                  <p:cNvSpPr/>
                  <p:nvPr/>
                </p:nvSpPr>
                <p:spPr>
                  <a:xfrm>
                    <a:off x="6768728" y="3571435"/>
                    <a:ext cx="233108" cy="729825"/>
                  </a:xfrm>
                  <a:custGeom>
                    <a:avLst/>
                    <a:gdLst>
                      <a:gd name="connsiteX0" fmla="*/ 176092 w 233108"/>
                      <a:gd name="connsiteY0" fmla="*/ 133816 h 729825"/>
                      <a:gd name="connsiteX1" fmla="*/ 157847 w 233108"/>
                      <a:gd name="connsiteY1" fmla="*/ 168786 h 729825"/>
                      <a:gd name="connsiteX2" fmla="*/ 65860 w 233108"/>
                      <a:gd name="connsiteY2" fmla="*/ 421938 h 729825"/>
                      <a:gd name="connsiteX3" fmla="*/ 60539 w 233108"/>
                      <a:gd name="connsiteY3" fmla="*/ 460709 h 729825"/>
                      <a:gd name="connsiteX4" fmla="*/ 52937 w 233108"/>
                      <a:gd name="connsiteY4" fmla="*/ 594507 h 729825"/>
                      <a:gd name="connsiteX5" fmla="*/ 38493 w 233108"/>
                      <a:gd name="connsiteY5" fmla="*/ 675090 h 729825"/>
                      <a:gd name="connsiteX6" fmla="*/ 30130 w 233108"/>
                      <a:gd name="connsiteY6" fmla="*/ 729826 h 729825"/>
                      <a:gd name="connsiteX7" fmla="*/ 8844 w 233108"/>
                      <a:gd name="connsiteY7" fmla="*/ 646202 h 729825"/>
                      <a:gd name="connsiteX8" fmla="*/ 4283 w 233108"/>
                      <a:gd name="connsiteY8" fmla="*/ 634039 h 729825"/>
                      <a:gd name="connsiteX9" fmla="*/ 482 w 233108"/>
                      <a:gd name="connsiteY9" fmla="*/ 624156 h 729825"/>
                      <a:gd name="connsiteX10" fmla="*/ 5803 w 233108"/>
                      <a:gd name="connsiteY10" fmla="*/ 462990 h 729825"/>
                      <a:gd name="connsiteX11" fmla="*/ 37732 w 233108"/>
                      <a:gd name="connsiteY11" fmla="*/ 344396 h 729825"/>
                      <a:gd name="connsiteX12" fmla="*/ 44574 w 233108"/>
                      <a:gd name="connsiteY12" fmla="*/ 320829 h 729825"/>
                      <a:gd name="connsiteX13" fmla="*/ 68901 w 233108"/>
                      <a:gd name="connsiteY13" fmla="*/ 269895 h 729825"/>
                      <a:gd name="connsiteX14" fmla="*/ 115275 w 233108"/>
                      <a:gd name="connsiteY14" fmla="*/ 184751 h 729825"/>
                      <a:gd name="connsiteX15" fmla="*/ 219424 w 233108"/>
                      <a:gd name="connsiteY15" fmla="*/ 9141 h 729825"/>
                      <a:gd name="connsiteX16" fmla="*/ 223225 w 233108"/>
                      <a:gd name="connsiteY16" fmla="*/ 1538 h 729825"/>
                      <a:gd name="connsiteX17" fmla="*/ 233108 w 233108"/>
                      <a:gd name="connsiteY17" fmla="*/ 6860 h 729825"/>
                      <a:gd name="connsiteX18" fmla="*/ 192817 w 233108"/>
                      <a:gd name="connsiteY18" fmla="*/ 98846 h 729825"/>
                      <a:gd name="connsiteX19" fmla="*/ 176092 w 233108"/>
                      <a:gd name="connsiteY19" fmla="*/ 133816 h 7298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233108" h="729825">
                        <a:moveTo>
                          <a:pt x="176092" y="133816"/>
                        </a:moveTo>
                        <a:cubicBezTo>
                          <a:pt x="167730" y="144459"/>
                          <a:pt x="163928" y="157383"/>
                          <a:pt x="157847" y="168786"/>
                        </a:cubicBezTo>
                        <a:cubicBezTo>
                          <a:pt x="117555" y="249369"/>
                          <a:pt x="84866" y="332993"/>
                          <a:pt x="65860" y="421938"/>
                        </a:cubicBezTo>
                        <a:cubicBezTo>
                          <a:pt x="62820" y="434862"/>
                          <a:pt x="62820" y="447786"/>
                          <a:pt x="60539" y="460709"/>
                        </a:cubicBezTo>
                        <a:cubicBezTo>
                          <a:pt x="52177" y="504802"/>
                          <a:pt x="52937" y="549655"/>
                          <a:pt x="52937" y="594507"/>
                        </a:cubicBezTo>
                        <a:cubicBezTo>
                          <a:pt x="48375" y="621115"/>
                          <a:pt x="43054" y="648483"/>
                          <a:pt x="38493" y="675090"/>
                        </a:cubicBezTo>
                        <a:cubicBezTo>
                          <a:pt x="35452" y="692575"/>
                          <a:pt x="33171" y="710060"/>
                          <a:pt x="30130" y="729826"/>
                        </a:cubicBezTo>
                        <a:cubicBezTo>
                          <a:pt x="18727" y="701698"/>
                          <a:pt x="14926" y="673570"/>
                          <a:pt x="8844" y="646202"/>
                        </a:cubicBezTo>
                        <a:cubicBezTo>
                          <a:pt x="8084" y="641641"/>
                          <a:pt x="6564" y="637080"/>
                          <a:pt x="4283" y="634039"/>
                        </a:cubicBezTo>
                        <a:cubicBezTo>
                          <a:pt x="1242" y="631758"/>
                          <a:pt x="482" y="627957"/>
                          <a:pt x="482" y="624156"/>
                        </a:cubicBezTo>
                        <a:cubicBezTo>
                          <a:pt x="1242" y="570180"/>
                          <a:pt x="-3319" y="516205"/>
                          <a:pt x="5803" y="462990"/>
                        </a:cubicBezTo>
                        <a:cubicBezTo>
                          <a:pt x="12645" y="422698"/>
                          <a:pt x="24809" y="383167"/>
                          <a:pt x="37732" y="344396"/>
                        </a:cubicBezTo>
                        <a:cubicBezTo>
                          <a:pt x="40773" y="336794"/>
                          <a:pt x="43054" y="329192"/>
                          <a:pt x="44574" y="320829"/>
                        </a:cubicBezTo>
                        <a:cubicBezTo>
                          <a:pt x="52177" y="303344"/>
                          <a:pt x="59779" y="286620"/>
                          <a:pt x="68901" y="269895"/>
                        </a:cubicBezTo>
                        <a:cubicBezTo>
                          <a:pt x="84106" y="241767"/>
                          <a:pt x="97790" y="212118"/>
                          <a:pt x="115275" y="184751"/>
                        </a:cubicBezTo>
                        <a:cubicBezTo>
                          <a:pt x="154046" y="128495"/>
                          <a:pt x="185975" y="67677"/>
                          <a:pt x="219424" y="9141"/>
                        </a:cubicBezTo>
                        <a:cubicBezTo>
                          <a:pt x="220945" y="6860"/>
                          <a:pt x="221705" y="3819"/>
                          <a:pt x="223225" y="1538"/>
                        </a:cubicBezTo>
                        <a:cubicBezTo>
                          <a:pt x="229307" y="-2263"/>
                          <a:pt x="231588" y="1538"/>
                          <a:pt x="233108" y="6860"/>
                        </a:cubicBezTo>
                        <a:cubicBezTo>
                          <a:pt x="220945" y="38029"/>
                          <a:pt x="208021" y="69198"/>
                          <a:pt x="192817" y="98846"/>
                        </a:cubicBezTo>
                        <a:cubicBezTo>
                          <a:pt x="186735" y="109489"/>
                          <a:pt x="179893" y="120892"/>
                          <a:pt x="176092" y="133816"/>
                        </a:cubicBezTo>
                        <a:close/>
                      </a:path>
                    </a:pathLst>
                  </a:custGeom>
                  <a:solidFill>
                    <a:srgbClr val="96D3F2"/>
                  </a:solidFill>
                  <a:ln w="75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66" name="Freeform: Shape 65">
                    <a:extLst>
                      <a:ext uri="{FF2B5EF4-FFF2-40B4-BE49-F238E27FC236}">
                        <a16:creationId xmlns:a16="http://schemas.microsoft.com/office/drawing/2014/main" id="{326490DD-AA63-42E8-9D38-1285AD26C0F1}"/>
                      </a:ext>
                    </a:extLst>
                  </p:cNvPr>
                  <p:cNvSpPr/>
                  <p:nvPr/>
                </p:nvSpPr>
                <p:spPr>
                  <a:xfrm>
                    <a:off x="6991953" y="3458033"/>
                    <a:ext cx="52454" cy="118741"/>
                  </a:xfrm>
                  <a:custGeom>
                    <a:avLst/>
                    <a:gdLst>
                      <a:gd name="connsiteX0" fmla="*/ 9883 w 52454"/>
                      <a:gd name="connsiteY0" fmla="*/ 118741 h 118741"/>
                      <a:gd name="connsiteX1" fmla="*/ 0 w 52454"/>
                      <a:gd name="connsiteY1" fmla="*/ 113420 h 118741"/>
                      <a:gd name="connsiteX2" fmla="*/ 47894 w 52454"/>
                      <a:gd name="connsiteY2" fmla="*/ 147 h 118741"/>
                      <a:gd name="connsiteX3" fmla="*/ 52455 w 52454"/>
                      <a:gd name="connsiteY3" fmla="*/ 4709 h 118741"/>
                      <a:gd name="connsiteX4" fmla="*/ 22806 w 52454"/>
                      <a:gd name="connsiteY4" fmla="*/ 87572 h 118741"/>
                      <a:gd name="connsiteX5" fmla="*/ 9883 w 52454"/>
                      <a:gd name="connsiteY5" fmla="*/ 118741 h 1187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52454" h="118741">
                        <a:moveTo>
                          <a:pt x="9883" y="118741"/>
                        </a:moveTo>
                        <a:cubicBezTo>
                          <a:pt x="7602" y="114940"/>
                          <a:pt x="4561" y="113420"/>
                          <a:pt x="0" y="113420"/>
                        </a:cubicBezTo>
                        <a:cubicBezTo>
                          <a:pt x="15204" y="75409"/>
                          <a:pt x="34970" y="39679"/>
                          <a:pt x="47894" y="147"/>
                        </a:cubicBezTo>
                        <a:cubicBezTo>
                          <a:pt x="51695" y="-613"/>
                          <a:pt x="52455" y="1668"/>
                          <a:pt x="52455" y="4709"/>
                        </a:cubicBezTo>
                        <a:cubicBezTo>
                          <a:pt x="42572" y="32076"/>
                          <a:pt x="32689" y="60204"/>
                          <a:pt x="22806" y="87572"/>
                        </a:cubicBezTo>
                        <a:cubicBezTo>
                          <a:pt x="19005" y="98215"/>
                          <a:pt x="14444" y="108858"/>
                          <a:pt x="9883" y="118741"/>
                        </a:cubicBezTo>
                        <a:close/>
                      </a:path>
                    </a:pathLst>
                  </a:custGeom>
                  <a:solidFill>
                    <a:srgbClr val="7180BF"/>
                  </a:solidFill>
                  <a:ln w="75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67" name="Freeform: Shape 66">
                    <a:extLst>
                      <a:ext uri="{FF2B5EF4-FFF2-40B4-BE49-F238E27FC236}">
                        <a16:creationId xmlns:a16="http://schemas.microsoft.com/office/drawing/2014/main" id="{C516B83C-B063-42B4-820D-BB65D4528E88}"/>
                      </a:ext>
                    </a:extLst>
                  </p:cNvPr>
                  <p:cNvSpPr/>
                  <p:nvPr/>
                </p:nvSpPr>
                <p:spPr>
                  <a:xfrm>
                    <a:off x="6723401" y="3886744"/>
                    <a:ext cx="92942" cy="326416"/>
                  </a:xfrm>
                  <a:custGeom>
                    <a:avLst/>
                    <a:gdLst>
                      <a:gd name="connsiteX0" fmla="*/ 92943 w 92942"/>
                      <a:gd name="connsiteY0" fmla="*/ 960 h 326416"/>
                      <a:gd name="connsiteX1" fmla="*/ 82300 w 92942"/>
                      <a:gd name="connsiteY1" fmla="*/ 38970 h 326416"/>
                      <a:gd name="connsiteX2" fmla="*/ 51891 w 92942"/>
                      <a:gd name="connsiteY2" fmla="*/ 159085 h 326416"/>
                      <a:gd name="connsiteX3" fmla="*/ 48090 w 92942"/>
                      <a:gd name="connsiteY3" fmla="*/ 222943 h 326416"/>
                      <a:gd name="connsiteX4" fmla="*/ 48850 w 92942"/>
                      <a:gd name="connsiteY4" fmla="*/ 317970 h 326416"/>
                      <a:gd name="connsiteX5" fmla="*/ 43529 w 92942"/>
                      <a:gd name="connsiteY5" fmla="*/ 326332 h 326416"/>
                      <a:gd name="connsiteX6" fmla="*/ 37447 w 92942"/>
                      <a:gd name="connsiteY6" fmla="*/ 320251 h 326416"/>
                      <a:gd name="connsiteX7" fmla="*/ 22242 w 92942"/>
                      <a:gd name="connsiteY7" fmla="*/ 279959 h 326416"/>
                      <a:gd name="connsiteX8" fmla="*/ 196 w 92942"/>
                      <a:gd name="connsiteY8" fmla="*/ 263995 h 326416"/>
                      <a:gd name="connsiteX9" fmla="*/ 13120 w 92942"/>
                      <a:gd name="connsiteY9" fmla="*/ 165927 h 326416"/>
                      <a:gd name="connsiteX10" fmla="*/ 22242 w 92942"/>
                      <a:gd name="connsiteY10" fmla="*/ 122594 h 326416"/>
                      <a:gd name="connsiteX11" fmla="*/ 51891 w 92942"/>
                      <a:gd name="connsiteY11" fmla="*/ 56455 h 326416"/>
                      <a:gd name="connsiteX12" fmla="*/ 73937 w 92942"/>
                      <a:gd name="connsiteY12" fmla="*/ 10842 h 326416"/>
                      <a:gd name="connsiteX13" fmla="*/ 92943 w 92942"/>
                      <a:gd name="connsiteY13" fmla="*/ 960 h 3264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92942" h="326416">
                        <a:moveTo>
                          <a:pt x="92943" y="960"/>
                        </a:moveTo>
                        <a:cubicBezTo>
                          <a:pt x="92943" y="14643"/>
                          <a:pt x="86861" y="26047"/>
                          <a:pt x="82300" y="38970"/>
                        </a:cubicBezTo>
                        <a:cubicBezTo>
                          <a:pt x="69376" y="78502"/>
                          <a:pt x="57973" y="118033"/>
                          <a:pt x="51891" y="159085"/>
                        </a:cubicBezTo>
                        <a:cubicBezTo>
                          <a:pt x="48850" y="180371"/>
                          <a:pt x="48090" y="201657"/>
                          <a:pt x="48090" y="222943"/>
                        </a:cubicBezTo>
                        <a:cubicBezTo>
                          <a:pt x="48850" y="254872"/>
                          <a:pt x="48090" y="286041"/>
                          <a:pt x="48850" y="317970"/>
                        </a:cubicBezTo>
                        <a:cubicBezTo>
                          <a:pt x="48850" y="321771"/>
                          <a:pt x="48090" y="325572"/>
                          <a:pt x="43529" y="326332"/>
                        </a:cubicBezTo>
                        <a:cubicBezTo>
                          <a:pt x="38967" y="327092"/>
                          <a:pt x="38967" y="322531"/>
                          <a:pt x="37447" y="320251"/>
                        </a:cubicBezTo>
                        <a:cubicBezTo>
                          <a:pt x="29084" y="308087"/>
                          <a:pt x="24523" y="294403"/>
                          <a:pt x="22242" y="279959"/>
                        </a:cubicBezTo>
                        <a:cubicBezTo>
                          <a:pt x="19202" y="260954"/>
                          <a:pt x="16921" y="260193"/>
                          <a:pt x="196" y="263995"/>
                        </a:cubicBezTo>
                        <a:cubicBezTo>
                          <a:pt x="-1324" y="230545"/>
                          <a:pt x="6278" y="198616"/>
                          <a:pt x="13120" y="165927"/>
                        </a:cubicBezTo>
                        <a:cubicBezTo>
                          <a:pt x="16161" y="151482"/>
                          <a:pt x="19202" y="137038"/>
                          <a:pt x="22242" y="122594"/>
                        </a:cubicBezTo>
                        <a:cubicBezTo>
                          <a:pt x="35166" y="102068"/>
                          <a:pt x="41248" y="78502"/>
                          <a:pt x="51891" y="56455"/>
                        </a:cubicBezTo>
                        <a:cubicBezTo>
                          <a:pt x="59493" y="41251"/>
                          <a:pt x="66335" y="26047"/>
                          <a:pt x="73937" y="10842"/>
                        </a:cubicBezTo>
                        <a:cubicBezTo>
                          <a:pt x="79259" y="5521"/>
                          <a:pt x="83060" y="-2842"/>
                          <a:pt x="92943" y="960"/>
                        </a:cubicBezTo>
                        <a:close/>
                      </a:path>
                    </a:pathLst>
                  </a:custGeom>
                  <a:solidFill>
                    <a:srgbClr val="02C0F4"/>
                  </a:solidFill>
                  <a:ln w="75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68" name="Freeform: Shape 67">
                    <a:extLst>
                      <a:ext uri="{FF2B5EF4-FFF2-40B4-BE49-F238E27FC236}">
                        <a16:creationId xmlns:a16="http://schemas.microsoft.com/office/drawing/2014/main" id="{6D55E40D-28FC-4FDE-B3FC-AA1D09F9B518}"/>
                      </a:ext>
                    </a:extLst>
                  </p:cNvPr>
                  <p:cNvSpPr/>
                  <p:nvPr/>
                </p:nvSpPr>
                <p:spPr>
                  <a:xfrm>
                    <a:off x="6796578" y="3754665"/>
                    <a:ext cx="86664" cy="143680"/>
                  </a:xfrm>
                  <a:custGeom>
                    <a:avLst/>
                    <a:gdLst>
                      <a:gd name="connsiteX0" fmla="*/ 19766 w 86664"/>
                      <a:gd name="connsiteY0" fmla="*/ 133038 h 143680"/>
                      <a:gd name="connsiteX1" fmla="*/ 0 w 86664"/>
                      <a:gd name="connsiteY1" fmla="*/ 143681 h 143680"/>
                      <a:gd name="connsiteX2" fmla="*/ 53975 w 86664"/>
                      <a:gd name="connsiteY2" fmla="*/ 48654 h 143680"/>
                      <a:gd name="connsiteX3" fmla="*/ 77542 w 86664"/>
                      <a:gd name="connsiteY3" fmla="*/ 10643 h 143680"/>
                      <a:gd name="connsiteX4" fmla="*/ 86665 w 86664"/>
                      <a:gd name="connsiteY4" fmla="*/ 0 h 143680"/>
                      <a:gd name="connsiteX5" fmla="*/ 47894 w 86664"/>
                      <a:gd name="connsiteY5" fmla="*/ 77542 h 143680"/>
                      <a:gd name="connsiteX6" fmla="*/ 19766 w 86664"/>
                      <a:gd name="connsiteY6" fmla="*/ 133038 h 1436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86664" h="143680">
                        <a:moveTo>
                          <a:pt x="19766" y="133038"/>
                        </a:moveTo>
                        <a:cubicBezTo>
                          <a:pt x="11403" y="133038"/>
                          <a:pt x="6842" y="139880"/>
                          <a:pt x="0" y="143681"/>
                        </a:cubicBezTo>
                        <a:cubicBezTo>
                          <a:pt x="13684" y="109471"/>
                          <a:pt x="35730" y="79823"/>
                          <a:pt x="53975" y="48654"/>
                        </a:cubicBezTo>
                        <a:cubicBezTo>
                          <a:pt x="61578" y="35730"/>
                          <a:pt x="69180" y="23567"/>
                          <a:pt x="77542" y="10643"/>
                        </a:cubicBezTo>
                        <a:cubicBezTo>
                          <a:pt x="79823" y="6842"/>
                          <a:pt x="81343" y="1520"/>
                          <a:pt x="86665" y="0"/>
                        </a:cubicBezTo>
                        <a:cubicBezTo>
                          <a:pt x="76022" y="26608"/>
                          <a:pt x="61578" y="52455"/>
                          <a:pt x="47894" y="77542"/>
                        </a:cubicBezTo>
                        <a:cubicBezTo>
                          <a:pt x="38011" y="95787"/>
                          <a:pt x="31929" y="115553"/>
                          <a:pt x="19766" y="133038"/>
                        </a:cubicBezTo>
                        <a:close/>
                      </a:path>
                    </a:pathLst>
                  </a:custGeom>
                  <a:solidFill>
                    <a:srgbClr val="0761D0"/>
                  </a:solidFill>
                  <a:ln w="75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69" name="Freeform: Shape 68">
                    <a:extLst>
                      <a:ext uri="{FF2B5EF4-FFF2-40B4-BE49-F238E27FC236}">
                        <a16:creationId xmlns:a16="http://schemas.microsoft.com/office/drawing/2014/main" id="{E1E9D23A-EFED-49F9-817A-79017B36FE13}"/>
                      </a:ext>
                    </a:extLst>
                  </p:cNvPr>
                  <p:cNvSpPr/>
                  <p:nvPr/>
                </p:nvSpPr>
                <p:spPr>
                  <a:xfrm>
                    <a:off x="6704591" y="4379484"/>
                    <a:ext cx="36490" cy="60136"/>
                  </a:xfrm>
                  <a:custGeom>
                    <a:avLst/>
                    <a:gdLst>
                      <a:gd name="connsiteX0" fmla="*/ 6082 w 36490"/>
                      <a:gd name="connsiteY0" fmla="*/ 5401 h 60136"/>
                      <a:gd name="connsiteX1" fmla="*/ 36490 w 36490"/>
                      <a:gd name="connsiteY1" fmla="*/ 59376 h 60136"/>
                      <a:gd name="connsiteX2" fmla="*/ 32689 w 36490"/>
                      <a:gd name="connsiteY2" fmla="*/ 60137 h 60136"/>
                      <a:gd name="connsiteX3" fmla="*/ 24327 w 36490"/>
                      <a:gd name="connsiteY3" fmla="*/ 51774 h 60136"/>
                      <a:gd name="connsiteX4" fmla="*/ 19005 w 36490"/>
                      <a:gd name="connsiteY4" fmla="*/ 42652 h 60136"/>
                      <a:gd name="connsiteX5" fmla="*/ 4561 w 36490"/>
                      <a:gd name="connsiteY5" fmla="*/ 13003 h 60136"/>
                      <a:gd name="connsiteX6" fmla="*/ 0 w 36490"/>
                      <a:gd name="connsiteY6" fmla="*/ 840 h 60136"/>
                      <a:gd name="connsiteX7" fmla="*/ 6082 w 36490"/>
                      <a:gd name="connsiteY7" fmla="*/ 5401 h 601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6490" h="60136">
                        <a:moveTo>
                          <a:pt x="6082" y="5401"/>
                        </a:moveTo>
                        <a:cubicBezTo>
                          <a:pt x="15965" y="23646"/>
                          <a:pt x="25847" y="41131"/>
                          <a:pt x="36490" y="59376"/>
                        </a:cubicBezTo>
                        <a:cubicBezTo>
                          <a:pt x="34970" y="59376"/>
                          <a:pt x="34210" y="60137"/>
                          <a:pt x="32689" y="60137"/>
                        </a:cubicBezTo>
                        <a:cubicBezTo>
                          <a:pt x="29648" y="57096"/>
                          <a:pt x="27368" y="54815"/>
                          <a:pt x="24327" y="51774"/>
                        </a:cubicBezTo>
                        <a:cubicBezTo>
                          <a:pt x="22806" y="48733"/>
                          <a:pt x="20526" y="45693"/>
                          <a:pt x="19005" y="42652"/>
                        </a:cubicBezTo>
                        <a:cubicBezTo>
                          <a:pt x="14444" y="32769"/>
                          <a:pt x="9123" y="22886"/>
                          <a:pt x="4561" y="13003"/>
                        </a:cubicBezTo>
                        <a:cubicBezTo>
                          <a:pt x="3041" y="9202"/>
                          <a:pt x="1520" y="4641"/>
                          <a:pt x="0" y="840"/>
                        </a:cubicBezTo>
                        <a:cubicBezTo>
                          <a:pt x="5321" y="-2201"/>
                          <a:pt x="3801" y="3881"/>
                          <a:pt x="6082" y="5401"/>
                        </a:cubicBezTo>
                        <a:close/>
                      </a:path>
                    </a:pathLst>
                  </a:custGeom>
                  <a:solidFill>
                    <a:srgbClr val="1FE4F6"/>
                  </a:solidFill>
                  <a:ln w="75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70" name="Freeform: Shape 69">
                    <a:extLst>
                      <a:ext uri="{FF2B5EF4-FFF2-40B4-BE49-F238E27FC236}">
                        <a16:creationId xmlns:a16="http://schemas.microsoft.com/office/drawing/2014/main" id="{7EF4BA35-4E61-4C69-B357-215A90A79E53}"/>
                      </a:ext>
                    </a:extLst>
                  </p:cNvPr>
                  <p:cNvSpPr/>
                  <p:nvPr/>
                </p:nvSpPr>
                <p:spPr>
                  <a:xfrm>
                    <a:off x="6683305" y="4317986"/>
                    <a:ext cx="27367" cy="66898"/>
                  </a:xfrm>
                  <a:custGeom>
                    <a:avLst/>
                    <a:gdLst>
                      <a:gd name="connsiteX0" fmla="*/ 27368 w 27367"/>
                      <a:gd name="connsiteY0" fmla="*/ 66899 h 66898"/>
                      <a:gd name="connsiteX1" fmla="*/ 20526 w 27367"/>
                      <a:gd name="connsiteY1" fmla="*/ 61578 h 66898"/>
                      <a:gd name="connsiteX2" fmla="*/ 17485 w 27367"/>
                      <a:gd name="connsiteY2" fmla="*/ 56256 h 66898"/>
                      <a:gd name="connsiteX3" fmla="*/ 0 w 27367"/>
                      <a:gd name="connsiteY3" fmla="*/ 0 h 66898"/>
                      <a:gd name="connsiteX4" fmla="*/ 4561 w 27367"/>
                      <a:gd name="connsiteY4" fmla="*/ 2281 h 66898"/>
                      <a:gd name="connsiteX5" fmla="*/ 24327 w 27367"/>
                      <a:gd name="connsiteY5" fmla="*/ 53215 h 66898"/>
                      <a:gd name="connsiteX6" fmla="*/ 27368 w 27367"/>
                      <a:gd name="connsiteY6" fmla="*/ 66899 h 668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367" h="66898">
                        <a:moveTo>
                          <a:pt x="27368" y="66899"/>
                        </a:moveTo>
                        <a:cubicBezTo>
                          <a:pt x="25087" y="65379"/>
                          <a:pt x="24327" y="61578"/>
                          <a:pt x="20526" y="61578"/>
                        </a:cubicBezTo>
                        <a:cubicBezTo>
                          <a:pt x="19766" y="60057"/>
                          <a:pt x="18245" y="57777"/>
                          <a:pt x="17485" y="56256"/>
                        </a:cubicBezTo>
                        <a:cubicBezTo>
                          <a:pt x="11403" y="37251"/>
                          <a:pt x="4561" y="19005"/>
                          <a:pt x="0" y="0"/>
                        </a:cubicBezTo>
                        <a:cubicBezTo>
                          <a:pt x="1520" y="760"/>
                          <a:pt x="3041" y="1520"/>
                          <a:pt x="4561" y="2281"/>
                        </a:cubicBezTo>
                        <a:cubicBezTo>
                          <a:pt x="13684" y="18245"/>
                          <a:pt x="19005" y="35730"/>
                          <a:pt x="24327" y="53215"/>
                        </a:cubicBezTo>
                        <a:cubicBezTo>
                          <a:pt x="25847" y="58537"/>
                          <a:pt x="27368" y="62338"/>
                          <a:pt x="27368" y="66899"/>
                        </a:cubicBezTo>
                        <a:close/>
                      </a:path>
                    </a:pathLst>
                  </a:custGeom>
                  <a:solidFill>
                    <a:srgbClr val="17CDF1"/>
                  </a:solidFill>
                  <a:ln w="75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71" name="Freeform: Shape 70">
                    <a:extLst>
                      <a:ext uri="{FF2B5EF4-FFF2-40B4-BE49-F238E27FC236}">
                        <a16:creationId xmlns:a16="http://schemas.microsoft.com/office/drawing/2014/main" id="{CCD18296-4145-45A9-A788-8D1549A059B7}"/>
                      </a:ext>
                    </a:extLst>
                  </p:cNvPr>
                  <p:cNvSpPr/>
                  <p:nvPr/>
                </p:nvSpPr>
                <p:spPr>
                  <a:xfrm>
                    <a:off x="7171554" y="3614564"/>
                    <a:ext cx="193756" cy="730029"/>
                  </a:xfrm>
                  <a:custGeom>
                    <a:avLst/>
                    <a:gdLst>
                      <a:gd name="connsiteX0" fmla="*/ 87995 w 193756"/>
                      <a:gd name="connsiteY0" fmla="*/ 615236 h 730029"/>
                      <a:gd name="connsiteX1" fmla="*/ 93317 w 193756"/>
                      <a:gd name="connsiteY1" fmla="*/ 595471 h 730029"/>
                      <a:gd name="connsiteX2" fmla="*/ 104720 w 193756"/>
                      <a:gd name="connsiteY2" fmla="*/ 531613 h 730029"/>
                      <a:gd name="connsiteX3" fmla="*/ 113842 w 193756"/>
                      <a:gd name="connsiteY3" fmla="*/ 427463 h 730029"/>
                      <a:gd name="connsiteX4" fmla="*/ 81913 w 193756"/>
                      <a:gd name="connsiteY4" fmla="*/ 255654 h 730029"/>
                      <a:gd name="connsiteX5" fmla="*/ 4371 w 193756"/>
                      <a:gd name="connsiteY5" fmla="*/ 41273 h 730029"/>
                      <a:gd name="connsiteX6" fmla="*/ 1330 w 193756"/>
                      <a:gd name="connsiteY6" fmla="*/ 26829 h 730029"/>
                      <a:gd name="connsiteX7" fmla="*/ 570 w 193756"/>
                      <a:gd name="connsiteY7" fmla="*/ 14665 h 730029"/>
                      <a:gd name="connsiteX8" fmla="*/ 2851 w 193756"/>
                      <a:gd name="connsiteY8" fmla="*/ 981 h 730029"/>
                      <a:gd name="connsiteX9" fmla="*/ 15775 w 193756"/>
                      <a:gd name="connsiteY9" fmla="*/ 7063 h 730029"/>
                      <a:gd name="connsiteX10" fmla="*/ 40101 w 193756"/>
                      <a:gd name="connsiteY10" fmla="*/ 48875 h 730029"/>
                      <a:gd name="connsiteX11" fmla="*/ 149573 w 193756"/>
                      <a:gd name="connsiteY11" fmla="*/ 298226 h 730029"/>
                      <a:gd name="connsiteX12" fmla="*/ 189104 w 193756"/>
                      <a:gd name="connsiteY12" fmla="*/ 466994 h 730029"/>
                      <a:gd name="connsiteX13" fmla="*/ 193665 w 193756"/>
                      <a:gd name="connsiteY13" fmla="*/ 544536 h 730029"/>
                      <a:gd name="connsiteX14" fmla="*/ 146532 w 193756"/>
                      <a:gd name="connsiteY14" fmla="*/ 706462 h 730029"/>
                      <a:gd name="connsiteX15" fmla="*/ 121445 w 193756"/>
                      <a:gd name="connsiteY15" fmla="*/ 730029 h 730029"/>
                      <a:gd name="connsiteX16" fmla="*/ 93317 w 193756"/>
                      <a:gd name="connsiteY16" fmla="*/ 689737 h 730029"/>
                      <a:gd name="connsiteX17" fmla="*/ 85714 w 193756"/>
                      <a:gd name="connsiteY17" fmla="*/ 637283 h 730029"/>
                      <a:gd name="connsiteX18" fmla="*/ 87995 w 193756"/>
                      <a:gd name="connsiteY18" fmla="*/ 615236 h 7300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93756" h="730029">
                        <a:moveTo>
                          <a:pt x="87995" y="615236"/>
                        </a:moveTo>
                        <a:cubicBezTo>
                          <a:pt x="89515" y="608394"/>
                          <a:pt x="91036" y="602313"/>
                          <a:pt x="93317" y="595471"/>
                        </a:cubicBezTo>
                        <a:cubicBezTo>
                          <a:pt x="100919" y="574945"/>
                          <a:pt x="100919" y="552898"/>
                          <a:pt x="104720" y="531613"/>
                        </a:cubicBezTo>
                        <a:cubicBezTo>
                          <a:pt x="110802" y="497403"/>
                          <a:pt x="115363" y="462433"/>
                          <a:pt x="113842" y="427463"/>
                        </a:cubicBezTo>
                        <a:cubicBezTo>
                          <a:pt x="111562" y="368926"/>
                          <a:pt x="99398" y="311910"/>
                          <a:pt x="81913" y="255654"/>
                        </a:cubicBezTo>
                        <a:cubicBezTo>
                          <a:pt x="59867" y="182673"/>
                          <a:pt x="34780" y="111213"/>
                          <a:pt x="4371" y="41273"/>
                        </a:cubicBezTo>
                        <a:cubicBezTo>
                          <a:pt x="2091" y="36711"/>
                          <a:pt x="1330" y="32150"/>
                          <a:pt x="1330" y="26829"/>
                        </a:cubicBezTo>
                        <a:cubicBezTo>
                          <a:pt x="1330" y="23028"/>
                          <a:pt x="570" y="18466"/>
                          <a:pt x="570" y="14665"/>
                        </a:cubicBezTo>
                        <a:cubicBezTo>
                          <a:pt x="570" y="10104"/>
                          <a:pt x="-1711" y="4022"/>
                          <a:pt x="2851" y="981"/>
                        </a:cubicBezTo>
                        <a:cubicBezTo>
                          <a:pt x="8932" y="-2820"/>
                          <a:pt x="11213" y="5543"/>
                          <a:pt x="15775" y="7063"/>
                        </a:cubicBezTo>
                        <a:cubicBezTo>
                          <a:pt x="27938" y="18466"/>
                          <a:pt x="32499" y="35191"/>
                          <a:pt x="40101" y="48875"/>
                        </a:cubicBezTo>
                        <a:cubicBezTo>
                          <a:pt x="81913" y="129458"/>
                          <a:pt x="119924" y="212322"/>
                          <a:pt x="149573" y="298226"/>
                        </a:cubicBezTo>
                        <a:cubicBezTo>
                          <a:pt x="168578" y="352962"/>
                          <a:pt x="183022" y="409218"/>
                          <a:pt x="189104" y="466994"/>
                        </a:cubicBezTo>
                        <a:cubicBezTo>
                          <a:pt x="192145" y="492841"/>
                          <a:pt x="192905" y="518689"/>
                          <a:pt x="193665" y="544536"/>
                        </a:cubicBezTo>
                        <a:cubicBezTo>
                          <a:pt x="195186" y="603833"/>
                          <a:pt x="177701" y="657048"/>
                          <a:pt x="146532" y="706462"/>
                        </a:cubicBezTo>
                        <a:cubicBezTo>
                          <a:pt x="140450" y="716345"/>
                          <a:pt x="135889" y="728509"/>
                          <a:pt x="121445" y="730029"/>
                        </a:cubicBezTo>
                        <a:cubicBezTo>
                          <a:pt x="112322" y="716345"/>
                          <a:pt x="102439" y="703422"/>
                          <a:pt x="93317" y="689737"/>
                        </a:cubicBezTo>
                        <a:cubicBezTo>
                          <a:pt x="82674" y="673773"/>
                          <a:pt x="83434" y="655528"/>
                          <a:pt x="85714" y="637283"/>
                        </a:cubicBezTo>
                        <a:cubicBezTo>
                          <a:pt x="87235" y="629680"/>
                          <a:pt x="87995" y="622078"/>
                          <a:pt x="87995" y="615236"/>
                        </a:cubicBezTo>
                        <a:close/>
                      </a:path>
                    </a:pathLst>
                  </a:custGeom>
                  <a:solidFill>
                    <a:srgbClr val="99EBF7"/>
                  </a:solidFill>
                  <a:ln w="75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72" name="Freeform: Shape 71">
                    <a:extLst>
                      <a:ext uri="{FF2B5EF4-FFF2-40B4-BE49-F238E27FC236}">
                        <a16:creationId xmlns:a16="http://schemas.microsoft.com/office/drawing/2014/main" id="{701C93EB-8BF8-4487-9C69-B3D4499AFF45}"/>
                      </a:ext>
                    </a:extLst>
                  </p:cNvPr>
                  <p:cNvSpPr/>
                  <p:nvPr/>
                </p:nvSpPr>
                <p:spPr>
                  <a:xfrm>
                    <a:off x="7164522" y="3640633"/>
                    <a:ext cx="125155" cy="568641"/>
                  </a:xfrm>
                  <a:custGeom>
                    <a:avLst/>
                    <a:gdLst>
                      <a:gd name="connsiteX0" fmla="*/ 8362 w 125155"/>
                      <a:gd name="connsiteY0" fmla="*/ 0 h 568641"/>
                      <a:gd name="connsiteX1" fmla="*/ 95027 w 125155"/>
                      <a:gd name="connsiteY1" fmla="*/ 240229 h 568641"/>
                      <a:gd name="connsiteX2" fmla="*/ 123915 w 125155"/>
                      <a:gd name="connsiteY2" fmla="*/ 385430 h 568641"/>
                      <a:gd name="connsiteX3" fmla="*/ 120874 w 125155"/>
                      <a:gd name="connsiteY3" fmla="*/ 447768 h 568641"/>
                      <a:gd name="connsiteX4" fmla="*/ 109471 w 125155"/>
                      <a:gd name="connsiteY4" fmla="*/ 538994 h 568641"/>
                      <a:gd name="connsiteX5" fmla="*/ 99588 w 125155"/>
                      <a:gd name="connsiteY5" fmla="*/ 568642 h 568641"/>
                      <a:gd name="connsiteX6" fmla="*/ 97308 w 125155"/>
                      <a:gd name="connsiteY6" fmla="*/ 393792 h 568641"/>
                      <a:gd name="connsiteX7" fmla="*/ 21286 w 125155"/>
                      <a:gd name="connsiteY7" fmla="*/ 75261 h 568641"/>
                      <a:gd name="connsiteX8" fmla="*/ 0 w 125155"/>
                      <a:gd name="connsiteY8" fmla="*/ 7602 h 568641"/>
                      <a:gd name="connsiteX9" fmla="*/ 8362 w 125155"/>
                      <a:gd name="connsiteY9" fmla="*/ 0 h 5686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25155" h="568641">
                        <a:moveTo>
                          <a:pt x="8362" y="0"/>
                        </a:moveTo>
                        <a:cubicBezTo>
                          <a:pt x="43332" y="77542"/>
                          <a:pt x="70700" y="158885"/>
                          <a:pt x="95027" y="240229"/>
                        </a:cubicBezTo>
                        <a:cubicBezTo>
                          <a:pt x="109471" y="288122"/>
                          <a:pt x="115553" y="336776"/>
                          <a:pt x="123915" y="385430"/>
                        </a:cubicBezTo>
                        <a:cubicBezTo>
                          <a:pt x="127716" y="405956"/>
                          <a:pt x="121635" y="426482"/>
                          <a:pt x="120874" y="447768"/>
                        </a:cubicBezTo>
                        <a:cubicBezTo>
                          <a:pt x="119354" y="478176"/>
                          <a:pt x="114793" y="508585"/>
                          <a:pt x="109471" y="538994"/>
                        </a:cubicBezTo>
                        <a:cubicBezTo>
                          <a:pt x="107951" y="549637"/>
                          <a:pt x="106430" y="560280"/>
                          <a:pt x="99588" y="568642"/>
                        </a:cubicBezTo>
                        <a:cubicBezTo>
                          <a:pt x="103389" y="510105"/>
                          <a:pt x="101869" y="452329"/>
                          <a:pt x="97308" y="393792"/>
                        </a:cubicBezTo>
                        <a:cubicBezTo>
                          <a:pt x="89706" y="283561"/>
                          <a:pt x="57016" y="178651"/>
                          <a:pt x="21286" y="75261"/>
                        </a:cubicBezTo>
                        <a:cubicBezTo>
                          <a:pt x="13684" y="52455"/>
                          <a:pt x="6842" y="29648"/>
                          <a:pt x="0" y="7602"/>
                        </a:cubicBezTo>
                        <a:cubicBezTo>
                          <a:pt x="3041" y="5321"/>
                          <a:pt x="6082" y="3041"/>
                          <a:pt x="8362" y="0"/>
                        </a:cubicBezTo>
                        <a:close/>
                      </a:path>
                    </a:pathLst>
                  </a:custGeom>
                  <a:solidFill>
                    <a:srgbClr val="84BADE"/>
                  </a:solidFill>
                  <a:ln w="75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9" name="Graphic 9">
                  <a:extLst>
                    <a:ext uri="{FF2B5EF4-FFF2-40B4-BE49-F238E27FC236}">
                      <a16:creationId xmlns:a16="http://schemas.microsoft.com/office/drawing/2014/main" id="{F7572B03-1904-4A2B-ABF9-6CAEB67F574F}"/>
                    </a:ext>
                  </a:extLst>
                </p:cNvPr>
                <p:cNvGrpSpPr/>
                <p:nvPr/>
              </p:nvGrpSpPr>
              <p:grpSpPr>
                <a:xfrm>
                  <a:off x="1653235" y="2072139"/>
                  <a:ext cx="533441" cy="835520"/>
                  <a:chOff x="7097474" y="2343630"/>
                  <a:chExt cx="533441" cy="835520"/>
                </a:xfrm>
              </p:grpSpPr>
              <p:sp>
                <p:nvSpPr>
                  <p:cNvPr id="20" name="Freeform: Shape 19">
                    <a:extLst>
                      <a:ext uri="{FF2B5EF4-FFF2-40B4-BE49-F238E27FC236}">
                        <a16:creationId xmlns:a16="http://schemas.microsoft.com/office/drawing/2014/main" id="{86DC3943-E45E-416B-8E7F-130080C1EC6D}"/>
                      </a:ext>
                    </a:extLst>
                  </p:cNvPr>
                  <p:cNvSpPr/>
                  <p:nvPr/>
                </p:nvSpPr>
                <p:spPr>
                  <a:xfrm>
                    <a:off x="7398669" y="2437506"/>
                    <a:ext cx="232246" cy="620800"/>
                  </a:xfrm>
                  <a:custGeom>
                    <a:avLst/>
                    <a:gdLst>
                      <a:gd name="connsiteX0" fmla="*/ 227305 w 232246"/>
                      <a:gd name="connsiteY0" fmla="*/ 407940 h 620800"/>
                      <a:gd name="connsiteX1" fmla="*/ 228065 w 232246"/>
                      <a:gd name="connsiteY1" fmla="*/ 410221 h 620800"/>
                      <a:gd name="connsiteX2" fmla="*/ 230346 w 232246"/>
                      <a:gd name="connsiteY2" fmla="*/ 425425 h 620800"/>
                      <a:gd name="connsiteX3" fmla="*/ 231106 w 232246"/>
                      <a:gd name="connsiteY3" fmla="*/ 429986 h 620800"/>
                      <a:gd name="connsiteX4" fmla="*/ 231106 w 232246"/>
                      <a:gd name="connsiteY4" fmla="*/ 444430 h 620800"/>
                      <a:gd name="connsiteX5" fmla="*/ 230346 w 232246"/>
                      <a:gd name="connsiteY5" fmla="*/ 475599 h 620800"/>
                      <a:gd name="connsiteX6" fmla="*/ 228825 w 232246"/>
                      <a:gd name="connsiteY6" fmla="*/ 489283 h 620800"/>
                      <a:gd name="connsiteX7" fmla="*/ 225784 w 232246"/>
                      <a:gd name="connsiteY7" fmla="*/ 518171 h 620800"/>
                      <a:gd name="connsiteX8" fmla="*/ 221223 w 232246"/>
                      <a:gd name="connsiteY8" fmla="*/ 535656 h 620800"/>
                      <a:gd name="connsiteX9" fmla="*/ 217422 w 232246"/>
                      <a:gd name="connsiteY9" fmla="*/ 547820 h 620800"/>
                      <a:gd name="connsiteX10" fmla="*/ 212861 w 232246"/>
                      <a:gd name="connsiteY10" fmla="*/ 556942 h 620800"/>
                      <a:gd name="connsiteX11" fmla="*/ 196896 w 232246"/>
                      <a:gd name="connsiteY11" fmla="*/ 547060 h 620800"/>
                      <a:gd name="connsiteX12" fmla="*/ 150523 w 232246"/>
                      <a:gd name="connsiteY12" fmla="*/ 601795 h 620800"/>
                      <a:gd name="connsiteX13" fmla="*/ 104150 w 232246"/>
                      <a:gd name="connsiteY13" fmla="*/ 618520 h 620800"/>
                      <a:gd name="connsiteX14" fmla="*/ 95787 w 232246"/>
                      <a:gd name="connsiteY14" fmla="*/ 620040 h 620800"/>
                      <a:gd name="connsiteX15" fmla="*/ 79062 w 232246"/>
                      <a:gd name="connsiteY15" fmla="*/ 617000 h 620800"/>
                      <a:gd name="connsiteX16" fmla="*/ 81343 w 232246"/>
                      <a:gd name="connsiteY16" fmla="*/ 598754 h 620800"/>
                      <a:gd name="connsiteX17" fmla="*/ 90466 w 232246"/>
                      <a:gd name="connsiteY17" fmla="*/ 579749 h 620800"/>
                      <a:gd name="connsiteX18" fmla="*/ 107951 w 232246"/>
                      <a:gd name="connsiteY18" fmla="*/ 566065 h 620800"/>
                      <a:gd name="connsiteX19" fmla="*/ 124675 w 232246"/>
                      <a:gd name="connsiteY19" fmla="*/ 562264 h 620800"/>
                      <a:gd name="connsiteX20" fmla="*/ 161166 w 232246"/>
                      <a:gd name="connsiteY20" fmla="*/ 423904 h 620800"/>
                      <a:gd name="connsiteX21" fmla="*/ 142160 w 232246"/>
                      <a:gd name="connsiteY21" fmla="*/ 289346 h 620800"/>
                      <a:gd name="connsiteX22" fmla="*/ 92746 w 232246"/>
                      <a:gd name="connsiteY22" fmla="*/ 184436 h 620800"/>
                      <a:gd name="connsiteX23" fmla="*/ 36490 w 232246"/>
                      <a:gd name="connsiteY23" fmla="*/ 87129 h 620800"/>
                      <a:gd name="connsiteX24" fmla="*/ 7602 w 232246"/>
                      <a:gd name="connsiteY24" fmla="*/ 28592 h 620800"/>
                      <a:gd name="connsiteX25" fmla="*/ 0 w 232246"/>
                      <a:gd name="connsiteY25" fmla="*/ 5785 h 620800"/>
                      <a:gd name="connsiteX26" fmla="*/ 7602 w 232246"/>
                      <a:gd name="connsiteY26" fmla="*/ 1224 h 620800"/>
                      <a:gd name="connsiteX27" fmla="*/ 12163 w 232246"/>
                      <a:gd name="connsiteY27" fmla="*/ 11107 h 620800"/>
                      <a:gd name="connsiteX28" fmla="*/ 12924 w 232246"/>
                      <a:gd name="connsiteY28" fmla="*/ 13388 h 620800"/>
                      <a:gd name="connsiteX29" fmla="*/ 19766 w 232246"/>
                      <a:gd name="connsiteY29" fmla="*/ 25551 h 620800"/>
                      <a:gd name="connsiteX30" fmla="*/ 25087 w 232246"/>
                      <a:gd name="connsiteY30" fmla="*/ 35434 h 620800"/>
                      <a:gd name="connsiteX31" fmla="*/ 31929 w 232246"/>
                      <a:gd name="connsiteY31" fmla="*/ 42276 h 620800"/>
                      <a:gd name="connsiteX32" fmla="*/ 68420 w 232246"/>
                      <a:gd name="connsiteY32" fmla="*/ 103093 h 620800"/>
                      <a:gd name="connsiteX33" fmla="*/ 71460 w 232246"/>
                      <a:gd name="connsiteY33" fmla="*/ 112216 h 620800"/>
                      <a:gd name="connsiteX34" fmla="*/ 71460 w 232246"/>
                      <a:gd name="connsiteY34" fmla="*/ 112216 h 620800"/>
                      <a:gd name="connsiteX35" fmla="*/ 78302 w 232246"/>
                      <a:gd name="connsiteY35" fmla="*/ 122859 h 620800"/>
                      <a:gd name="connsiteX36" fmla="*/ 78302 w 232246"/>
                      <a:gd name="connsiteY36" fmla="*/ 122859 h 620800"/>
                      <a:gd name="connsiteX37" fmla="*/ 91226 w 232246"/>
                      <a:gd name="connsiteY37" fmla="*/ 140344 h 620800"/>
                      <a:gd name="connsiteX38" fmla="*/ 91226 w 232246"/>
                      <a:gd name="connsiteY38" fmla="*/ 140344 h 620800"/>
                      <a:gd name="connsiteX39" fmla="*/ 98828 w 232246"/>
                      <a:gd name="connsiteY39" fmla="*/ 150227 h 620800"/>
                      <a:gd name="connsiteX40" fmla="*/ 101109 w 232246"/>
                      <a:gd name="connsiteY40" fmla="*/ 152507 h 620800"/>
                      <a:gd name="connsiteX41" fmla="*/ 143681 w 232246"/>
                      <a:gd name="connsiteY41" fmla="*/ 214085 h 620800"/>
                      <a:gd name="connsiteX42" fmla="*/ 143681 w 232246"/>
                      <a:gd name="connsiteY42" fmla="*/ 214085 h 620800"/>
                      <a:gd name="connsiteX43" fmla="*/ 160406 w 232246"/>
                      <a:gd name="connsiteY43" fmla="*/ 239172 h 620800"/>
                      <a:gd name="connsiteX44" fmla="*/ 160406 w 232246"/>
                      <a:gd name="connsiteY44" fmla="*/ 239172 h 620800"/>
                      <a:gd name="connsiteX45" fmla="*/ 190054 w 232246"/>
                      <a:gd name="connsiteY45" fmla="*/ 290867 h 620800"/>
                      <a:gd name="connsiteX46" fmla="*/ 190054 w 232246"/>
                      <a:gd name="connsiteY46" fmla="*/ 290867 h 620800"/>
                      <a:gd name="connsiteX47" fmla="*/ 199937 w 232246"/>
                      <a:gd name="connsiteY47" fmla="*/ 310632 h 620800"/>
                      <a:gd name="connsiteX48" fmla="*/ 200697 w 232246"/>
                      <a:gd name="connsiteY48" fmla="*/ 312913 h 620800"/>
                      <a:gd name="connsiteX49" fmla="*/ 206779 w 232246"/>
                      <a:gd name="connsiteY49" fmla="*/ 328117 h 620800"/>
                      <a:gd name="connsiteX50" fmla="*/ 216662 w 232246"/>
                      <a:gd name="connsiteY50" fmla="*/ 355485 h 620800"/>
                      <a:gd name="connsiteX51" fmla="*/ 216662 w 232246"/>
                      <a:gd name="connsiteY51" fmla="*/ 355485 h 620800"/>
                      <a:gd name="connsiteX52" fmla="*/ 219703 w 232246"/>
                      <a:gd name="connsiteY52" fmla="*/ 367648 h 620800"/>
                      <a:gd name="connsiteX53" fmla="*/ 219703 w 232246"/>
                      <a:gd name="connsiteY53" fmla="*/ 369929 h 620800"/>
                      <a:gd name="connsiteX54" fmla="*/ 227305 w 232246"/>
                      <a:gd name="connsiteY54" fmla="*/ 407940 h 6208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</a:cxnLst>
                    <a:rect l="l" t="t" r="r" b="b"/>
                    <a:pathLst>
                      <a:path w="232246" h="620800">
                        <a:moveTo>
                          <a:pt x="227305" y="407940"/>
                        </a:moveTo>
                        <a:cubicBezTo>
                          <a:pt x="227305" y="408700"/>
                          <a:pt x="228065" y="409460"/>
                          <a:pt x="228065" y="410221"/>
                        </a:cubicBezTo>
                        <a:cubicBezTo>
                          <a:pt x="230346" y="414782"/>
                          <a:pt x="227305" y="420864"/>
                          <a:pt x="230346" y="425425"/>
                        </a:cubicBezTo>
                        <a:cubicBezTo>
                          <a:pt x="230346" y="426945"/>
                          <a:pt x="230346" y="428466"/>
                          <a:pt x="231106" y="429986"/>
                        </a:cubicBezTo>
                        <a:cubicBezTo>
                          <a:pt x="232626" y="434548"/>
                          <a:pt x="232626" y="439869"/>
                          <a:pt x="231106" y="444430"/>
                        </a:cubicBezTo>
                        <a:cubicBezTo>
                          <a:pt x="231106" y="455073"/>
                          <a:pt x="230346" y="464956"/>
                          <a:pt x="230346" y="475599"/>
                        </a:cubicBezTo>
                        <a:cubicBezTo>
                          <a:pt x="228065" y="480161"/>
                          <a:pt x="230346" y="484722"/>
                          <a:pt x="228825" y="489283"/>
                        </a:cubicBezTo>
                        <a:cubicBezTo>
                          <a:pt x="228065" y="499166"/>
                          <a:pt x="226544" y="509049"/>
                          <a:pt x="225784" y="518171"/>
                        </a:cubicBezTo>
                        <a:cubicBezTo>
                          <a:pt x="224264" y="524253"/>
                          <a:pt x="225784" y="531095"/>
                          <a:pt x="221223" y="535656"/>
                        </a:cubicBezTo>
                        <a:cubicBezTo>
                          <a:pt x="219703" y="539457"/>
                          <a:pt x="218942" y="544019"/>
                          <a:pt x="217422" y="547820"/>
                        </a:cubicBezTo>
                        <a:cubicBezTo>
                          <a:pt x="216662" y="551621"/>
                          <a:pt x="218182" y="556182"/>
                          <a:pt x="212861" y="556942"/>
                        </a:cubicBezTo>
                        <a:cubicBezTo>
                          <a:pt x="204498" y="557703"/>
                          <a:pt x="200697" y="551621"/>
                          <a:pt x="196896" y="547060"/>
                        </a:cubicBezTo>
                        <a:cubicBezTo>
                          <a:pt x="186253" y="569106"/>
                          <a:pt x="174850" y="591152"/>
                          <a:pt x="150523" y="601795"/>
                        </a:cubicBezTo>
                        <a:cubicBezTo>
                          <a:pt x="135318" y="607877"/>
                          <a:pt x="119354" y="612438"/>
                          <a:pt x="104150" y="618520"/>
                        </a:cubicBezTo>
                        <a:cubicBezTo>
                          <a:pt x="101109" y="619280"/>
                          <a:pt x="98828" y="620040"/>
                          <a:pt x="95787" y="620040"/>
                        </a:cubicBezTo>
                        <a:cubicBezTo>
                          <a:pt x="89705" y="620040"/>
                          <a:pt x="82864" y="623081"/>
                          <a:pt x="79062" y="617000"/>
                        </a:cubicBezTo>
                        <a:cubicBezTo>
                          <a:pt x="74501" y="610918"/>
                          <a:pt x="77542" y="604076"/>
                          <a:pt x="81343" y="598754"/>
                        </a:cubicBezTo>
                        <a:cubicBezTo>
                          <a:pt x="84384" y="592673"/>
                          <a:pt x="88185" y="586591"/>
                          <a:pt x="90466" y="579749"/>
                        </a:cubicBezTo>
                        <a:cubicBezTo>
                          <a:pt x="94267" y="572907"/>
                          <a:pt x="98068" y="565305"/>
                          <a:pt x="107951" y="566065"/>
                        </a:cubicBezTo>
                        <a:cubicBezTo>
                          <a:pt x="117834" y="574427"/>
                          <a:pt x="117834" y="574427"/>
                          <a:pt x="124675" y="562264"/>
                        </a:cubicBezTo>
                        <a:cubicBezTo>
                          <a:pt x="148242" y="518932"/>
                          <a:pt x="160406" y="473319"/>
                          <a:pt x="161166" y="423904"/>
                        </a:cubicBezTo>
                        <a:cubicBezTo>
                          <a:pt x="161926" y="377531"/>
                          <a:pt x="157365" y="332679"/>
                          <a:pt x="142160" y="289346"/>
                        </a:cubicBezTo>
                        <a:cubicBezTo>
                          <a:pt x="129237" y="252856"/>
                          <a:pt x="110992" y="218646"/>
                          <a:pt x="92746" y="184436"/>
                        </a:cubicBezTo>
                        <a:cubicBezTo>
                          <a:pt x="74501" y="151747"/>
                          <a:pt x="54736" y="119818"/>
                          <a:pt x="36490" y="87129"/>
                        </a:cubicBezTo>
                        <a:cubicBezTo>
                          <a:pt x="26608" y="67363"/>
                          <a:pt x="16725" y="48357"/>
                          <a:pt x="7602" y="28592"/>
                        </a:cubicBezTo>
                        <a:cubicBezTo>
                          <a:pt x="4561" y="20990"/>
                          <a:pt x="0" y="14148"/>
                          <a:pt x="0" y="5785"/>
                        </a:cubicBezTo>
                        <a:cubicBezTo>
                          <a:pt x="760" y="1224"/>
                          <a:pt x="2281" y="-1817"/>
                          <a:pt x="7602" y="1224"/>
                        </a:cubicBezTo>
                        <a:cubicBezTo>
                          <a:pt x="11403" y="3505"/>
                          <a:pt x="10643" y="8066"/>
                          <a:pt x="12163" y="11107"/>
                        </a:cubicBezTo>
                        <a:cubicBezTo>
                          <a:pt x="12163" y="11867"/>
                          <a:pt x="12163" y="12627"/>
                          <a:pt x="12924" y="13388"/>
                        </a:cubicBezTo>
                        <a:cubicBezTo>
                          <a:pt x="18245" y="15668"/>
                          <a:pt x="18245" y="20990"/>
                          <a:pt x="19766" y="25551"/>
                        </a:cubicBezTo>
                        <a:cubicBezTo>
                          <a:pt x="21286" y="28592"/>
                          <a:pt x="22806" y="32393"/>
                          <a:pt x="25087" y="35434"/>
                        </a:cubicBezTo>
                        <a:cubicBezTo>
                          <a:pt x="28128" y="36954"/>
                          <a:pt x="30409" y="39235"/>
                          <a:pt x="31929" y="42276"/>
                        </a:cubicBezTo>
                        <a:cubicBezTo>
                          <a:pt x="42572" y="63562"/>
                          <a:pt x="56256" y="83327"/>
                          <a:pt x="68420" y="103093"/>
                        </a:cubicBezTo>
                        <a:cubicBezTo>
                          <a:pt x="69940" y="106134"/>
                          <a:pt x="69940" y="109175"/>
                          <a:pt x="71460" y="112216"/>
                        </a:cubicBezTo>
                        <a:lnTo>
                          <a:pt x="71460" y="112216"/>
                        </a:lnTo>
                        <a:cubicBezTo>
                          <a:pt x="76022" y="114496"/>
                          <a:pt x="77542" y="118297"/>
                          <a:pt x="78302" y="122859"/>
                        </a:cubicBezTo>
                        <a:lnTo>
                          <a:pt x="78302" y="122859"/>
                        </a:lnTo>
                        <a:cubicBezTo>
                          <a:pt x="84384" y="127420"/>
                          <a:pt x="89705" y="132742"/>
                          <a:pt x="91226" y="140344"/>
                        </a:cubicBezTo>
                        <a:lnTo>
                          <a:pt x="91226" y="140344"/>
                        </a:lnTo>
                        <a:cubicBezTo>
                          <a:pt x="94267" y="143385"/>
                          <a:pt x="97308" y="145665"/>
                          <a:pt x="98828" y="150227"/>
                        </a:cubicBezTo>
                        <a:cubicBezTo>
                          <a:pt x="99588" y="150987"/>
                          <a:pt x="100349" y="151747"/>
                          <a:pt x="101109" y="152507"/>
                        </a:cubicBezTo>
                        <a:cubicBezTo>
                          <a:pt x="118594" y="170752"/>
                          <a:pt x="133038" y="191278"/>
                          <a:pt x="143681" y="214085"/>
                        </a:cubicBezTo>
                        <a:lnTo>
                          <a:pt x="143681" y="214085"/>
                        </a:lnTo>
                        <a:cubicBezTo>
                          <a:pt x="152803" y="220166"/>
                          <a:pt x="158125" y="228529"/>
                          <a:pt x="160406" y="239172"/>
                        </a:cubicBezTo>
                        <a:lnTo>
                          <a:pt x="160406" y="239172"/>
                        </a:lnTo>
                        <a:cubicBezTo>
                          <a:pt x="173329" y="254376"/>
                          <a:pt x="182452" y="272621"/>
                          <a:pt x="190054" y="290867"/>
                        </a:cubicBezTo>
                        <a:lnTo>
                          <a:pt x="190054" y="290867"/>
                        </a:lnTo>
                        <a:cubicBezTo>
                          <a:pt x="195376" y="296188"/>
                          <a:pt x="199177" y="303030"/>
                          <a:pt x="199937" y="310632"/>
                        </a:cubicBezTo>
                        <a:cubicBezTo>
                          <a:pt x="199937" y="311392"/>
                          <a:pt x="200697" y="312153"/>
                          <a:pt x="200697" y="312913"/>
                        </a:cubicBezTo>
                        <a:cubicBezTo>
                          <a:pt x="206019" y="316714"/>
                          <a:pt x="206779" y="322035"/>
                          <a:pt x="206779" y="328117"/>
                        </a:cubicBezTo>
                        <a:cubicBezTo>
                          <a:pt x="215141" y="335719"/>
                          <a:pt x="215901" y="345602"/>
                          <a:pt x="216662" y="355485"/>
                        </a:cubicBezTo>
                        <a:lnTo>
                          <a:pt x="216662" y="355485"/>
                        </a:lnTo>
                        <a:cubicBezTo>
                          <a:pt x="219703" y="359286"/>
                          <a:pt x="218942" y="363087"/>
                          <a:pt x="219703" y="367648"/>
                        </a:cubicBezTo>
                        <a:cubicBezTo>
                          <a:pt x="219703" y="368409"/>
                          <a:pt x="219703" y="369169"/>
                          <a:pt x="219703" y="369929"/>
                        </a:cubicBezTo>
                        <a:cubicBezTo>
                          <a:pt x="225784" y="382093"/>
                          <a:pt x="228825" y="394256"/>
                          <a:pt x="227305" y="407940"/>
                        </a:cubicBezTo>
                        <a:close/>
                      </a:path>
                    </a:pathLst>
                  </a:custGeom>
                  <a:solidFill>
                    <a:srgbClr val="0337AE"/>
                  </a:solidFill>
                  <a:ln w="75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1" name="Freeform: Shape 20">
                    <a:extLst>
                      <a:ext uri="{FF2B5EF4-FFF2-40B4-BE49-F238E27FC236}">
                        <a16:creationId xmlns:a16="http://schemas.microsoft.com/office/drawing/2014/main" id="{4B341A14-C4C7-4180-944A-F8953CDFCC4C}"/>
                      </a:ext>
                    </a:extLst>
                  </p:cNvPr>
                  <p:cNvSpPr/>
                  <p:nvPr/>
                </p:nvSpPr>
                <p:spPr>
                  <a:xfrm>
                    <a:off x="7181004" y="3054506"/>
                    <a:ext cx="289885" cy="124644"/>
                  </a:xfrm>
                  <a:custGeom>
                    <a:avLst/>
                    <a:gdLst>
                      <a:gd name="connsiteX0" fmla="*/ 102112 w 289885"/>
                      <a:gd name="connsiteY0" fmla="*/ 110231 h 124644"/>
                      <a:gd name="connsiteX1" fmla="*/ 99832 w 289885"/>
                      <a:gd name="connsiteY1" fmla="*/ 109471 h 124644"/>
                      <a:gd name="connsiteX2" fmla="*/ 70943 w 289885"/>
                      <a:gd name="connsiteY2" fmla="*/ 97308 h 124644"/>
                      <a:gd name="connsiteX3" fmla="*/ 70943 w 289885"/>
                      <a:gd name="connsiteY3" fmla="*/ 89706 h 124644"/>
                      <a:gd name="connsiteX4" fmla="*/ 96031 w 289885"/>
                      <a:gd name="connsiteY4" fmla="*/ 89706 h 124644"/>
                      <a:gd name="connsiteX5" fmla="*/ 96031 w 289885"/>
                      <a:gd name="connsiteY5" fmla="*/ 88945 h 124644"/>
                      <a:gd name="connsiteX6" fmla="*/ 94510 w 289885"/>
                      <a:gd name="connsiteY6" fmla="*/ 89706 h 124644"/>
                      <a:gd name="connsiteX7" fmla="*/ 73224 w 289885"/>
                      <a:gd name="connsiteY7" fmla="*/ 77542 h 124644"/>
                      <a:gd name="connsiteX8" fmla="*/ 39014 w 289885"/>
                      <a:gd name="connsiteY8" fmla="*/ 51695 h 124644"/>
                      <a:gd name="connsiteX9" fmla="*/ 12407 w 289885"/>
                      <a:gd name="connsiteY9" fmla="*/ 22806 h 124644"/>
                      <a:gd name="connsiteX10" fmla="*/ 3284 w 289885"/>
                      <a:gd name="connsiteY10" fmla="*/ 11403 h 124644"/>
                      <a:gd name="connsiteX11" fmla="*/ 3284 w 289885"/>
                      <a:gd name="connsiteY11" fmla="*/ 0 h 124644"/>
                      <a:gd name="connsiteX12" fmla="*/ 54979 w 289885"/>
                      <a:gd name="connsiteY12" fmla="*/ 28128 h 124644"/>
                      <a:gd name="connsiteX13" fmla="*/ 153807 w 289885"/>
                      <a:gd name="connsiteY13" fmla="*/ 37251 h 124644"/>
                      <a:gd name="connsiteX14" fmla="*/ 191058 w 289885"/>
                      <a:gd name="connsiteY14" fmla="*/ 29648 h 124644"/>
                      <a:gd name="connsiteX15" fmla="*/ 203981 w 289885"/>
                      <a:gd name="connsiteY15" fmla="*/ 31929 h 124644"/>
                      <a:gd name="connsiteX16" fmla="*/ 203981 w 289885"/>
                      <a:gd name="connsiteY16" fmla="*/ 36490 h 124644"/>
                      <a:gd name="connsiteX17" fmla="*/ 210823 w 289885"/>
                      <a:gd name="connsiteY17" fmla="*/ 47894 h 124644"/>
                      <a:gd name="connsiteX18" fmla="*/ 245033 w 289885"/>
                      <a:gd name="connsiteY18" fmla="*/ 50935 h 124644"/>
                      <a:gd name="connsiteX19" fmla="*/ 257197 w 289885"/>
                      <a:gd name="connsiteY19" fmla="*/ 51695 h 124644"/>
                      <a:gd name="connsiteX20" fmla="*/ 289886 w 289885"/>
                      <a:gd name="connsiteY20" fmla="*/ 80583 h 124644"/>
                      <a:gd name="connsiteX21" fmla="*/ 278483 w 289885"/>
                      <a:gd name="connsiteY21" fmla="*/ 91226 h 124644"/>
                      <a:gd name="connsiteX22" fmla="*/ 251115 w 289885"/>
                      <a:gd name="connsiteY22" fmla="*/ 101869 h 124644"/>
                      <a:gd name="connsiteX23" fmla="*/ 212344 w 289885"/>
                      <a:gd name="connsiteY23" fmla="*/ 123915 h 124644"/>
                      <a:gd name="connsiteX24" fmla="*/ 185736 w 289885"/>
                      <a:gd name="connsiteY24" fmla="*/ 122395 h 124644"/>
                      <a:gd name="connsiteX25" fmla="*/ 139363 w 289885"/>
                      <a:gd name="connsiteY25" fmla="*/ 121635 h 124644"/>
                      <a:gd name="connsiteX26" fmla="*/ 125679 w 289885"/>
                      <a:gd name="connsiteY26" fmla="*/ 117073 h 124644"/>
                      <a:gd name="connsiteX27" fmla="*/ 123398 w 289885"/>
                      <a:gd name="connsiteY27" fmla="*/ 117073 h 124644"/>
                      <a:gd name="connsiteX28" fmla="*/ 102112 w 289885"/>
                      <a:gd name="connsiteY28" fmla="*/ 110231 h 1246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289885" h="124644">
                        <a:moveTo>
                          <a:pt x="102112" y="110231"/>
                        </a:moveTo>
                        <a:cubicBezTo>
                          <a:pt x="101352" y="110231"/>
                          <a:pt x="100592" y="110231"/>
                          <a:pt x="99832" y="109471"/>
                        </a:cubicBezTo>
                        <a:cubicBezTo>
                          <a:pt x="89949" y="106430"/>
                          <a:pt x="78546" y="106430"/>
                          <a:pt x="70943" y="97308"/>
                        </a:cubicBezTo>
                        <a:cubicBezTo>
                          <a:pt x="70183" y="95027"/>
                          <a:pt x="70183" y="92746"/>
                          <a:pt x="70943" y="89706"/>
                        </a:cubicBezTo>
                        <a:cubicBezTo>
                          <a:pt x="79306" y="83624"/>
                          <a:pt x="87668" y="90466"/>
                          <a:pt x="96031" y="89706"/>
                        </a:cubicBezTo>
                        <a:cubicBezTo>
                          <a:pt x="96791" y="89706"/>
                          <a:pt x="95270" y="87425"/>
                          <a:pt x="96031" y="88945"/>
                        </a:cubicBezTo>
                        <a:cubicBezTo>
                          <a:pt x="96031" y="89706"/>
                          <a:pt x="96031" y="89706"/>
                          <a:pt x="94510" y="89706"/>
                        </a:cubicBezTo>
                        <a:cubicBezTo>
                          <a:pt x="85387" y="88945"/>
                          <a:pt x="80066" y="82103"/>
                          <a:pt x="73224" y="77542"/>
                        </a:cubicBezTo>
                        <a:cubicBezTo>
                          <a:pt x="61061" y="69940"/>
                          <a:pt x="51178" y="59297"/>
                          <a:pt x="39014" y="51695"/>
                        </a:cubicBezTo>
                        <a:cubicBezTo>
                          <a:pt x="28371" y="43332"/>
                          <a:pt x="21529" y="32689"/>
                          <a:pt x="12407" y="22806"/>
                        </a:cubicBezTo>
                        <a:cubicBezTo>
                          <a:pt x="9366" y="19005"/>
                          <a:pt x="5565" y="15204"/>
                          <a:pt x="3284" y="11403"/>
                        </a:cubicBezTo>
                        <a:cubicBezTo>
                          <a:pt x="1004" y="7602"/>
                          <a:pt x="-2798" y="3801"/>
                          <a:pt x="3284" y="0"/>
                        </a:cubicBezTo>
                        <a:cubicBezTo>
                          <a:pt x="20769" y="9123"/>
                          <a:pt x="37494" y="19005"/>
                          <a:pt x="54979" y="28128"/>
                        </a:cubicBezTo>
                        <a:cubicBezTo>
                          <a:pt x="86908" y="46373"/>
                          <a:pt x="119597" y="46373"/>
                          <a:pt x="153807" y="37251"/>
                        </a:cubicBezTo>
                        <a:cubicBezTo>
                          <a:pt x="165971" y="34210"/>
                          <a:pt x="178894" y="33450"/>
                          <a:pt x="191058" y="29648"/>
                        </a:cubicBezTo>
                        <a:cubicBezTo>
                          <a:pt x="195619" y="28128"/>
                          <a:pt x="200180" y="28888"/>
                          <a:pt x="203981" y="31929"/>
                        </a:cubicBezTo>
                        <a:cubicBezTo>
                          <a:pt x="204741" y="33450"/>
                          <a:pt x="204741" y="34970"/>
                          <a:pt x="203981" y="36490"/>
                        </a:cubicBezTo>
                        <a:cubicBezTo>
                          <a:pt x="197900" y="44853"/>
                          <a:pt x="203981" y="47894"/>
                          <a:pt x="210823" y="47894"/>
                        </a:cubicBezTo>
                        <a:cubicBezTo>
                          <a:pt x="222226" y="48654"/>
                          <a:pt x="233630" y="50935"/>
                          <a:pt x="245033" y="50935"/>
                        </a:cubicBezTo>
                        <a:cubicBezTo>
                          <a:pt x="248834" y="50935"/>
                          <a:pt x="253395" y="51695"/>
                          <a:pt x="257197" y="51695"/>
                        </a:cubicBezTo>
                        <a:cubicBezTo>
                          <a:pt x="276202" y="52455"/>
                          <a:pt x="286845" y="61578"/>
                          <a:pt x="289886" y="80583"/>
                        </a:cubicBezTo>
                        <a:cubicBezTo>
                          <a:pt x="289126" y="86665"/>
                          <a:pt x="283044" y="88945"/>
                          <a:pt x="278483" y="91226"/>
                        </a:cubicBezTo>
                        <a:cubicBezTo>
                          <a:pt x="269360" y="95787"/>
                          <a:pt x="260237" y="98828"/>
                          <a:pt x="251115" y="101869"/>
                        </a:cubicBezTo>
                        <a:cubicBezTo>
                          <a:pt x="236671" y="107191"/>
                          <a:pt x="222987" y="111752"/>
                          <a:pt x="212344" y="123915"/>
                        </a:cubicBezTo>
                        <a:cubicBezTo>
                          <a:pt x="203221" y="126196"/>
                          <a:pt x="194859" y="122395"/>
                          <a:pt x="185736" y="122395"/>
                        </a:cubicBezTo>
                        <a:cubicBezTo>
                          <a:pt x="170532" y="122395"/>
                          <a:pt x="154567" y="124676"/>
                          <a:pt x="139363" y="121635"/>
                        </a:cubicBezTo>
                        <a:cubicBezTo>
                          <a:pt x="134802" y="120874"/>
                          <a:pt x="129480" y="120114"/>
                          <a:pt x="125679" y="117073"/>
                        </a:cubicBezTo>
                        <a:cubicBezTo>
                          <a:pt x="124919" y="117073"/>
                          <a:pt x="124159" y="117073"/>
                          <a:pt x="123398" y="117073"/>
                        </a:cubicBezTo>
                        <a:cubicBezTo>
                          <a:pt x="115796" y="117073"/>
                          <a:pt x="108194" y="116313"/>
                          <a:pt x="102112" y="110231"/>
                        </a:cubicBezTo>
                        <a:close/>
                      </a:path>
                    </a:pathLst>
                  </a:custGeom>
                  <a:solidFill>
                    <a:srgbClr val="1DDFFB"/>
                  </a:solidFill>
                  <a:ln w="75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2" name="Freeform: Shape 21">
                    <a:extLst>
                      <a:ext uri="{FF2B5EF4-FFF2-40B4-BE49-F238E27FC236}">
                        <a16:creationId xmlns:a16="http://schemas.microsoft.com/office/drawing/2014/main" id="{568D4750-2E32-4FBD-8383-C27CE40C9D2D}"/>
                      </a:ext>
                    </a:extLst>
                  </p:cNvPr>
                  <p:cNvSpPr/>
                  <p:nvPr/>
                </p:nvSpPr>
                <p:spPr>
                  <a:xfrm>
                    <a:off x="7377688" y="2980765"/>
                    <a:ext cx="234322" cy="157617"/>
                  </a:xfrm>
                  <a:custGeom>
                    <a:avLst/>
                    <a:gdLst>
                      <a:gd name="connsiteX0" fmla="*/ 93201 w 234322"/>
                      <a:gd name="connsiteY0" fmla="*/ 156605 h 157617"/>
                      <a:gd name="connsiteX1" fmla="*/ 90921 w 234322"/>
                      <a:gd name="connsiteY1" fmla="*/ 152804 h 157617"/>
                      <a:gd name="connsiteX2" fmla="*/ 51390 w 234322"/>
                      <a:gd name="connsiteY2" fmla="*/ 129237 h 157617"/>
                      <a:gd name="connsiteX3" fmla="*/ 14899 w 234322"/>
                      <a:gd name="connsiteY3" fmla="*/ 126196 h 157617"/>
                      <a:gd name="connsiteX4" fmla="*/ 455 w 234322"/>
                      <a:gd name="connsiteY4" fmla="*/ 120875 h 157617"/>
                      <a:gd name="connsiteX5" fmla="*/ 8817 w 234322"/>
                      <a:gd name="connsiteY5" fmla="*/ 107191 h 157617"/>
                      <a:gd name="connsiteX6" fmla="*/ 20981 w 234322"/>
                      <a:gd name="connsiteY6" fmla="*/ 95027 h 157617"/>
                      <a:gd name="connsiteX7" fmla="*/ 30103 w 234322"/>
                      <a:gd name="connsiteY7" fmla="*/ 76022 h 157617"/>
                      <a:gd name="connsiteX8" fmla="*/ 43027 w 234322"/>
                      <a:gd name="connsiteY8" fmla="*/ 73741 h 157617"/>
                      <a:gd name="connsiteX9" fmla="*/ 71155 w 234322"/>
                      <a:gd name="connsiteY9" fmla="*/ 68420 h 157617"/>
                      <a:gd name="connsiteX10" fmla="*/ 103084 w 234322"/>
                      <a:gd name="connsiteY10" fmla="*/ 41812 h 157617"/>
                      <a:gd name="connsiteX11" fmla="*/ 112967 w 234322"/>
                      <a:gd name="connsiteY11" fmla="*/ 38011 h 157617"/>
                      <a:gd name="connsiteX12" fmla="*/ 102324 w 234322"/>
                      <a:gd name="connsiteY12" fmla="*/ 60817 h 157617"/>
                      <a:gd name="connsiteX13" fmla="*/ 111447 w 234322"/>
                      <a:gd name="connsiteY13" fmla="*/ 74501 h 157617"/>
                      <a:gd name="connsiteX14" fmla="*/ 211795 w 234322"/>
                      <a:gd name="connsiteY14" fmla="*/ 9123 h 157617"/>
                      <a:gd name="connsiteX15" fmla="*/ 217117 w 234322"/>
                      <a:gd name="connsiteY15" fmla="*/ 0 h 157617"/>
                      <a:gd name="connsiteX16" fmla="*/ 233842 w 234322"/>
                      <a:gd name="connsiteY16" fmla="*/ 12924 h 157617"/>
                      <a:gd name="connsiteX17" fmla="*/ 220918 w 234322"/>
                      <a:gd name="connsiteY17" fmla="*/ 47133 h 157617"/>
                      <a:gd name="connsiteX18" fmla="*/ 218637 w 234322"/>
                      <a:gd name="connsiteY18" fmla="*/ 51695 h 157617"/>
                      <a:gd name="connsiteX19" fmla="*/ 194310 w 234322"/>
                      <a:gd name="connsiteY19" fmla="*/ 91226 h 157617"/>
                      <a:gd name="connsiteX20" fmla="*/ 194310 w 234322"/>
                      <a:gd name="connsiteY20" fmla="*/ 91226 h 157617"/>
                      <a:gd name="connsiteX21" fmla="*/ 181387 w 234322"/>
                      <a:gd name="connsiteY21" fmla="*/ 104910 h 157617"/>
                      <a:gd name="connsiteX22" fmla="*/ 106125 w 234322"/>
                      <a:gd name="connsiteY22" fmla="*/ 152804 h 157617"/>
                      <a:gd name="connsiteX23" fmla="*/ 93201 w 234322"/>
                      <a:gd name="connsiteY23" fmla="*/ 156605 h 1576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234322" h="157617">
                        <a:moveTo>
                          <a:pt x="93201" y="156605"/>
                        </a:moveTo>
                        <a:cubicBezTo>
                          <a:pt x="92441" y="155084"/>
                          <a:pt x="90921" y="153564"/>
                          <a:pt x="90921" y="152804"/>
                        </a:cubicBezTo>
                        <a:cubicBezTo>
                          <a:pt x="87120" y="129237"/>
                          <a:pt x="68114" y="130757"/>
                          <a:pt x="51390" y="129237"/>
                        </a:cubicBezTo>
                        <a:cubicBezTo>
                          <a:pt x="39226" y="128477"/>
                          <a:pt x="27063" y="127716"/>
                          <a:pt x="14899" y="126196"/>
                        </a:cubicBezTo>
                        <a:cubicBezTo>
                          <a:pt x="10338" y="125436"/>
                          <a:pt x="2736" y="126196"/>
                          <a:pt x="455" y="120875"/>
                        </a:cubicBezTo>
                        <a:cubicBezTo>
                          <a:pt x="-1826" y="114793"/>
                          <a:pt x="5016" y="110992"/>
                          <a:pt x="8817" y="107191"/>
                        </a:cubicBezTo>
                        <a:cubicBezTo>
                          <a:pt x="11098" y="101109"/>
                          <a:pt x="16420" y="98828"/>
                          <a:pt x="20981" y="95027"/>
                        </a:cubicBezTo>
                        <a:cubicBezTo>
                          <a:pt x="27063" y="89706"/>
                          <a:pt x="30864" y="84384"/>
                          <a:pt x="30103" y="76022"/>
                        </a:cubicBezTo>
                        <a:cubicBezTo>
                          <a:pt x="33144" y="70700"/>
                          <a:pt x="39226" y="70700"/>
                          <a:pt x="43027" y="73741"/>
                        </a:cubicBezTo>
                        <a:cubicBezTo>
                          <a:pt x="54430" y="82103"/>
                          <a:pt x="63553" y="76022"/>
                          <a:pt x="71155" y="68420"/>
                        </a:cubicBezTo>
                        <a:cubicBezTo>
                          <a:pt x="81038" y="58537"/>
                          <a:pt x="92441" y="50935"/>
                          <a:pt x="103084" y="41812"/>
                        </a:cubicBezTo>
                        <a:cubicBezTo>
                          <a:pt x="106125" y="39531"/>
                          <a:pt x="108406" y="36490"/>
                          <a:pt x="112967" y="38011"/>
                        </a:cubicBezTo>
                        <a:cubicBezTo>
                          <a:pt x="112207" y="47133"/>
                          <a:pt x="106125" y="53215"/>
                          <a:pt x="102324" y="60817"/>
                        </a:cubicBezTo>
                        <a:cubicBezTo>
                          <a:pt x="97003" y="71460"/>
                          <a:pt x="100043" y="76782"/>
                          <a:pt x="111447" y="74501"/>
                        </a:cubicBezTo>
                        <a:cubicBezTo>
                          <a:pt x="153259" y="65379"/>
                          <a:pt x="194310" y="55496"/>
                          <a:pt x="211795" y="9123"/>
                        </a:cubicBezTo>
                        <a:cubicBezTo>
                          <a:pt x="213316" y="6082"/>
                          <a:pt x="214836" y="3041"/>
                          <a:pt x="217117" y="0"/>
                        </a:cubicBezTo>
                        <a:cubicBezTo>
                          <a:pt x="221678" y="6082"/>
                          <a:pt x="225479" y="12164"/>
                          <a:pt x="233842" y="12924"/>
                        </a:cubicBezTo>
                        <a:cubicBezTo>
                          <a:pt x="236122" y="26608"/>
                          <a:pt x="230040" y="37251"/>
                          <a:pt x="220918" y="47133"/>
                        </a:cubicBezTo>
                        <a:cubicBezTo>
                          <a:pt x="218637" y="47894"/>
                          <a:pt x="218637" y="50174"/>
                          <a:pt x="218637" y="51695"/>
                        </a:cubicBezTo>
                        <a:cubicBezTo>
                          <a:pt x="215596" y="68420"/>
                          <a:pt x="204953" y="79823"/>
                          <a:pt x="194310" y="91226"/>
                        </a:cubicBezTo>
                        <a:lnTo>
                          <a:pt x="194310" y="91226"/>
                        </a:lnTo>
                        <a:cubicBezTo>
                          <a:pt x="192790" y="98068"/>
                          <a:pt x="185948" y="100349"/>
                          <a:pt x="181387" y="104910"/>
                        </a:cubicBezTo>
                        <a:cubicBezTo>
                          <a:pt x="157060" y="122395"/>
                          <a:pt x="131972" y="138359"/>
                          <a:pt x="106125" y="152804"/>
                        </a:cubicBezTo>
                        <a:cubicBezTo>
                          <a:pt x="102324" y="155084"/>
                          <a:pt x="99283" y="159645"/>
                          <a:pt x="93201" y="156605"/>
                        </a:cubicBezTo>
                        <a:close/>
                      </a:path>
                    </a:pathLst>
                  </a:custGeom>
                  <a:solidFill>
                    <a:srgbClr val="0B92E8"/>
                  </a:solidFill>
                  <a:ln w="75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3" name="Freeform: Shape 22">
                    <a:extLst>
                      <a:ext uri="{FF2B5EF4-FFF2-40B4-BE49-F238E27FC236}">
                        <a16:creationId xmlns:a16="http://schemas.microsoft.com/office/drawing/2014/main" id="{F66F7E6B-52CA-4419-A235-569792D7B576}"/>
                      </a:ext>
                    </a:extLst>
                  </p:cNvPr>
                  <p:cNvSpPr/>
                  <p:nvPr/>
                </p:nvSpPr>
                <p:spPr>
                  <a:xfrm>
                    <a:off x="7273994" y="2343630"/>
                    <a:ext cx="142160" cy="281749"/>
                  </a:xfrm>
                  <a:custGeom>
                    <a:avLst/>
                    <a:gdLst>
                      <a:gd name="connsiteX0" fmla="*/ 95787 w 142160"/>
                      <a:gd name="connsiteY0" fmla="*/ 6916 h 281749"/>
                      <a:gd name="connsiteX1" fmla="*/ 95787 w 142160"/>
                      <a:gd name="connsiteY1" fmla="*/ 9196 h 281749"/>
                      <a:gd name="connsiteX2" fmla="*/ 96547 w 142160"/>
                      <a:gd name="connsiteY2" fmla="*/ 14518 h 281749"/>
                      <a:gd name="connsiteX3" fmla="*/ 100349 w 142160"/>
                      <a:gd name="connsiteY3" fmla="*/ 26681 h 281749"/>
                      <a:gd name="connsiteX4" fmla="*/ 101109 w 142160"/>
                      <a:gd name="connsiteY4" fmla="*/ 29722 h 281749"/>
                      <a:gd name="connsiteX5" fmla="*/ 104150 w 142160"/>
                      <a:gd name="connsiteY5" fmla="*/ 37324 h 281749"/>
                      <a:gd name="connsiteX6" fmla="*/ 106430 w 142160"/>
                      <a:gd name="connsiteY6" fmla="*/ 41886 h 281749"/>
                      <a:gd name="connsiteX7" fmla="*/ 104910 w 142160"/>
                      <a:gd name="connsiteY7" fmla="*/ 57090 h 281749"/>
                      <a:gd name="connsiteX8" fmla="*/ 119354 w 142160"/>
                      <a:gd name="connsiteY8" fmla="*/ 126270 h 281749"/>
                      <a:gd name="connsiteX9" fmla="*/ 139880 w 142160"/>
                      <a:gd name="connsiteY9" fmla="*/ 193169 h 281749"/>
                      <a:gd name="connsiteX10" fmla="*/ 142160 w 142160"/>
                      <a:gd name="connsiteY10" fmla="*/ 205332 h 281749"/>
                      <a:gd name="connsiteX11" fmla="*/ 126956 w 142160"/>
                      <a:gd name="connsiteY11" fmla="*/ 208373 h 281749"/>
                      <a:gd name="connsiteX12" fmla="*/ 100349 w 142160"/>
                      <a:gd name="connsiteY12" fmla="*/ 188607 h 281749"/>
                      <a:gd name="connsiteX13" fmla="*/ 72981 w 142160"/>
                      <a:gd name="connsiteY13" fmla="*/ 193929 h 281749"/>
                      <a:gd name="connsiteX14" fmla="*/ 36490 w 142160"/>
                      <a:gd name="connsiteY14" fmla="*/ 253986 h 281749"/>
                      <a:gd name="connsiteX15" fmla="*/ 21286 w 142160"/>
                      <a:gd name="connsiteY15" fmla="*/ 275272 h 281749"/>
                      <a:gd name="connsiteX16" fmla="*/ 9123 w 142160"/>
                      <a:gd name="connsiteY16" fmla="*/ 281354 h 281749"/>
                      <a:gd name="connsiteX17" fmla="*/ 2281 w 142160"/>
                      <a:gd name="connsiteY17" fmla="*/ 269190 h 281749"/>
                      <a:gd name="connsiteX18" fmla="*/ 0 w 142160"/>
                      <a:gd name="connsiteY18" fmla="*/ 241062 h 281749"/>
                      <a:gd name="connsiteX19" fmla="*/ 6842 w 142160"/>
                      <a:gd name="connsiteY19" fmla="*/ 222817 h 281749"/>
                      <a:gd name="connsiteX20" fmla="*/ 34970 w 142160"/>
                      <a:gd name="connsiteY20" fmla="*/ 158959 h 281749"/>
                      <a:gd name="connsiteX21" fmla="*/ 61578 w 142160"/>
                      <a:gd name="connsiteY21" fmla="*/ 89779 h 281749"/>
                      <a:gd name="connsiteX22" fmla="*/ 73741 w 142160"/>
                      <a:gd name="connsiteY22" fmla="*/ 57090 h 281749"/>
                      <a:gd name="connsiteX23" fmla="*/ 70700 w 142160"/>
                      <a:gd name="connsiteY23" fmla="*/ 50248 h 281749"/>
                      <a:gd name="connsiteX24" fmla="*/ 71460 w 142160"/>
                      <a:gd name="connsiteY24" fmla="*/ 44926 h 281749"/>
                      <a:gd name="connsiteX25" fmla="*/ 72221 w 142160"/>
                      <a:gd name="connsiteY25" fmla="*/ 42646 h 281749"/>
                      <a:gd name="connsiteX26" fmla="*/ 79823 w 142160"/>
                      <a:gd name="connsiteY26" fmla="*/ 20600 h 281749"/>
                      <a:gd name="connsiteX27" fmla="*/ 84384 w 142160"/>
                      <a:gd name="connsiteY27" fmla="*/ 7676 h 281749"/>
                      <a:gd name="connsiteX28" fmla="*/ 89706 w 142160"/>
                      <a:gd name="connsiteY28" fmla="*/ 74 h 281749"/>
                      <a:gd name="connsiteX29" fmla="*/ 95787 w 142160"/>
                      <a:gd name="connsiteY29" fmla="*/ 6916 h 2817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142160" h="281749">
                        <a:moveTo>
                          <a:pt x="95787" y="6916"/>
                        </a:moveTo>
                        <a:cubicBezTo>
                          <a:pt x="95787" y="7676"/>
                          <a:pt x="95787" y="8436"/>
                          <a:pt x="95787" y="9196"/>
                        </a:cubicBezTo>
                        <a:cubicBezTo>
                          <a:pt x="97308" y="10717"/>
                          <a:pt x="98068" y="12237"/>
                          <a:pt x="96547" y="14518"/>
                        </a:cubicBezTo>
                        <a:cubicBezTo>
                          <a:pt x="98068" y="18319"/>
                          <a:pt x="97308" y="22880"/>
                          <a:pt x="100349" y="26681"/>
                        </a:cubicBezTo>
                        <a:cubicBezTo>
                          <a:pt x="101109" y="27441"/>
                          <a:pt x="101869" y="28202"/>
                          <a:pt x="101109" y="29722"/>
                        </a:cubicBezTo>
                        <a:cubicBezTo>
                          <a:pt x="102629" y="32003"/>
                          <a:pt x="101109" y="35044"/>
                          <a:pt x="104150" y="37324"/>
                        </a:cubicBezTo>
                        <a:cubicBezTo>
                          <a:pt x="105670" y="38085"/>
                          <a:pt x="106430" y="39605"/>
                          <a:pt x="106430" y="41886"/>
                        </a:cubicBezTo>
                        <a:cubicBezTo>
                          <a:pt x="104910" y="46447"/>
                          <a:pt x="102629" y="51768"/>
                          <a:pt x="104910" y="57090"/>
                        </a:cubicBezTo>
                        <a:cubicBezTo>
                          <a:pt x="107191" y="80657"/>
                          <a:pt x="115553" y="102703"/>
                          <a:pt x="119354" y="126270"/>
                        </a:cubicBezTo>
                        <a:cubicBezTo>
                          <a:pt x="126196" y="148316"/>
                          <a:pt x="131518" y="171122"/>
                          <a:pt x="139880" y="193169"/>
                        </a:cubicBezTo>
                        <a:cubicBezTo>
                          <a:pt x="141400" y="196970"/>
                          <a:pt x="142160" y="200771"/>
                          <a:pt x="142160" y="205332"/>
                        </a:cubicBezTo>
                        <a:cubicBezTo>
                          <a:pt x="139120" y="216735"/>
                          <a:pt x="132278" y="212174"/>
                          <a:pt x="126956" y="208373"/>
                        </a:cubicBezTo>
                        <a:cubicBezTo>
                          <a:pt x="117834" y="202291"/>
                          <a:pt x="109471" y="194689"/>
                          <a:pt x="100349" y="188607"/>
                        </a:cubicBezTo>
                        <a:cubicBezTo>
                          <a:pt x="85905" y="178725"/>
                          <a:pt x="82864" y="178725"/>
                          <a:pt x="72981" y="193929"/>
                        </a:cubicBezTo>
                        <a:cubicBezTo>
                          <a:pt x="60817" y="213695"/>
                          <a:pt x="49414" y="234220"/>
                          <a:pt x="36490" y="253986"/>
                        </a:cubicBezTo>
                        <a:cubicBezTo>
                          <a:pt x="31929" y="261588"/>
                          <a:pt x="26608" y="267670"/>
                          <a:pt x="21286" y="275272"/>
                        </a:cubicBezTo>
                        <a:cubicBezTo>
                          <a:pt x="18245" y="279833"/>
                          <a:pt x="14444" y="282874"/>
                          <a:pt x="9123" y="281354"/>
                        </a:cubicBezTo>
                        <a:cubicBezTo>
                          <a:pt x="3041" y="279833"/>
                          <a:pt x="2281" y="274512"/>
                          <a:pt x="2281" y="269190"/>
                        </a:cubicBezTo>
                        <a:cubicBezTo>
                          <a:pt x="2281" y="260068"/>
                          <a:pt x="760" y="250185"/>
                          <a:pt x="0" y="241062"/>
                        </a:cubicBezTo>
                        <a:cubicBezTo>
                          <a:pt x="760" y="234220"/>
                          <a:pt x="4561" y="228899"/>
                          <a:pt x="6842" y="222817"/>
                        </a:cubicBezTo>
                        <a:cubicBezTo>
                          <a:pt x="17485" y="202291"/>
                          <a:pt x="28128" y="181005"/>
                          <a:pt x="34970" y="158959"/>
                        </a:cubicBezTo>
                        <a:cubicBezTo>
                          <a:pt x="46373" y="136913"/>
                          <a:pt x="51695" y="112586"/>
                          <a:pt x="61578" y="89779"/>
                        </a:cubicBezTo>
                        <a:cubicBezTo>
                          <a:pt x="66899" y="79896"/>
                          <a:pt x="69940" y="68493"/>
                          <a:pt x="73741" y="57090"/>
                        </a:cubicBezTo>
                        <a:cubicBezTo>
                          <a:pt x="75262" y="53289"/>
                          <a:pt x="74501" y="51008"/>
                          <a:pt x="70700" y="50248"/>
                        </a:cubicBezTo>
                        <a:cubicBezTo>
                          <a:pt x="70700" y="48728"/>
                          <a:pt x="70700" y="46447"/>
                          <a:pt x="71460" y="44926"/>
                        </a:cubicBezTo>
                        <a:cubicBezTo>
                          <a:pt x="72221" y="44166"/>
                          <a:pt x="72221" y="43406"/>
                          <a:pt x="72221" y="42646"/>
                        </a:cubicBezTo>
                        <a:cubicBezTo>
                          <a:pt x="72981" y="34283"/>
                          <a:pt x="73741" y="26681"/>
                          <a:pt x="79823" y="20600"/>
                        </a:cubicBezTo>
                        <a:cubicBezTo>
                          <a:pt x="84384" y="17559"/>
                          <a:pt x="81343" y="11477"/>
                          <a:pt x="84384" y="7676"/>
                        </a:cubicBezTo>
                        <a:cubicBezTo>
                          <a:pt x="86665" y="5395"/>
                          <a:pt x="84384" y="74"/>
                          <a:pt x="89706" y="74"/>
                        </a:cubicBezTo>
                        <a:cubicBezTo>
                          <a:pt x="96547" y="-687"/>
                          <a:pt x="92746" y="4635"/>
                          <a:pt x="95787" y="6916"/>
                        </a:cubicBezTo>
                        <a:close/>
                      </a:path>
                    </a:pathLst>
                  </a:custGeom>
                  <a:solidFill>
                    <a:srgbClr val="022FA3"/>
                  </a:solidFill>
                  <a:ln w="75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4" name="Freeform: Shape 23">
                    <a:extLst>
                      <a:ext uri="{FF2B5EF4-FFF2-40B4-BE49-F238E27FC236}">
                        <a16:creationId xmlns:a16="http://schemas.microsoft.com/office/drawing/2014/main" id="{11528907-4A19-40FA-9552-7110BC562933}"/>
                      </a:ext>
                    </a:extLst>
                  </p:cNvPr>
                  <p:cNvSpPr/>
                  <p:nvPr/>
                </p:nvSpPr>
                <p:spPr>
                  <a:xfrm>
                    <a:off x="7102945" y="2655046"/>
                    <a:ext cx="93506" cy="431429"/>
                  </a:xfrm>
                  <a:custGeom>
                    <a:avLst/>
                    <a:gdLst>
                      <a:gd name="connsiteX0" fmla="*/ 80583 w 93506"/>
                      <a:gd name="connsiteY0" fmla="*/ 400220 h 431429"/>
                      <a:gd name="connsiteX1" fmla="*/ 93507 w 93506"/>
                      <a:gd name="connsiteY1" fmla="*/ 422266 h 431429"/>
                      <a:gd name="connsiteX2" fmla="*/ 73741 w 93506"/>
                      <a:gd name="connsiteY2" fmla="*/ 424547 h 431429"/>
                      <a:gd name="connsiteX3" fmla="*/ 6842 w 93506"/>
                      <a:gd name="connsiteY3" fmla="*/ 288468 h 431429"/>
                      <a:gd name="connsiteX4" fmla="*/ 2281 w 93506"/>
                      <a:gd name="connsiteY4" fmla="*/ 205605 h 431429"/>
                      <a:gd name="connsiteX5" fmla="*/ 0 w 93506"/>
                      <a:gd name="connsiteY5" fmla="*/ 191161 h 431429"/>
                      <a:gd name="connsiteX6" fmla="*/ 1520 w 93506"/>
                      <a:gd name="connsiteY6" fmla="*/ 185079 h 431429"/>
                      <a:gd name="connsiteX7" fmla="*/ 2281 w 93506"/>
                      <a:gd name="connsiteY7" fmla="*/ 177477 h 431429"/>
                      <a:gd name="connsiteX8" fmla="*/ 7602 w 93506"/>
                      <a:gd name="connsiteY8" fmla="*/ 158471 h 431429"/>
                      <a:gd name="connsiteX9" fmla="*/ 7602 w 93506"/>
                      <a:gd name="connsiteY9" fmla="*/ 158471 h 431429"/>
                      <a:gd name="connsiteX10" fmla="*/ 14444 w 93506"/>
                      <a:gd name="connsiteY10" fmla="*/ 136425 h 431429"/>
                      <a:gd name="connsiteX11" fmla="*/ 15204 w 93506"/>
                      <a:gd name="connsiteY11" fmla="*/ 131864 h 431429"/>
                      <a:gd name="connsiteX12" fmla="*/ 19005 w 93506"/>
                      <a:gd name="connsiteY12" fmla="*/ 121981 h 431429"/>
                      <a:gd name="connsiteX13" fmla="*/ 24327 w 93506"/>
                      <a:gd name="connsiteY13" fmla="*/ 107537 h 431429"/>
                      <a:gd name="connsiteX14" fmla="*/ 31169 w 93506"/>
                      <a:gd name="connsiteY14" fmla="*/ 92332 h 431429"/>
                      <a:gd name="connsiteX15" fmla="*/ 31929 w 93506"/>
                      <a:gd name="connsiteY15" fmla="*/ 90052 h 431429"/>
                      <a:gd name="connsiteX16" fmla="*/ 57016 w 93506"/>
                      <a:gd name="connsiteY16" fmla="*/ 42918 h 431429"/>
                      <a:gd name="connsiteX17" fmla="*/ 61578 w 93506"/>
                      <a:gd name="connsiteY17" fmla="*/ 35316 h 431429"/>
                      <a:gd name="connsiteX18" fmla="*/ 76782 w 93506"/>
                      <a:gd name="connsiteY18" fmla="*/ 5668 h 431429"/>
                      <a:gd name="connsiteX19" fmla="*/ 86665 w 93506"/>
                      <a:gd name="connsiteY19" fmla="*/ 346 h 431429"/>
                      <a:gd name="connsiteX20" fmla="*/ 83624 w 93506"/>
                      <a:gd name="connsiteY20" fmla="*/ 14030 h 431429"/>
                      <a:gd name="connsiteX21" fmla="*/ 32689 w 93506"/>
                      <a:gd name="connsiteY21" fmla="*/ 109817 h 431429"/>
                      <a:gd name="connsiteX22" fmla="*/ 22046 w 93506"/>
                      <a:gd name="connsiteY22" fmla="*/ 144027 h 431429"/>
                      <a:gd name="connsiteX23" fmla="*/ 39531 w 93506"/>
                      <a:gd name="connsiteY23" fmla="*/ 128823 h 431429"/>
                      <a:gd name="connsiteX24" fmla="*/ 48654 w 93506"/>
                      <a:gd name="connsiteY24" fmla="*/ 128823 h 431429"/>
                      <a:gd name="connsiteX25" fmla="*/ 47133 w 93506"/>
                      <a:gd name="connsiteY25" fmla="*/ 144787 h 431429"/>
                      <a:gd name="connsiteX26" fmla="*/ 38011 w 93506"/>
                      <a:gd name="connsiteY26" fmla="*/ 213207 h 431429"/>
                      <a:gd name="connsiteX27" fmla="*/ 45613 w 93506"/>
                      <a:gd name="connsiteY27" fmla="*/ 313555 h 431429"/>
                      <a:gd name="connsiteX28" fmla="*/ 76782 w 93506"/>
                      <a:gd name="connsiteY28" fmla="*/ 390337 h 431429"/>
                      <a:gd name="connsiteX29" fmla="*/ 80583 w 93506"/>
                      <a:gd name="connsiteY29" fmla="*/ 400220 h 4314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93506" h="431429">
                        <a:moveTo>
                          <a:pt x="80583" y="400220"/>
                        </a:moveTo>
                        <a:cubicBezTo>
                          <a:pt x="81343" y="410103"/>
                          <a:pt x="91986" y="413144"/>
                          <a:pt x="93507" y="422266"/>
                        </a:cubicBezTo>
                        <a:cubicBezTo>
                          <a:pt x="87425" y="433670"/>
                          <a:pt x="82103" y="434430"/>
                          <a:pt x="73741" y="424547"/>
                        </a:cubicBezTo>
                        <a:cubicBezTo>
                          <a:pt x="38011" y="385776"/>
                          <a:pt x="15965" y="340163"/>
                          <a:pt x="6842" y="288468"/>
                        </a:cubicBezTo>
                        <a:cubicBezTo>
                          <a:pt x="2281" y="261100"/>
                          <a:pt x="-1520" y="232972"/>
                          <a:pt x="2281" y="205605"/>
                        </a:cubicBezTo>
                        <a:cubicBezTo>
                          <a:pt x="3041" y="200283"/>
                          <a:pt x="760" y="195722"/>
                          <a:pt x="0" y="191161"/>
                        </a:cubicBezTo>
                        <a:cubicBezTo>
                          <a:pt x="0" y="188880"/>
                          <a:pt x="760" y="187359"/>
                          <a:pt x="1520" y="185079"/>
                        </a:cubicBezTo>
                        <a:cubicBezTo>
                          <a:pt x="1520" y="182798"/>
                          <a:pt x="1520" y="179757"/>
                          <a:pt x="2281" y="177477"/>
                        </a:cubicBezTo>
                        <a:cubicBezTo>
                          <a:pt x="4561" y="171395"/>
                          <a:pt x="4561" y="164553"/>
                          <a:pt x="7602" y="158471"/>
                        </a:cubicBezTo>
                        <a:lnTo>
                          <a:pt x="7602" y="158471"/>
                        </a:lnTo>
                        <a:cubicBezTo>
                          <a:pt x="9883" y="150869"/>
                          <a:pt x="6842" y="141746"/>
                          <a:pt x="14444" y="136425"/>
                        </a:cubicBezTo>
                        <a:cubicBezTo>
                          <a:pt x="14444" y="134904"/>
                          <a:pt x="15204" y="133384"/>
                          <a:pt x="15204" y="131864"/>
                        </a:cubicBezTo>
                        <a:cubicBezTo>
                          <a:pt x="14444" y="127302"/>
                          <a:pt x="15965" y="124261"/>
                          <a:pt x="19005" y="121981"/>
                        </a:cubicBezTo>
                        <a:cubicBezTo>
                          <a:pt x="20526" y="117420"/>
                          <a:pt x="22806" y="112098"/>
                          <a:pt x="24327" y="107537"/>
                        </a:cubicBezTo>
                        <a:cubicBezTo>
                          <a:pt x="24327" y="101455"/>
                          <a:pt x="25847" y="96133"/>
                          <a:pt x="31169" y="92332"/>
                        </a:cubicBezTo>
                        <a:cubicBezTo>
                          <a:pt x="31929" y="91572"/>
                          <a:pt x="31929" y="90812"/>
                          <a:pt x="31929" y="90052"/>
                        </a:cubicBezTo>
                        <a:cubicBezTo>
                          <a:pt x="37251" y="72567"/>
                          <a:pt x="44853" y="56602"/>
                          <a:pt x="57016" y="42918"/>
                        </a:cubicBezTo>
                        <a:cubicBezTo>
                          <a:pt x="58537" y="40638"/>
                          <a:pt x="60057" y="38357"/>
                          <a:pt x="61578" y="35316"/>
                        </a:cubicBezTo>
                        <a:cubicBezTo>
                          <a:pt x="64618" y="23913"/>
                          <a:pt x="70700" y="14790"/>
                          <a:pt x="76782" y="5668"/>
                        </a:cubicBezTo>
                        <a:cubicBezTo>
                          <a:pt x="79063" y="2627"/>
                          <a:pt x="81343" y="-1174"/>
                          <a:pt x="86665" y="346"/>
                        </a:cubicBezTo>
                        <a:cubicBezTo>
                          <a:pt x="89706" y="5668"/>
                          <a:pt x="85905" y="9469"/>
                          <a:pt x="83624" y="14030"/>
                        </a:cubicBezTo>
                        <a:cubicBezTo>
                          <a:pt x="65379" y="45199"/>
                          <a:pt x="46373" y="76368"/>
                          <a:pt x="32689" y="109817"/>
                        </a:cubicBezTo>
                        <a:cubicBezTo>
                          <a:pt x="28128" y="120460"/>
                          <a:pt x="23567" y="131864"/>
                          <a:pt x="22046" y="144027"/>
                        </a:cubicBezTo>
                        <a:cubicBezTo>
                          <a:pt x="27368" y="137945"/>
                          <a:pt x="32689" y="132624"/>
                          <a:pt x="39531" y="128823"/>
                        </a:cubicBezTo>
                        <a:cubicBezTo>
                          <a:pt x="42572" y="127302"/>
                          <a:pt x="45613" y="123501"/>
                          <a:pt x="48654" y="128823"/>
                        </a:cubicBezTo>
                        <a:cubicBezTo>
                          <a:pt x="50174" y="134144"/>
                          <a:pt x="48654" y="139466"/>
                          <a:pt x="47133" y="144787"/>
                        </a:cubicBezTo>
                        <a:cubicBezTo>
                          <a:pt x="42572" y="167594"/>
                          <a:pt x="36490" y="189640"/>
                          <a:pt x="38011" y="213207"/>
                        </a:cubicBezTo>
                        <a:cubicBezTo>
                          <a:pt x="38011" y="246656"/>
                          <a:pt x="36490" y="280866"/>
                          <a:pt x="45613" y="313555"/>
                        </a:cubicBezTo>
                        <a:cubicBezTo>
                          <a:pt x="53215" y="340163"/>
                          <a:pt x="63858" y="365250"/>
                          <a:pt x="76782" y="390337"/>
                        </a:cubicBezTo>
                        <a:cubicBezTo>
                          <a:pt x="78302" y="392618"/>
                          <a:pt x="80583" y="395659"/>
                          <a:pt x="80583" y="400220"/>
                        </a:cubicBezTo>
                        <a:close/>
                      </a:path>
                    </a:pathLst>
                  </a:custGeom>
                  <a:solidFill>
                    <a:srgbClr val="015FA5"/>
                  </a:solidFill>
                  <a:ln w="75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5" name="Freeform: Shape 24">
                    <a:extLst>
                      <a:ext uri="{FF2B5EF4-FFF2-40B4-BE49-F238E27FC236}">
                        <a16:creationId xmlns:a16="http://schemas.microsoft.com/office/drawing/2014/main" id="{34149665-355B-4E3C-B25C-1B4A55BC4519}"/>
                      </a:ext>
                    </a:extLst>
                  </p:cNvPr>
                  <p:cNvSpPr/>
                  <p:nvPr/>
                </p:nvSpPr>
                <p:spPr>
                  <a:xfrm>
                    <a:off x="7119215" y="2418965"/>
                    <a:ext cx="221677" cy="386041"/>
                  </a:xfrm>
                  <a:custGeom>
                    <a:avLst/>
                    <a:gdLst>
                      <a:gd name="connsiteX0" fmla="*/ 30103 w 221677"/>
                      <a:gd name="connsiteY0" fmla="*/ 361863 h 386041"/>
                      <a:gd name="connsiteX1" fmla="*/ 8057 w 221677"/>
                      <a:gd name="connsiteY1" fmla="*/ 383149 h 386041"/>
                      <a:gd name="connsiteX2" fmla="*/ 1975 w 221677"/>
                      <a:gd name="connsiteY2" fmla="*/ 385430 h 386041"/>
                      <a:gd name="connsiteX3" fmla="*/ 455 w 221677"/>
                      <a:gd name="connsiteY3" fmla="*/ 378588 h 386041"/>
                      <a:gd name="connsiteX4" fmla="*/ 9577 w 221677"/>
                      <a:gd name="connsiteY4" fmla="*/ 350460 h 386041"/>
                      <a:gd name="connsiteX5" fmla="*/ 64313 w 221677"/>
                      <a:gd name="connsiteY5" fmla="*/ 247070 h 386041"/>
                      <a:gd name="connsiteX6" fmla="*/ 69634 w 221677"/>
                      <a:gd name="connsiteY6" fmla="*/ 234907 h 386041"/>
                      <a:gd name="connsiteX7" fmla="*/ 79517 w 221677"/>
                      <a:gd name="connsiteY7" fmla="*/ 215902 h 386041"/>
                      <a:gd name="connsiteX8" fmla="*/ 87880 w 221677"/>
                      <a:gd name="connsiteY8" fmla="*/ 206019 h 386041"/>
                      <a:gd name="connsiteX9" fmla="*/ 112207 w 221677"/>
                      <a:gd name="connsiteY9" fmla="*/ 171049 h 386041"/>
                      <a:gd name="connsiteX10" fmla="*/ 112207 w 221677"/>
                      <a:gd name="connsiteY10" fmla="*/ 171049 h 386041"/>
                      <a:gd name="connsiteX11" fmla="*/ 122089 w 221677"/>
                      <a:gd name="connsiteY11" fmla="*/ 155844 h 386041"/>
                      <a:gd name="connsiteX12" fmla="*/ 127411 w 221677"/>
                      <a:gd name="connsiteY12" fmla="*/ 150523 h 386041"/>
                      <a:gd name="connsiteX13" fmla="*/ 155539 w 221677"/>
                      <a:gd name="connsiteY13" fmla="*/ 110231 h 386041"/>
                      <a:gd name="connsiteX14" fmla="*/ 155539 w 221677"/>
                      <a:gd name="connsiteY14" fmla="*/ 110231 h 386041"/>
                      <a:gd name="connsiteX15" fmla="*/ 174544 w 221677"/>
                      <a:gd name="connsiteY15" fmla="*/ 77542 h 386041"/>
                      <a:gd name="connsiteX16" fmla="*/ 189749 w 221677"/>
                      <a:gd name="connsiteY16" fmla="*/ 50174 h 386041"/>
                      <a:gd name="connsiteX17" fmla="*/ 194310 w 221677"/>
                      <a:gd name="connsiteY17" fmla="*/ 40291 h 386041"/>
                      <a:gd name="connsiteX18" fmla="*/ 217877 w 221677"/>
                      <a:gd name="connsiteY18" fmla="*/ 0 h 386041"/>
                      <a:gd name="connsiteX19" fmla="*/ 221678 w 221677"/>
                      <a:gd name="connsiteY19" fmla="*/ 7602 h 386041"/>
                      <a:gd name="connsiteX20" fmla="*/ 192029 w 221677"/>
                      <a:gd name="connsiteY20" fmla="*/ 82103 h 386041"/>
                      <a:gd name="connsiteX21" fmla="*/ 117528 w 221677"/>
                      <a:gd name="connsiteY21" fmla="*/ 207539 h 386041"/>
                      <a:gd name="connsiteX22" fmla="*/ 70395 w 221677"/>
                      <a:gd name="connsiteY22" fmla="*/ 285841 h 386041"/>
                      <a:gd name="connsiteX23" fmla="*/ 41506 w 221677"/>
                      <a:gd name="connsiteY23" fmla="*/ 348939 h 386041"/>
                      <a:gd name="connsiteX24" fmla="*/ 30103 w 221677"/>
                      <a:gd name="connsiteY24" fmla="*/ 361863 h 3860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221677" h="386041">
                        <a:moveTo>
                          <a:pt x="30103" y="361863"/>
                        </a:moveTo>
                        <a:cubicBezTo>
                          <a:pt x="22501" y="368705"/>
                          <a:pt x="12618" y="372506"/>
                          <a:pt x="8057" y="383149"/>
                        </a:cubicBezTo>
                        <a:cubicBezTo>
                          <a:pt x="7297" y="385430"/>
                          <a:pt x="5016" y="386950"/>
                          <a:pt x="1975" y="385430"/>
                        </a:cubicBezTo>
                        <a:cubicBezTo>
                          <a:pt x="-306" y="383909"/>
                          <a:pt x="-306" y="380869"/>
                          <a:pt x="455" y="378588"/>
                        </a:cubicBezTo>
                        <a:cubicBezTo>
                          <a:pt x="3496" y="369465"/>
                          <a:pt x="5776" y="359582"/>
                          <a:pt x="9577" y="350460"/>
                        </a:cubicBezTo>
                        <a:cubicBezTo>
                          <a:pt x="24782" y="314730"/>
                          <a:pt x="44547" y="280520"/>
                          <a:pt x="64313" y="247070"/>
                        </a:cubicBezTo>
                        <a:cubicBezTo>
                          <a:pt x="66594" y="243269"/>
                          <a:pt x="69634" y="239468"/>
                          <a:pt x="69634" y="234907"/>
                        </a:cubicBezTo>
                        <a:cubicBezTo>
                          <a:pt x="67354" y="225784"/>
                          <a:pt x="73435" y="220463"/>
                          <a:pt x="79517" y="215902"/>
                        </a:cubicBezTo>
                        <a:cubicBezTo>
                          <a:pt x="82558" y="212861"/>
                          <a:pt x="84839" y="209060"/>
                          <a:pt x="87880" y="206019"/>
                        </a:cubicBezTo>
                        <a:cubicBezTo>
                          <a:pt x="93961" y="193095"/>
                          <a:pt x="101563" y="180932"/>
                          <a:pt x="112207" y="171049"/>
                        </a:cubicBezTo>
                        <a:lnTo>
                          <a:pt x="112207" y="171049"/>
                        </a:lnTo>
                        <a:cubicBezTo>
                          <a:pt x="114487" y="164967"/>
                          <a:pt x="114487" y="158125"/>
                          <a:pt x="122089" y="155844"/>
                        </a:cubicBezTo>
                        <a:cubicBezTo>
                          <a:pt x="123610" y="154324"/>
                          <a:pt x="125130" y="152043"/>
                          <a:pt x="127411" y="150523"/>
                        </a:cubicBezTo>
                        <a:cubicBezTo>
                          <a:pt x="134253" y="135319"/>
                          <a:pt x="142615" y="120874"/>
                          <a:pt x="155539" y="110231"/>
                        </a:cubicBezTo>
                        <a:lnTo>
                          <a:pt x="155539" y="110231"/>
                        </a:lnTo>
                        <a:cubicBezTo>
                          <a:pt x="159340" y="98068"/>
                          <a:pt x="168463" y="88945"/>
                          <a:pt x="174544" y="77542"/>
                        </a:cubicBezTo>
                        <a:cubicBezTo>
                          <a:pt x="179106" y="68420"/>
                          <a:pt x="182146" y="57776"/>
                          <a:pt x="189749" y="50174"/>
                        </a:cubicBezTo>
                        <a:cubicBezTo>
                          <a:pt x="191269" y="47133"/>
                          <a:pt x="192789" y="43332"/>
                          <a:pt x="194310" y="40291"/>
                        </a:cubicBezTo>
                        <a:cubicBezTo>
                          <a:pt x="198871" y="25087"/>
                          <a:pt x="207234" y="12163"/>
                          <a:pt x="217877" y="0"/>
                        </a:cubicBezTo>
                        <a:cubicBezTo>
                          <a:pt x="221678" y="1520"/>
                          <a:pt x="221678" y="4561"/>
                          <a:pt x="221678" y="7602"/>
                        </a:cubicBezTo>
                        <a:cubicBezTo>
                          <a:pt x="212555" y="32689"/>
                          <a:pt x="203433" y="57776"/>
                          <a:pt x="192029" y="82103"/>
                        </a:cubicBezTo>
                        <a:cubicBezTo>
                          <a:pt x="169223" y="124676"/>
                          <a:pt x="145656" y="168008"/>
                          <a:pt x="117528" y="207539"/>
                        </a:cubicBezTo>
                        <a:cubicBezTo>
                          <a:pt x="100043" y="232626"/>
                          <a:pt x="83318" y="257713"/>
                          <a:pt x="70395" y="285841"/>
                        </a:cubicBezTo>
                        <a:cubicBezTo>
                          <a:pt x="59752" y="306367"/>
                          <a:pt x="49869" y="326893"/>
                          <a:pt x="41506" y="348939"/>
                        </a:cubicBezTo>
                        <a:cubicBezTo>
                          <a:pt x="38465" y="354261"/>
                          <a:pt x="36945" y="360343"/>
                          <a:pt x="30103" y="361863"/>
                        </a:cubicBezTo>
                        <a:close/>
                      </a:path>
                    </a:pathLst>
                  </a:custGeom>
                  <a:solidFill>
                    <a:srgbClr val="04288C"/>
                  </a:solidFill>
                  <a:ln w="75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6" name="Freeform: Shape 25">
                    <a:extLst>
                      <a:ext uri="{FF2B5EF4-FFF2-40B4-BE49-F238E27FC236}">
                        <a16:creationId xmlns:a16="http://schemas.microsoft.com/office/drawing/2014/main" id="{EC68D70F-F895-400F-B43C-3D1032FA5CB3}"/>
                      </a:ext>
                    </a:extLst>
                  </p:cNvPr>
                  <p:cNvSpPr/>
                  <p:nvPr/>
                </p:nvSpPr>
                <p:spPr>
                  <a:xfrm>
                    <a:off x="7097474" y="2845446"/>
                    <a:ext cx="143266" cy="285490"/>
                  </a:xfrm>
                  <a:custGeom>
                    <a:avLst/>
                    <a:gdLst>
                      <a:gd name="connsiteX0" fmla="*/ 7751 w 143266"/>
                      <a:gd name="connsiteY0" fmla="*/ 0 h 285490"/>
                      <a:gd name="connsiteX1" fmla="*/ 10792 w 143266"/>
                      <a:gd name="connsiteY1" fmla="*/ 20526 h 285490"/>
                      <a:gd name="connsiteX2" fmla="*/ 21435 w 143266"/>
                      <a:gd name="connsiteY2" fmla="*/ 123915 h 285490"/>
                      <a:gd name="connsiteX3" fmla="*/ 78451 w 143266"/>
                      <a:gd name="connsiteY3" fmla="*/ 228825 h 285490"/>
                      <a:gd name="connsiteX4" fmla="*/ 98977 w 143266"/>
                      <a:gd name="connsiteY4" fmla="*/ 231866 h 285490"/>
                      <a:gd name="connsiteX5" fmla="*/ 124064 w 143266"/>
                      <a:gd name="connsiteY5" fmla="*/ 259234 h 285490"/>
                      <a:gd name="connsiteX6" fmla="*/ 139269 w 143266"/>
                      <a:gd name="connsiteY6" fmla="*/ 272918 h 285490"/>
                      <a:gd name="connsiteX7" fmla="*/ 140029 w 143266"/>
                      <a:gd name="connsiteY7" fmla="*/ 285081 h 285490"/>
                      <a:gd name="connsiteX8" fmla="*/ 127866 w 143266"/>
                      <a:gd name="connsiteY8" fmla="*/ 281280 h 285490"/>
                      <a:gd name="connsiteX9" fmla="*/ 53364 w 143266"/>
                      <a:gd name="connsiteY9" fmla="*/ 211340 h 285490"/>
                      <a:gd name="connsiteX10" fmla="*/ 47283 w 143266"/>
                      <a:gd name="connsiteY10" fmla="*/ 205258 h 285490"/>
                      <a:gd name="connsiteX11" fmla="*/ 42721 w 143266"/>
                      <a:gd name="connsiteY11" fmla="*/ 199937 h 285490"/>
                      <a:gd name="connsiteX12" fmla="*/ 42721 w 143266"/>
                      <a:gd name="connsiteY12" fmla="*/ 199937 h 285490"/>
                      <a:gd name="connsiteX13" fmla="*/ 29798 w 143266"/>
                      <a:gd name="connsiteY13" fmla="*/ 180171 h 285490"/>
                      <a:gd name="connsiteX14" fmla="*/ 10792 w 143266"/>
                      <a:gd name="connsiteY14" fmla="*/ 117834 h 285490"/>
                      <a:gd name="connsiteX15" fmla="*/ 7751 w 143266"/>
                      <a:gd name="connsiteY15" fmla="*/ 96547 h 285490"/>
                      <a:gd name="connsiteX16" fmla="*/ 3950 w 143266"/>
                      <a:gd name="connsiteY16" fmla="*/ 88185 h 285490"/>
                      <a:gd name="connsiteX17" fmla="*/ 909 w 143266"/>
                      <a:gd name="connsiteY17" fmla="*/ 60817 h 285490"/>
                      <a:gd name="connsiteX18" fmla="*/ 3950 w 143266"/>
                      <a:gd name="connsiteY18" fmla="*/ 5321 h 285490"/>
                      <a:gd name="connsiteX19" fmla="*/ 7751 w 143266"/>
                      <a:gd name="connsiteY19" fmla="*/ 0 h 2854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143266" h="285490">
                        <a:moveTo>
                          <a:pt x="7751" y="0"/>
                        </a:moveTo>
                        <a:cubicBezTo>
                          <a:pt x="11552" y="6842"/>
                          <a:pt x="11552" y="13684"/>
                          <a:pt x="10792" y="20526"/>
                        </a:cubicBezTo>
                        <a:cubicBezTo>
                          <a:pt x="8511" y="55496"/>
                          <a:pt x="12313" y="89706"/>
                          <a:pt x="21435" y="123915"/>
                        </a:cubicBezTo>
                        <a:cubicBezTo>
                          <a:pt x="32078" y="163447"/>
                          <a:pt x="51084" y="197656"/>
                          <a:pt x="78451" y="228825"/>
                        </a:cubicBezTo>
                        <a:cubicBezTo>
                          <a:pt x="86054" y="237948"/>
                          <a:pt x="90615" y="240989"/>
                          <a:pt x="98977" y="231866"/>
                        </a:cubicBezTo>
                        <a:cubicBezTo>
                          <a:pt x="108860" y="239468"/>
                          <a:pt x="114942" y="250111"/>
                          <a:pt x="124064" y="259234"/>
                        </a:cubicBezTo>
                        <a:cubicBezTo>
                          <a:pt x="129386" y="263035"/>
                          <a:pt x="134707" y="267596"/>
                          <a:pt x="139269" y="272918"/>
                        </a:cubicBezTo>
                        <a:cubicBezTo>
                          <a:pt x="142310" y="276719"/>
                          <a:pt x="146111" y="280520"/>
                          <a:pt x="140029" y="285081"/>
                        </a:cubicBezTo>
                        <a:cubicBezTo>
                          <a:pt x="134707" y="286602"/>
                          <a:pt x="131667" y="283561"/>
                          <a:pt x="127866" y="281280"/>
                        </a:cubicBezTo>
                        <a:cubicBezTo>
                          <a:pt x="99738" y="261515"/>
                          <a:pt x="71609" y="241749"/>
                          <a:pt x="53364" y="211340"/>
                        </a:cubicBezTo>
                        <a:cubicBezTo>
                          <a:pt x="51844" y="209060"/>
                          <a:pt x="50323" y="206779"/>
                          <a:pt x="47283" y="205258"/>
                        </a:cubicBezTo>
                        <a:cubicBezTo>
                          <a:pt x="45002" y="204498"/>
                          <a:pt x="44242" y="202218"/>
                          <a:pt x="42721" y="199937"/>
                        </a:cubicBezTo>
                        <a:lnTo>
                          <a:pt x="42721" y="199937"/>
                        </a:lnTo>
                        <a:cubicBezTo>
                          <a:pt x="34359" y="196136"/>
                          <a:pt x="33599" y="187013"/>
                          <a:pt x="29798" y="180171"/>
                        </a:cubicBezTo>
                        <a:cubicBezTo>
                          <a:pt x="19915" y="160406"/>
                          <a:pt x="13073" y="139880"/>
                          <a:pt x="10792" y="117834"/>
                        </a:cubicBezTo>
                        <a:cubicBezTo>
                          <a:pt x="10032" y="110992"/>
                          <a:pt x="8511" y="103389"/>
                          <a:pt x="7751" y="96547"/>
                        </a:cubicBezTo>
                        <a:cubicBezTo>
                          <a:pt x="4710" y="94267"/>
                          <a:pt x="3190" y="91226"/>
                          <a:pt x="3950" y="88185"/>
                        </a:cubicBezTo>
                        <a:cubicBezTo>
                          <a:pt x="5471" y="78302"/>
                          <a:pt x="1670" y="69940"/>
                          <a:pt x="909" y="60817"/>
                        </a:cubicBezTo>
                        <a:cubicBezTo>
                          <a:pt x="-611" y="42572"/>
                          <a:pt x="-611" y="23567"/>
                          <a:pt x="3950" y="5321"/>
                        </a:cubicBezTo>
                        <a:cubicBezTo>
                          <a:pt x="3950" y="2281"/>
                          <a:pt x="5471" y="760"/>
                          <a:pt x="7751" y="0"/>
                        </a:cubicBezTo>
                        <a:close/>
                      </a:path>
                    </a:pathLst>
                  </a:custGeom>
                  <a:solidFill>
                    <a:srgbClr val="0A91DB"/>
                  </a:solidFill>
                  <a:ln w="75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7" name="Freeform: Shape 26">
                    <a:extLst>
                      <a:ext uri="{FF2B5EF4-FFF2-40B4-BE49-F238E27FC236}">
                        <a16:creationId xmlns:a16="http://schemas.microsoft.com/office/drawing/2014/main" id="{319CF727-4CFF-4184-88B6-366EB6F640EB}"/>
                      </a:ext>
                    </a:extLst>
                  </p:cNvPr>
                  <p:cNvSpPr/>
                  <p:nvPr/>
                </p:nvSpPr>
                <p:spPr>
                  <a:xfrm>
                    <a:off x="7396388" y="3084154"/>
                    <a:ext cx="164206" cy="92940"/>
                  </a:xfrm>
                  <a:custGeom>
                    <a:avLst/>
                    <a:gdLst>
                      <a:gd name="connsiteX0" fmla="*/ 74501 w 164206"/>
                      <a:gd name="connsiteY0" fmla="*/ 53215 h 92940"/>
                      <a:gd name="connsiteX1" fmla="*/ 150523 w 164206"/>
                      <a:gd name="connsiteY1" fmla="*/ 6842 h 92940"/>
                      <a:gd name="connsiteX2" fmla="*/ 163447 w 164206"/>
                      <a:gd name="connsiteY2" fmla="*/ 0 h 92940"/>
                      <a:gd name="connsiteX3" fmla="*/ 164207 w 164206"/>
                      <a:gd name="connsiteY3" fmla="*/ 1520 h 92940"/>
                      <a:gd name="connsiteX4" fmla="*/ 163447 w 164206"/>
                      <a:gd name="connsiteY4" fmla="*/ 2281 h 92940"/>
                      <a:gd name="connsiteX5" fmla="*/ 161166 w 164206"/>
                      <a:gd name="connsiteY5" fmla="*/ 4561 h 92940"/>
                      <a:gd name="connsiteX6" fmla="*/ 143681 w 164206"/>
                      <a:gd name="connsiteY6" fmla="*/ 22046 h 92940"/>
                      <a:gd name="connsiteX7" fmla="*/ 141400 w 164206"/>
                      <a:gd name="connsiteY7" fmla="*/ 24327 h 92940"/>
                      <a:gd name="connsiteX8" fmla="*/ 129237 w 164206"/>
                      <a:gd name="connsiteY8" fmla="*/ 34970 h 92940"/>
                      <a:gd name="connsiteX9" fmla="*/ 129237 w 164206"/>
                      <a:gd name="connsiteY9" fmla="*/ 34970 h 92940"/>
                      <a:gd name="connsiteX10" fmla="*/ 109471 w 164206"/>
                      <a:gd name="connsiteY10" fmla="*/ 50174 h 92940"/>
                      <a:gd name="connsiteX11" fmla="*/ 109471 w 164206"/>
                      <a:gd name="connsiteY11" fmla="*/ 50174 h 92940"/>
                      <a:gd name="connsiteX12" fmla="*/ 102629 w 164206"/>
                      <a:gd name="connsiteY12" fmla="*/ 57016 h 92940"/>
                      <a:gd name="connsiteX13" fmla="*/ 74501 w 164206"/>
                      <a:gd name="connsiteY13" fmla="*/ 72221 h 92940"/>
                      <a:gd name="connsiteX14" fmla="*/ 59297 w 164206"/>
                      <a:gd name="connsiteY14" fmla="*/ 76782 h 92940"/>
                      <a:gd name="connsiteX15" fmla="*/ 37251 w 164206"/>
                      <a:gd name="connsiteY15" fmla="*/ 84384 h 92940"/>
                      <a:gd name="connsiteX16" fmla="*/ 0 w 164206"/>
                      <a:gd name="connsiteY16" fmla="*/ 91226 h 92940"/>
                      <a:gd name="connsiteX17" fmla="*/ 15964 w 164206"/>
                      <a:gd name="connsiteY17" fmla="*/ 76782 h 92940"/>
                      <a:gd name="connsiteX18" fmla="*/ 74501 w 164206"/>
                      <a:gd name="connsiteY18" fmla="*/ 53215 h 929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64206" h="92940">
                        <a:moveTo>
                          <a:pt x="74501" y="53215"/>
                        </a:moveTo>
                        <a:cubicBezTo>
                          <a:pt x="101109" y="39531"/>
                          <a:pt x="125436" y="23567"/>
                          <a:pt x="150523" y="6842"/>
                        </a:cubicBezTo>
                        <a:cubicBezTo>
                          <a:pt x="154324" y="3801"/>
                          <a:pt x="158125" y="760"/>
                          <a:pt x="163447" y="0"/>
                        </a:cubicBezTo>
                        <a:cubicBezTo>
                          <a:pt x="164207" y="760"/>
                          <a:pt x="164207" y="1520"/>
                          <a:pt x="164207" y="1520"/>
                        </a:cubicBezTo>
                        <a:cubicBezTo>
                          <a:pt x="164207" y="2281"/>
                          <a:pt x="163447" y="2281"/>
                          <a:pt x="163447" y="2281"/>
                        </a:cubicBezTo>
                        <a:cubicBezTo>
                          <a:pt x="162686" y="3041"/>
                          <a:pt x="161926" y="3801"/>
                          <a:pt x="161166" y="4561"/>
                        </a:cubicBezTo>
                        <a:cubicBezTo>
                          <a:pt x="158125" y="12924"/>
                          <a:pt x="151283" y="17485"/>
                          <a:pt x="143681" y="22046"/>
                        </a:cubicBezTo>
                        <a:cubicBezTo>
                          <a:pt x="142921" y="22806"/>
                          <a:pt x="142160" y="23567"/>
                          <a:pt x="141400" y="24327"/>
                        </a:cubicBezTo>
                        <a:cubicBezTo>
                          <a:pt x="139120" y="30409"/>
                          <a:pt x="134558" y="32689"/>
                          <a:pt x="129237" y="34970"/>
                        </a:cubicBezTo>
                        <a:lnTo>
                          <a:pt x="129237" y="34970"/>
                        </a:lnTo>
                        <a:cubicBezTo>
                          <a:pt x="123915" y="41812"/>
                          <a:pt x="118594" y="47894"/>
                          <a:pt x="109471" y="50174"/>
                        </a:cubicBezTo>
                        <a:lnTo>
                          <a:pt x="109471" y="50174"/>
                        </a:lnTo>
                        <a:cubicBezTo>
                          <a:pt x="107190" y="52455"/>
                          <a:pt x="106430" y="56256"/>
                          <a:pt x="102629" y="57016"/>
                        </a:cubicBezTo>
                        <a:cubicBezTo>
                          <a:pt x="91986" y="60057"/>
                          <a:pt x="83624" y="66899"/>
                          <a:pt x="74501" y="72221"/>
                        </a:cubicBezTo>
                        <a:cubicBezTo>
                          <a:pt x="69940" y="75261"/>
                          <a:pt x="64618" y="76022"/>
                          <a:pt x="59297" y="76782"/>
                        </a:cubicBezTo>
                        <a:cubicBezTo>
                          <a:pt x="51695" y="79062"/>
                          <a:pt x="44093" y="81343"/>
                          <a:pt x="37251" y="84384"/>
                        </a:cubicBezTo>
                        <a:cubicBezTo>
                          <a:pt x="25847" y="90466"/>
                          <a:pt x="13684" y="95787"/>
                          <a:pt x="0" y="91226"/>
                        </a:cubicBezTo>
                        <a:cubicBezTo>
                          <a:pt x="2281" y="82864"/>
                          <a:pt x="8362" y="79823"/>
                          <a:pt x="15964" y="76782"/>
                        </a:cubicBezTo>
                        <a:cubicBezTo>
                          <a:pt x="35730" y="69180"/>
                          <a:pt x="56256" y="64618"/>
                          <a:pt x="74501" y="53215"/>
                        </a:cubicBezTo>
                        <a:close/>
                      </a:path>
                    </a:pathLst>
                  </a:custGeom>
                  <a:solidFill>
                    <a:srgbClr val="7AEEF9"/>
                  </a:solidFill>
                  <a:ln w="75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8" name="Freeform: Shape 27">
                    <a:extLst>
                      <a:ext uri="{FF2B5EF4-FFF2-40B4-BE49-F238E27FC236}">
                        <a16:creationId xmlns:a16="http://schemas.microsoft.com/office/drawing/2014/main" id="{C616250D-FF2B-4B4C-88A1-811DB02A9B8E}"/>
                      </a:ext>
                    </a:extLst>
                  </p:cNvPr>
                  <p:cNvSpPr/>
                  <p:nvPr/>
                </p:nvSpPr>
                <p:spPr>
                  <a:xfrm>
                    <a:off x="7142921" y="3048424"/>
                    <a:ext cx="109786" cy="103641"/>
                  </a:xfrm>
                  <a:custGeom>
                    <a:avLst/>
                    <a:gdLst>
                      <a:gd name="connsiteX0" fmla="*/ 93061 w 109786"/>
                      <a:gd name="connsiteY0" fmla="*/ 95787 h 103641"/>
                      <a:gd name="connsiteX1" fmla="*/ 4116 w 109786"/>
                      <a:gd name="connsiteY1" fmla="*/ 9123 h 103641"/>
                      <a:gd name="connsiteX2" fmla="*/ 1075 w 109786"/>
                      <a:gd name="connsiteY2" fmla="*/ 4561 h 103641"/>
                      <a:gd name="connsiteX3" fmla="*/ 315 w 109786"/>
                      <a:gd name="connsiteY3" fmla="*/ 0 h 103641"/>
                      <a:gd name="connsiteX4" fmla="*/ 21601 w 109786"/>
                      <a:gd name="connsiteY4" fmla="*/ 24327 h 103641"/>
                      <a:gd name="connsiteX5" fmla="*/ 92301 w 109786"/>
                      <a:gd name="connsiteY5" fmla="*/ 81343 h 103641"/>
                      <a:gd name="connsiteX6" fmla="*/ 109786 w 109786"/>
                      <a:gd name="connsiteY6" fmla="*/ 95787 h 103641"/>
                      <a:gd name="connsiteX7" fmla="*/ 109786 w 109786"/>
                      <a:gd name="connsiteY7" fmla="*/ 102629 h 103641"/>
                      <a:gd name="connsiteX8" fmla="*/ 99903 w 109786"/>
                      <a:gd name="connsiteY8" fmla="*/ 98828 h 103641"/>
                      <a:gd name="connsiteX9" fmla="*/ 93061 w 109786"/>
                      <a:gd name="connsiteY9" fmla="*/ 95787 h 1036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09786" h="103641">
                        <a:moveTo>
                          <a:pt x="93061" y="95787"/>
                        </a:moveTo>
                        <a:cubicBezTo>
                          <a:pt x="58091" y="72221"/>
                          <a:pt x="29203" y="42572"/>
                          <a:pt x="4116" y="9123"/>
                        </a:cubicBezTo>
                        <a:cubicBezTo>
                          <a:pt x="3356" y="7602"/>
                          <a:pt x="1835" y="6082"/>
                          <a:pt x="1075" y="4561"/>
                        </a:cubicBezTo>
                        <a:cubicBezTo>
                          <a:pt x="315" y="3041"/>
                          <a:pt x="-445" y="1520"/>
                          <a:pt x="315" y="0"/>
                        </a:cubicBezTo>
                        <a:cubicBezTo>
                          <a:pt x="10958" y="5322"/>
                          <a:pt x="14759" y="16725"/>
                          <a:pt x="21601" y="24327"/>
                        </a:cubicBezTo>
                        <a:cubicBezTo>
                          <a:pt x="42127" y="47894"/>
                          <a:pt x="64933" y="66899"/>
                          <a:pt x="92301" y="81343"/>
                        </a:cubicBezTo>
                        <a:cubicBezTo>
                          <a:pt x="99903" y="84384"/>
                          <a:pt x="109786" y="83624"/>
                          <a:pt x="109786" y="95787"/>
                        </a:cubicBezTo>
                        <a:cubicBezTo>
                          <a:pt x="109786" y="98068"/>
                          <a:pt x="109786" y="100349"/>
                          <a:pt x="109786" y="102629"/>
                        </a:cubicBezTo>
                        <a:cubicBezTo>
                          <a:pt x="104465" y="105670"/>
                          <a:pt x="102184" y="101109"/>
                          <a:pt x="99903" y="98828"/>
                        </a:cubicBezTo>
                        <a:cubicBezTo>
                          <a:pt x="98383" y="98068"/>
                          <a:pt x="94582" y="98828"/>
                          <a:pt x="93061" y="95787"/>
                        </a:cubicBezTo>
                        <a:close/>
                      </a:path>
                    </a:pathLst>
                  </a:custGeom>
                  <a:solidFill>
                    <a:srgbClr val="43F3F9"/>
                  </a:solidFill>
                  <a:ln w="75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9" name="Freeform: Shape 28">
                    <a:extLst>
                      <a:ext uri="{FF2B5EF4-FFF2-40B4-BE49-F238E27FC236}">
                        <a16:creationId xmlns:a16="http://schemas.microsoft.com/office/drawing/2014/main" id="{F87A39B0-0BAC-4059-A6AB-CB0B69FD082F}"/>
                      </a:ext>
                    </a:extLst>
                  </p:cNvPr>
                  <p:cNvSpPr/>
                  <p:nvPr/>
                </p:nvSpPr>
                <p:spPr>
                  <a:xfrm>
                    <a:off x="7374420" y="2385515"/>
                    <a:ext cx="31374" cy="59296"/>
                  </a:xfrm>
                  <a:custGeom>
                    <a:avLst/>
                    <a:gdLst>
                      <a:gd name="connsiteX0" fmla="*/ 5244 w 31374"/>
                      <a:gd name="connsiteY0" fmla="*/ 0 h 59296"/>
                      <a:gd name="connsiteX1" fmla="*/ 25010 w 31374"/>
                      <a:gd name="connsiteY1" fmla="*/ 41812 h 59296"/>
                      <a:gd name="connsiteX2" fmla="*/ 28051 w 31374"/>
                      <a:gd name="connsiteY2" fmla="*/ 49414 h 59296"/>
                      <a:gd name="connsiteX3" fmla="*/ 29571 w 31374"/>
                      <a:gd name="connsiteY3" fmla="*/ 57016 h 59296"/>
                      <a:gd name="connsiteX4" fmla="*/ 25010 w 31374"/>
                      <a:gd name="connsiteY4" fmla="*/ 59297 h 59296"/>
                      <a:gd name="connsiteX5" fmla="*/ 18168 w 31374"/>
                      <a:gd name="connsiteY5" fmla="*/ 50934 h 59296"/>
                      <a:gd name="connsiteX6" fmla="*/ 2964 w 31374"/>
                      <a:gd name="connsiteY6" fmla="*/ 12924 h 59296"/>
                      <a:gd name="connsiteX7" fmla="*/ 5244 w 31374"/>
                      <a:gd name="connsiteY7" fmla="*/ 0 h 592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1374" h="59296">
                        <a:moveTo>
                          <a:pt x="5244" y="0"/>
                        </a:moveTo>
                        <a:cubicBezTo>
                          <a:pt x="12086" y="13684"/>
                          <a:pt x="18168" y="28128"/>
                          <a:pt x="25010" y="41812"/>
                        </a:cubicBezTo>
                        <a:cubicBezTo>
                          <a:pt x="24250" y="44853"/>
                          <a:pt x="25770" y="47133"/>
                          <a:pt x="28051" y="49414"/>
                        </a:cubicBezTo>
                        <a:cubicBezTo>
                          <a:pt x="30331" y="51695"/>
                          <a:pt x="33372" y="53215"/>
                          <a:pt x="29571" y="57016"/>
                        </a:cubicBezTo>
                        <a:cubicBezTo>
                          <a:pt x="26530" y="55496"/>
                          <a:pt x="25010" y="56256"/>
                          <a:pt x="25010" y="59297"/>
                        </a:cubicBezTo>
                        <a:cubicBezTo>
                          <a:pt x="19688" y="59297"/>
                          <a:pt x="19688" y="53975"/>
                          <a:pt x="18168" y="50934"/>
                        </a:cubicBezTo>
                        <a:cubicBezTo>
                          <a:pt x="12846" y="38011"/>
                          <a:pt x="7525" y="25087"/>
                          <a:pt x="2964" y="12924"/>
                        </a:cubicBezTo>
                        <a:cubicBezTo>
                          <a:pt x="-3118" y="6842"/>
                          <a:pt x="1443" y="3041"/>
                          <a:pt x="5244" y="0"/>
                        </a:cubicBezTo>
                        <a:close/>
                      </a:path>
                    </a:pathLst>
                  </a:custGeom>
                  <a:solidFill>
                    <a:srgbClr val="1E3AA8"/>
                  </a:solidFill>
                  <a:ln w="75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0" name="Freeform: Shape 29">
                    <a:extLst>
                      <a:ext uri="{FF2B5EF4-FFF2-40B4-BE49-F238E27FC236}">
                        <a16:creationId xmlns:a16="http://schemas.microsoft.com/office/drawing/2014/main" id="{8432FF84-2213-4190-B303-BC1E8530495D}"/>
                      </a:ext>
                    </a:extLst>
                  </p:cNvPr>
                  <p:cNvSpPr/>
                  <p:nvPr/>
                </p:nvSpPr>
                <p:spPr>
                  <a:xfrm>
                    <a:off x="7194176" y="2783810"/>
                    <a:ext cx="312713" cy="278579"/>
                  </a:xfrm>
                  <a:custGeom>
                    <a:avLst/>
                    <a:gdLst>
                      <a:gd name="connsiteX0" fmla="*/ 296480 w 312713"/>
                      <a:gd name="connsiteY0" fmla="*/ 234205 h 278579"/>
                      <a:gd name="connsiteX1" fmla="*/ 257709 w 312713"/>
                      <a:gd name="connsiteY1" fmla="*/ 266134 h 278579"/>
                      <a:gd name="connsiteX2" fmla="*/ 224259 w 312713"/>
                      <a:gd name="connsiteY2" fmla="*/ 272216 h 278579"/>
                      <a:gd name="connsiteX3" fmla="*/ 214376 w 312713"/>
                      <a:gd name="connsiteY3" fmla="*/ 273736 h 278579"/>
                      <a:gd name="connsiteX4" fmla="*/ 162682 w 312713"/>
                      <a:gd name="connsiteY4" fmla="*/ 270696 h 278579"/>
                      <a:gd name="connsiteX5" fmla="*/ 156600 w 312713"/>
                      <a:gd name="connsiteY5" fmla="*/ 253211 h 278579"/>
                      <a:gd name="connsiteX6" fmla="*/ 165722 w 312713"/>
                      <a:gd name="connsiteY6" fmla="*/ 196955 h 278579"/>
                      <a:gd name="connsiteX7" fmla="*/ 156600 w 312713"/>
                      <a:gd name="connsiteY7" fmla="*/ 153622 h 278579"/>
                      <a:gd name="connsiteX8" fmla="*/ 112507 w 312713"/>
                      <a:gd name="connsiteY8" fmla="*/ 100407 h 278579"/>
                      <a:gd name="connsiteX9" fmla="*/ 79818 w 312713"/>
                      <a:gd name="connsiteY9" fmla="*/ 82922 h 278579"/>
                      <a:gd name="connsiteX10" fmla="*/ 59292 w 312713"/>
                      <a:gd name="connsiteY10" fmla="*/ 81402 h 278579"/>
                      <a:gd name="connsiteX11" fmla="*/ 18240 w 312713"/>
                      <a:gd name="connsiteY11" fmla="*/ 95086 h 278579"/>
                      <a:gd name="connsiteX12" fmla="*/ 2276 w 312713"/>
                      <a:gd name="connsiteY12" fmla="*/ 94325 h 278579"/>
                      <a:gd name="connsiteX13" fmla="*/ 6077 w 312713"/>
                      <a:gd name="connsiteY13" fmla="*/ 12222 h 278579"/>
                      <a:gd name="connsiteX14" fmla="*/ 15960 w 312713"/>
                      <a:gd name="connsiteY14" fmla="*/ 12982 h 278579"/>
                      <a:gd name="connsiteX15" fmla="*/ 56251 w 312713"/>
                      <a:gd name="connsiteY15" fmla="*/ 13742 h 278579"/>
                      <a:gd name="connsiteX16" fmla="*/ 113267 w 312713"/>
                      <a:gd name="connsiteY16" fmla="*/ 5380 h 278579"/>
                      <a:gd name="connsiteX17" fmla="*/ 187769 w 312713"/>
                      <a:gd name="connsiteY17" fmla="*/ 55554 h 278579"/>
                      <a:gd name="connsiteX18" fmla="*/ 253147 w 312713"/>
                      <a:gd name="connsiteY18" fmla="*/ 141459 h 278579"/>
                      <a:gd name="connsiteX19" fmla="*/ 272153 w 312713"/>
                      <a:gd name="connsiteY19" fmla="*/ 142979 h 278579"/>
                      <a:gd name="connsiteX20" fmla="*/ 283556 w 312713"/>
                      <a:gd name="connsiteY20" fmla="*/ 135377 h 278579"/>
                      <a:gd name="connsiteX21" fmla="*/ 285837 w 312713"/>
                      <a:gd name="connsiteY21" fmla="*/ 150581 h 278579"/>
                      <a:gd name="connsiteX22" fmla="*/ 296480 w 312713"/>
                      <a:gd name="connsiteY22" fmla="*/ 187072 h 278579"/>
                      <a:gd name="connsiteX23" fmla="*/ 306362 w 312713"/>
                      <a:gd name="connsiteY23" fmla="*/ 202276 h 278579"/>
                      <a:gd name="connsiteX24" fmla="*/ 312444 w 312713"/>
                      <a:gd name="connsiteY24" fmla="*/ 220521 h 278579"/>
                      <a:gd name="connsiteX25" fmla="*/ 296480 w 312713"/>
                      <a:gd name="connsiteY25" fmla="*/ 234205 h 2785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312713" h="278579">
                        <a:moveTo>
                          <a:pt x="296480" y="234205"/>
                        </a:moveTo>
                        <a:cubicBezTo>
                          <a:pt x="284316" y="245608"/>
                          <a:pt x="269872" y="253971"/>
                          <a:pt x="257709" y="266134"/>
                        </a:cubicBezTo>
                        <a:cubicBezTo>
                          <a:pt x="248586" y="274497"/>
                          <a:pt x="238703" y="285900"/>
                          <a:pt x="224259" y="272216"/>
                        </a:cubicBezTo>
                        <a:cubicBezTo>
                          <a:pt x="221978" y="269935"/>
                          <a:pt x="217417" y="270696"/>
                          <a:pt x="214376" y="273736"/>
                        </a:cubicBezTo>
                        <a:cubicBezTo>
                          <a:pt x="196891" y="275257"/>
                          <a:pt x="180166" y="272216"/>
                          <a:pt x="162682" y="270696"/>
                        </a:cubicBezTo>
                        <a:cubicBezTo>
                          <a:pt x="152038" y="269935"/>
                          <a:pt x="149758" y="262333"/>
                          <a:pt x="156600" y="253211"/>
                        </a:cubicBezTo>
                        <a:cubicBezTo>
                          <a:pt x="169523" y="235726"/>
                          <a:pt x="171804" y="217480"/>
                          <a:pt x="165722" y="196955"/>
                        </a:cubicBezTo>
                        <a:cubicBezTo>
                          <a:pt x="161161" y="182510"/>
                          <a:pt x="160401" y="168066"/>
                          <a:pt x="156600" y="153622"/>
                        </a:cubicBezTo>
                        <a:cubicBezTo>
                          <a:pt x="149758" y="129295"/>
                          <a:pt x="135314" y="111050"/>
                          <a:pt x="112507" y="100407"/>
                        </a:cubicBezTo>
                        <a:cubicBezTo>
                          <a:pt x="101104" y="95086"/>
                          <a:pt x="90461" y="89764"/>
                          <a:pt x="79818" y="82922"/>
                        </a:cubicBezTo>
                        <a:cubicBezTo>
                          <a:pt x="72976" y="78361"/>
                          <a:pt x="66894" y="79121"/>
                          <a:pt x="59292" y="81402"/>
                        </a:cubicBezTo>
                        <a:cubicBezTo>
                          <a:pt x="45608" y="85963"/>
                          <a:pt x="31924" y="89764"/>
                          <a:pt x="18240" y="95086"/>
                        </a:cubicBezTo>
                        <a:cubicBezTo>
                          <a:pt x="12919" y="96606"/>
                          <a:pt x="7597" y="100407"/>
                          <a:pt x="2276" y="94325"/>
                        </a:cubicBezTo>
                        <a:cubicBezTo>
                          <a:pt x="-1525" y="66957"/>
                          <a:pt x="-765" y="38829"/>
                          <a:pt x="6077" y="12222"/>
                        </a:cubicBezTo>
                        <a:cubicBezTo>
                          <a:pt x="9878" y="6140"/>
                          <a:pt x="12159" y="9941"/>
                          <a:pt x="15960" y="12982"/>
                        </a:cubicBezTo>
                        <a:cubicBezTo>
                          <a:pt x="29644" y="24385"/>
                          <a:pt x="41807" y="25146"/>
                          <a:pt x="56251" y="13742"/>
                        </a:cubicBezTo>
                        <a:cubicBezTo>
                          <a:pt x="73736" y="-1462"/>
                          <a:pt x="91221" y="-3743"/>
                          <a:pt x="113267" y="5380"/>
                        </a:cubicBezTo>
                        <a:cubicBezTo>
                          <a:pt x="141395" y="17543"/>
                          <a:pt x="164962" y="35789"/>
                          <a:pt x="187769" y="55554"/>
                        </a:cubicBezTo>
                        <a:cubicBezTo>
                          <a:pt x="215136" y="79881"/>
                          <a:pt x="237183" y="108769"/>
                          <a:pt x="253147" y="141459"/>
                        </a:cubicBezTo>
                        <a:cubicBezTo>
                          <a:pt x="259229" y="154382"/>
                          <a:pt x="262270" y="154382"/>
                          <a:pt x="272153" y="142979"/>
                        </a:cubicBezTo>
                        <a:cubicBezTo>
                          <a:pt x="275194" y="139938"/>
                          <a:pt x="276714" y="133857"/>
                          <a:pt x="283556" y="135377"/>
                        </a:cubicBezTo>
                        <a:cubicBezTo>
                          <a:pt x="286597" y="139938"/>
                          <a:pt x="286597" y="146020"/>
                          <a:pt x="285837" y="150581"/>
                        </a:cubicBezTo>
                        <a:cubicBezTo>
                          <a:pt x="283556" y="164265"/>
                          <a:pt x="287357" y="176429"/>
                          <a:pt x="296480" y="187072"/>
                        </a:cubicBezTo>
                        <a:cubicBezTo>
                          <a:pt x="300281" y="191633"/>
                          <a:pt x="303322" y="196955"/>
                          <a:pt x="306362" y="202276"/>
                        </a:cubicBezTo>
                        <a:cubicBezTo>
                          <a:pt x="308643" y="208358"/>
                          <a:pt x="313965" y="213679"/>
                          <a:pt x="312444" y="220521"/>
                        </a:cubicBezTo>
                        <a:cubicBezTo>
                          <a:pt x="303322" y="222802"/>
                          <a:pt x="301041" y="229644"/>
                          <a:pt x="296480" y="234205"/>
                        </a:cubicBezTo>
                        <a:close/>
                      </a:path>
                    </a:pathLst>
                  </a:custGeom>
                  <a:solidFill>
                    <a:srgbClr val="12A8E9"/>
                  </a:solidFill>
                  <a:ln w="75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1" name="Freeform: Shape 30">
                    <a:extLst>
                      <a:ext uri="{FF2B5EF4-FFF2-40B4-BE49-F238E27FC236}">
                        <a16:creationId xmlns:a16="http://schemas.microsoft.com/office/drawing/2014/main" id="{78DC8F22-3E91-4C9C-A303-D22196DB9A96}"/>
                      </a:ext>
                    </a:extLst>
                  </p:cNvPr>
                  <p:cNvSpPr/>
                  <p:nvPr/>
                </p:nvSpPr>
                <p:spPr>
                  <a:xfrm>
                    <a:off x="7424388" y="2517495"/>
                    <a:ext cx="138613" cy="500520"/>
                  </a:xfrm>
                  <a:custGeom>
                    <a:avLst/>
                    <a:gdLst>
                      <a:gd name="connsiteX0" fmla="*/ 80711 w 138613"/>
                      <a:gd name="connsiteY0" fmla="*/ 487597 h 500520"/>
                      <a:gd name="connsiteX1" fmla="*/ 73109 w 138613"/>
                      <a:gd name="connsiteY1" fmla="*/ 471632 h 500520"/>
                      <a:gd name="connsiteX2" fmla="*/ 114921 w 138613"/>
                      <a:gd name="connsiteY2" fmla="*/ 365202 h 500520"/>
                      <a:gd name="connsiteX3" fmla="*/ 62466 w 138613"/>
                      <a:gd name="connsiteY3" fmla="*/ 134856 h 500520"/>
                      <a:gd name="connsiteX4" fmla="*/ 4690 w 138613"/>
                      <a:gd name="connsiteY4" fmla="*/ 16263 h 500520"/>
                      <a:gd name="connsiteX5" fmla="*/ 2409 w 138613"/>
                      <a:gd name="connsiteY5" fmla="*/ 11701 h 500520"/>
                      <a:gd name="connsiteX6" fmla="*/ 2409 w 138613"/>
                      <a:gd name="connsiteY6" fmla="*/ 1058 h 500520"/>
                      <a:gd name="connsiteX7" fmla="*/ 11532 w 138613"/>
                      <a:gd name="connsiteY7" fmla="*/ 5620 h 500520"/>
                      <a:gd name="connsiteX8" fmla="*/ 102758 w 138613"/>
                      <a:gd name="connsiteY8" fmla="*/ 169066 h 500520"/>
                      <a:gd name="connsiteX9" fmla="*/ 138488 w 138613"/>
                      <a:gd name="connsiteY9" fmla="*/ 319589 h 500520"/>
                      <a:gd name="connsiteX10" fmla="*/ 95916 w 138613"/>
                      <a:gd name="connsiteY10" fmla="*/ 492918 h 500520"/>
                      <a:gd name="connsiteX11" fmla="*/ 90594 w 138613"/>
                      <a:gd name="connsiteY11" fmla="*/ 500521 h 500520"/>
                      <a:gd name="connsiteX12" fmla="*/ 85273 w 138613"/>
                      <a:gd name="connsiteY12" fmla="*/ 492158 h 500520"/>
                      <a:gd name="connsiteX13" fmla="*/ 80711 w 138613"/>
                      <a:gd name="connsiteY13" fmla="*/ 487597 h 5005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38613" h="500520">
                        <a:moveTo>
                          <a:pt x="80711" y="487597"/>
                        </a:moveTo>
                        <a:cubicBezTo>
                          <a:pt x="78431" y="482275"/>
                          <a:pt x="76150" y="476954"/>
                          <a:pt x="73109" y="471632"/>
                        </a:cubicBezTo>
                        <a:cubicBezTo>
                          <a:pt x="99717" y="441224"/>
                          <a:pt x="113401" y="406254"/>
                          <a:pt x="114921" y="365202"/>
                        </a:cubicBezTo>
                        <a:cubicBezTo>
                          <a:pt x="117962" y="283859"/>
                          <a:pt x="94395" y="208597"/>
                          <a:pt x="62466" y="134856"/>
                        </a:cubicBezTo>
                        <a:cubicBezTo>
                          <a:pt x="44981" y="94565"/>
                          <a:pt x="26736" y="54273"/>
                          <a:pt x="4690" y="16263"/>
                        </a:cubicBezTo>
                        <a:cubicBezTo>
                          <a:pt x="3929" y="14742"/>
                          <a:pt x="3169" y="13222"/>
                          <a:pt x="2409" y="11701"/>
                        </a:cubicBezTo>
                        <a:cubicBezTo>
                          <a:pt x="889" y="7900"/>
                          <a:pt x="-2152" y="3339"/>
                          <a:pt x="2409" y="1058"/>
                        </a:cubicBezTo>
                        <a:cubicBezTo>
                          <a:pt x="7731" y="-2743"/>
                          <a:pt x="7731" y="4859"/>
                          <a:pt x="11532" y="5620"/>
                        </a:cubicBezTo>
                        <a:cubicBezTo>
                          <a:pt x="42701" y="59595"/>
                          <a:pt x="76150" y="112810"/>
                          <a:pt x="102758" y="169066"/>
                        </a:cubicBezTo>
                        <a:cubicBezTo>
                          <a:pt x="124804" y="216960"/>
                          <a:pt x="137728" y="267134"/>
                          <a:pt x="138488" y="319589"/>
                        </a:cubicBezTo>
                        <a:cubicBezTo>
                          <a:pt x="140008" y="381167"/>
                          <a:pt x="127845" y="439703"/>
                          <a:pt x="95916" y="492918"/>
                        </a:cubicBezTo>
                        <a:cubicBezTo>
                          <a:pt x="94395" y="495959"/>
                          <a:pt x="93635" y="500521"/>
                          <a:pt x="90594" y="500521"/>
                        </a:cubicBezTo>
                        <a:cubicBezTo>
                          <a:pt x="85273" y="500521"/>
                          <a:pt x="87553" y="495199"/>
                          <a:pt x="85273" y="492158"/>
                        </a:cubicBezTo>
                        <a:cubicBezTo>
                          <a:pt x="83752" y="491398"/>
                          <a:pt x="82232" y="489878"/>
                          <a:pt x="80711" y="487597"/>
                        </a:cubicBezTo>
                        <a:close/>
                      </a:path>
                    </a:pathLst>
                  </a:custGeom>
                  <a:solidFill>
                    <a:srgbClr val="839ED8"/>
                  </a:solidFill>
                  <a:ln w="75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2" name="Freeform: Shape 31">
                    <a:extLst>
                      <a:ext uri="{FF2B5EF4-FFF2-40B4-BE49-F238E27FC236}">
                        <a16:creationId xmlns:a16="http://schemas.microsoft.com/office/drawing/2014/main" id="{C2C9B092-589A-4388-A850-B6D268EEE035}"/>
                      </a:ext>
                    </a:extLst>
                  </p:cNvPr>
                  <p:cNvSpPr/>
                  <p:nvPr/>
                </p:nvSpPr>
                <p:spPr>
                  <a:xfrm>
                    <a:off x="7391067" y="2462663"/>
                    <a:ext cx="44852" cy="87058"/>
                  </a:xfrm>
                  <a:custGeom>
                    <a:avLst/>
                    <a:gdLst>
                      <a:gd name="connsiteX0" fmla="*/ 44853 w 44852"/>
                      <a:gd name="connsiteY0" fmla="*/ 61211 h 87058"/>
                      <a:gd name="connsiteX1" fmla="*/ 36490 w 44852"/>
                      <a:gd name="connsiteY1" fmla="*/ 57410 h 87058"/>
                      <a:gd name="connsiteX2" fmla="*/ 39531 w 44852"/>
                      <a:gd name="connsiteY2" fmla="*/ 68814 h 87058"/>
                      <a:gd name="connsiteX3" fmla="*/ 31169 w 44852"/>
                      <a:gd name="connsiteY3" fmla="*/ 83258 h 87058"/>
                      <a:gd name="connsiteX4" fmla="*/ 25847 w 44852"/>
                      <a:gd name="connsiteY4" fmla="*/ 87059 h 87058"/>
                      <a:gd name="connsiteX5" fmla="*/ 22806 w 44852"/>
                      <a:gd name="connsiteY5" fmla="*/ 85538 h 87058"/>
                      <a:gd name="connsiteX6" fmla="*/ 0 w 44852"/>
                      <a:gd name="connsiteY6" fmla="*/ 7236 h 87058"/>
                      <a:gd name="connsiteX7" fmla="*/ 15204 w 44852"/>
                      <a:gd name="connsiteY7" fmla="*/ 4195 h 87058"/>
                      <a:gd name="connsiteX8" fmla="*/ 44853 w 44852"/>
                      <a:gd name="connsiteY8" fmla="*/ 61211 h 870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4852" h="87058">
                        <a:moveTo>
                          <a:pt x="44853" y="61211"/>
                        </a:moveTo>
                        <a:cubicBezTo>
                          <a:pt x="41052" y="62732"/>
                          <a:pt x="39531" y="58171"/>
                          <a:pt x="36490" y="57410"/>
                        </a:cubicBezTo>
                        <a:cubicBezTo>
                          <a:pt x="32689" y="62732"/>
                          <a:pt x="38771" y="65013"/>
                          <a:pt x="39531" y="68814"/>
                        </a:cubicBezTo>
                        <a:cubicBezTo>
                          <a:pt x="32689" y="71094"/>
                          <a:pt x="32689" y="77176"/>
                          <a:pt x="31169" y="83258"/>
                        </a:cubicBezTo>
                        <a:cubicBezTo>
                          <a:pt x="29648" y="85538"/>
                          <a:pt x="28128" y="87059"/>
                          <a:pt x="25847" y="87059"/>
                        </a:cubicBezTo>
                        <a:cubicBezTo>
                          <a:pt x="24327" y="87059"/>
                          <a:pt x="23567" y="86299"/>
                          <a:pt x="22806" y="85538"/>
                        </a:cubicBezTo>
                        <a:cubicBezTo>
                          <a:pt x="14444" y="59691"/>
                          <a:pt x="6082" y="33844"/>
                          <a:pt x="0" y="7236"/>
                        </a:cubicBezTo>
                        <a:cubicBezTo>
                          <a:pt x="3041" y="-4167"/>
                          <a:pt x="9123" y="394"/>
                          <a:pt x="15204" y="4195"/>
                        </a:cubicBezTo>
                        <a:cubicBezTo>
                          <a:pt x="25847" y="23201"/>
                          <a:pt x="34970" y="42206"/>
                          <a:pt x="44853" y="61211"/>
                        </a:cubicBezTo>
                        <a:close/>
                      </a:path>
                    </a:pathLst>
                  </a:custGeom>
                  <a:solidFill>
                    <a:srgbClr val="7D9CD4"/>
                  </a:solidFill>
                  <a:ln w="75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3" name="Freeform: Shape 32">
                    <a:extLst>
                      <a:ext uri="{FF2B5EF4-FFF2-40B4-BE49-F238E27FC236}">
                        <a16:creationId xmlns:a16="http://schemas.microsoft.com/office/drawing/2014/main" id="{36591268-B994-44C5-B0E8-05A47650A089}"/>
                      </a:ext>
                    </a:extLst>
                  </p:cNvPr>
                  <p:cNvSpPr/>
                  <p:nvPr/>
                </p:nvSpPr>
                <p:spPr>
                  <a:xfrm>
                    <a:off x="7376623" y="2398439"/>
                    <a:ext cx="30408" cy="71460"/>
                  </a:xfrm>
                  <a:custGeom>
                    <a:avLst/>
                    <a:gdLst>
                      <a:gd name="connsiteX0" fmla="*/ 30409 w 30408"/>
                      <a:gd name="connsiteY0" fmla="*/ 68420 h 71460"/>
                      <a:gd name="connsiteX1" fmla="*/ 15204 w 30408"/>
                      <a:gd name="connsiteY1" fmla="*/ 71460 h 71460"/>
                      <a:gd name="connsiteX2" fmla="*/ 0 w 30408"/>
                      <a:gd name="connsiteY2" fmla="*/ 0 h 71460"/>
                      <a:gd name="connsiteX3" fmla="*/ 17485 w 30408"/>
                      <a:gd name="connsiteY3" fmla="*/ 36490 h 71460"/>
                      <a:gd name="connsiteX4" fmla="*/ 22046 w 30408"/>
                      <a:gd name="connsiteY4" fmla="*/ 47133 h 71460"/>
                      <a:gd name="connsiteX5" fmla="*/ 30409 w 30408"/>
                      <a:gd name="connsiteY5" fmla="*/ 68420 h 71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0408" h="71460">
                        <a:moveTo>
                          <a:pt x="30409" y="68420"/>
                        </a:moveTo>
                        <a:cubicBezTo>
                          <a:pt x="25087" y="68420"/>
                          <a:pt x="19005" y="63098"/>
                          <a:pt x="15204" y="71460"/>
                        </a:cubicBezTo>
                        <a:cubicBezTo>
                          <a:pt x="9883" y="47894"/>
                          <a:pt x="1520" y="24327"/>
                          <a:pt x="0" y="0"/>
                        </a:cubicBezTo>
                        <a:cubicBezTo>
                          <a:pt x="9883" y="9883"/>
                          <a:pt x="11403" y="24327"/>
                          <a:pt x="17485" y="36490"/>
                        </a:cubicBezTo>
                        <a:cubicBezTo>
                          <a:pt x="19005" y="40292"/>
                          <a:pt x="20526" y="44093"/>
                          <a:pt x="22046" y="47133"/>
                        </a:cubicBezTo>
                        <a:cubicBezTo>
                          <a:pt x="25087" y="53975"/>
                          <a:pt x="27368" y="60817"/>
                          <a:pt x="30409" y="68420"/>
                        </a:cubicBezTo>
                        <a:close/>
                      </a:path>
                    </a:pathLst>
                  </a:custGeom>
                  <a:solidFill>
                    <a:srgbClr val="546ABE"/>
                  </a:solidFill>
                  <a:ln w="75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4" name="Freeform: Shape 33">
                    <a:extLst>
                      <a:ext uri="{FF2B5EF4-FFF2-40B4-BE49-F238E27FC236}">
                        <a16:creationId xmlns:a16="http://schemas.microsoft.com/office/drawing/2014/main" id="{DE048CE9-7D12-4981-9B41-C488C802831D}"/>
                      </a:ext>
                    </a:extLst>
                  </p:cNvPr>
                  <p:cNvSpPr/>
                  <p:nvPr/>
                </p:nvSpPr>
                <p:spPr>
                  <a:xfrm>
                    <a:off x="7136289" y="2860174"/>
                    <a:ext cx="274175" cy="240339"/>
                  </a:xfrm>
                  <a:custGeom>
                    <a:avLst/>
                    <a:gdLst>
                      <a:gd name="connsiteX0" fmla="*/ 62443 w 274175"/>
                      <a:gd name="connsiteY0" fmla="*/ 19482 h 240339"/>
                      <a:gd name="connsiteX1" fmla="*/ 117179 w 274175"/>
                      <a:gd name="connsiteY1" fmla="*/ 1997 h 240339"/>
                      <a:gd name="connsiteX2" fmla="*/ 141506 w 274175"/>
                      <a:gd name="connsiteY2" fmla="*/ 5038 h 240339"/>
                      <a:gd name="connsiteX3" fmla="*/ 165073 w 274175"/>
                      <a:gd name="connsiteY3" fmla="*/ 17962 h 240339"/>
                      <a:gd name="connsiteX4" fmla="*/ 222089 w 274175"/>
                      <a:gd name="connsiteY4" fmla="*/ 98545 h 240339"/>
                      <a:gd name="connsiteX5" fmla="*/ 227410 w 274175"/>
                      <a:gd name="connsiteY5" fmla="*/ 125153 h 240339"/>
                      <a:gd name="connsiteX6" fmla="*/ 216767 w 274175"/>
                      <a:gd name="connsiteY6" fmla="*/ 178368 h 240339"/>
                      <a:gd name="connsiteX7" fmla="*/ 212206 w 274175"/>
                      <a:gd name="connsiteY7" fmla="*/ 186730 h 240339"/>
                      <a:gd name="connsiteX8" fmla="*/ 224370 w 274175"/>
                      <a:gd name="connsiteY8" fmla="*/ 192052 h 240339"/>
                      <a:gd name="connsiteX9" fmla="*/ 263901 w 274175"/>
                      <a:gd name="connsiteY9" fmla="*/ 194332 h 240339"/>
                      <a:gd name="connsiteX10" fmla="*/ 272263 w 274175"/>
                      <a:gd name="connsiteY10" fmla="*/ 196613 h 240339"/>
                      <a:gd name="connsiteX11" fmla="*/ 264661 w 274175"/>
                      <a:gd name="connsiteY11" fmla="*/ 215618 h 240339"/>
                      <a:gd name="connsiteX12" fmla="*/ 250217 w 274175"/>
                      <a:gd name="connsiteY12" fmla="*/ 226261 h 240339"/>
                      <a:gd name="connsiteX13" fmla="*/ 187879 w 274175"/>
                      <a:gd name="connsiteY13" fmla="*/ 236904 h 240339"/>
                      <a:gd name="connsiteX14" fmla="*/ 99694 w 274175"/>
                      <a:gd name="connsiteY14" fmla="*/ 224741 h 240339"/>
                      <a:gd name="connsiteX15" fmla="*/ 47239 w 274175"/>
                      <a:gd name="connsiteY15" fmla="*/ 193572 h 240339"/>
                      <a:gd name="connsiteX16" fmla="*/ 3146 w 274175"/>
                      <a:gd name="connsiteY16" fmla="*/ 81820 h 240339"/>
                      <a:gd name="connsiteX17" fmla="*/ 866 w 274175"/>
                      <a:gd name="connsiteY17" fmla="*/ 5798 h 240339"/>
                      <a:gd name="connsiteX18" fmla="*/ 18351 w 274175"/>
                      <a:gd name="connsiteY18" fmla="*/ 14161 h 240339"/>
                      <a:gd name="connsiteX19" fmla="*/ 22912 w 274175"/>
                      <a:gd name="connsiteY19" fmla="*/ 33166 h 240339"/>
                      <a:gd name="connsiteX20" fmla="*/ 32035 w 274175"/>
                      <a:gd name="connsiteY20" fmla="*/ 36967 h 240339"/>
                      <a:gd name="connsiteX21" fmla="*/ 39637 w 274175"/>
                      <a:gd name="connsiteY21" fmla="*/ 54452 h 240339"/>
                      <a:gd name="connsiteX22" fmla="*/ 46479 w 274175"/>
                      <a:gd name="connsiteY22" fmla="*/ 85621 h 240339"/>
                      <a:gd name="connsiteX23" fmla="*/ 57122 w 274175"/>
                      <a:gd name="connsiteY23" fmla="*/ 24804 h 240339"/>
                      <a:gd name="connsiteX24" fmla="*/ 62443 w 274175"/>
                      <a:gd name="connsiteY24" fmla="*/ 19482 h 2403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274175" h="240339">
                        <a:moveTo>
                          <a:pt x="62443" y="19482"/>
                        </a:moveTo>
                        <a:cubicBezTo>
                          <a:pt x="80688" y="13401"/>
                          <a:pt x="98934" y="8079"/>
                          <a:pt x="117179" y="1997"/>
                        </a:cubicBezTo>
                        <a:cubicBezTo>
                          <a:pt x="125541" y="-1043"/>
                          <a:pt x="133144" y="-1043"/>
                          <a:pt x="141506" y="5038"/>
                        </a:cubicBezTo>
                        <a:cubicBezTo>
                          <a:pt x="148348" y="10360"/>
                          <a:pt x="156710" y="14161"/>
                          <a:pt x="165073" y="17962"/>
                        </a:cubicBezTo>
                        <a:cubicBezTo>
                          <a:pt x="201563" y="33166"/>
                          <a:pt x="217527" y="62055"/>
                          <a:pt x="222089" y="98545"/>
                        </a:cubicBezTo>
                        <a:cubicBezTo>
                          <a:pt x="223609" y="107668"/>
                          <a:pt x="225890" y="116030"/>
                          <a:pt x="227410" y="125153"/>
                        </a:cubicBezTo>
                        <a:cubicBezTo>
                          <a:pt x="231972" y="144918"/>
                          <a:pt x="228931" y="162403"/>
                          <a:pt x="216767" y="178368"/>
                        </a:cubicBezTo>
                        <a:cubicBezTo>
                          <a:pt x="214487" y="180648"/>
                          <a:pt x="209165" y="182929"/>
                          <a:pt x="212206" y="186730"/>
                        </a:cubicBezTo>
                        <a:cubicBezTo>
                          <a:pt x="214487" y="190531"/>
                          <a:pt x="219048" y="192052"/>
                          <a:pt x="224370" y="192052"/>
                        </a:cubicBezTo>
                        <a:cubicBezTo>
                          <a:pt x="237293" y="191291"/>
                          <a:pt x="250977" y="192052"/>
                          <a:pt x="263901" y="194332"/>
                        </a:cubicBezTo>
                        <a:cubicBezTo>
                          <a:pt x="266942" y="195092"/>
                          <a:pt x="269222" y="195853"/>
                          <a:pt x="272263" y="196613"/>
                        </a:cubicBezTo>
                        <a:cubicBezTo>
                          <a:pt x="277585" y="206496"/>
                          <a:pt x="270743" y="211057"/>
                          <a:pt x="264661" y="215618"/>
                        </a:cubicBezTo>
                        <a:cubicBezTo>
                          <a:pt x="260100" y="219419"/>
                          <a:pt x="255538" y="223981"/>
                          <a:pt x="250217" y="226261"/>
                        </a:cubicBezTo>
                        <a:cubicBezTo>
                          <a:pt x="228931" y="226261"/>
                          <a:pt x="208405" y="232343"/>
                          <a:pt x="187879" y="236904"/>
                        </a:cubicBezTo>
                        <a:cubicBezTo>
                          <a:pt x="156710" y="243746"/>
                          <a:pt x="127822" y="240705"/>
                          <a:pt x="99694" y="224741"/>
                        </a:cubicBezTo>
                        <a:cubicBezTo>
                          <a:pt x="82209" y="214858"/>
                          <a:pt x="63203" y="206496"/>
                          <a:pt x="47239" y="193572"/>
                        </a:cubicBezTo>
                        <a:cubicBezTo>
                          <a:pt x="24433" y="159362"/>
                          <a:pt x="10749" y="122112"/>
                          <a:pt x="3146" y="81820"/>
                        </a:cubicBezTo>
                        <a:cubicBezTo>
                          <a:pt x="-1415" y="56733"/>
                          <a:pt x="106" y="30886"/>
                          <a:pt x="866" y="5798"/>
                        </a:cubicBezTo>
                        <a:cubicBezTo>
                          <a:pt x="9988" y="477"/>
                          <a:pt x="16070" y="2758"/>
                          <a:pt x="18351" y="14161"/>
                        </a:cubicBezTo>
                        <a:cubicBezTo>
                          <a:pt x="19111" y="20243"/>
                          <a:pt x="19111" y="27085"/>
                          <a:pt x="22912" y="33166"/>
                        </a:cubicBezTo>
                        <a:cubicBezTo>
                          <a:pt x="25193" y="36967"/>
                          <a:pt x="27473" y="40008"/>
                          <a:pt x="32035" y="36967"/>
                        </a:cubicBezTo>
                        <a:cubicBezTo>
                          <a:pt x="38877" y="40768"/>
                          <a:pt x="38116" y="48371"/>
                          <a:pt x="39637" y="54452"/>
                        </a:cubicBezTo>
                        <a:cubicBezTo>
                          <a:pt x="41918" y="64335"/>
                          <a:pt x="44198" y="74218"/>
                          <a:pt x="46479" y="85621"/>
                        </a:cubicBezTo>
                        <a:cubicBezTo>
                          <a:pt x="49520" y="64335"/>
                          <a:pt x="54081" y="44570"/>
                          <a:pt x="57122" y="24804"/>
                        </a:cubicBezTo>
                        <a:cubicBezTo>
                          <a:pt x="57882" y="23284"/>
                          <a:pt x="59402" y="20243"/>
                          <a:pt x="62443" y="19482"/>
                        </a:cubicBezTo>
                        <a:close/>
                      </a:path>
                    </a:pathLst>
                  </a:custGeom>
                  <a:solidFill>
                    <a:srgbClr val="0CEAFB"/>
                  </a:solidFill>
                  <a:ln w="75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5" name="Freeform: Shape 34">
                    <a:extLst>
                      <a:ext uri="{FF2B5EF4-FFF2-40B4-BE49-F238E27FC236}">
                        <a16:creationId xmlns:a16="http://schemas.microsoft.com/office/drawing/2014/main" id="{6C6E59BE-C500-4504-952B-7B58B3CA78FA}"/>
                      </a:ext>
                    </a:extLst>
                  </p:cNvPr>
                  <p:cNvSpPr/>
                  <p:nvPr/>
                </p:nvSpPr>
                <p:spPr>
                  <a:xfrm>
                    <a:off x="7221539" y="3104680"/>
                    <a:ext cx="57776" cy="42669"/>
                  </a:xfrm>
                  <a:custGeom>
                    <a:avLst/>
                    <a:gdLst>
                      <a:gd name="connsiteX0" fmla="*/ 31929 w 57776"/>
                      <a:gd name="connsiteY0" fmla="*/ 39531 h 42669"/>
                      <a:gd name="connsiteX1" fmla="*/ 14444 w 57776"/>
                      <a:gd name="connsiteY1" fmla="*/ 25087 h 42669"/>
                      <a:gd name="connsiteX2" fmla="*/ 9883 w 57776"/>
                      <a:gd name="connsiteY2" fmla="*/ 12164 h 42669"/>
                      <a:gd name="connsiteX3" fmla="*/ 0 w 57776"/>
                      <a:gd name="connsiteY3" fmla="*/ 0 h 42669"/>
                      <a:gd name="connsiteX4" fmla="*/ 45613 w 57776"/>
                      <a:gd name="connsiteY4" fmla="*/ 32689 h 42669"/>
                      <a:gd name="connsiteX5" fmla="*/ 57776 w 57776"/>
                      <a:gd name="connsiteY5" fmla="*/ 41812 h 42669"/>
                      <a:gd name="connsiteX6" fmla="*/ 31929 w 57776"/>
                      <a:gd name="connsiteY6" fmla="*/ 39531 h 426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7776" h="42669">
                        <a:moveTo>
                          <a:pt x="31929" y="39531"/>
                        </a:moveTo>
                        <a:cubicBezTo>
                          <a:pt x="28888" y="31169"/>
                          <a:pt x="19005" y="31169"/>
                          <a:pt x="14444" y="25087"/>
                        </a:cubicBezTo>
                        <a:cubicBezTo>
                          <a:pt x="19005" y="18245"/>
                          <a:pt x="12163" y="15965"/>
                          <a:pt x="9883" y="12164"/>
                        </a:cubicBezTo>
                        <a:cubicBezTo>
                          <a:pt x="7602" y="7602"/>
                          <a:pt x="3041" y="3801"/>
                          <a:pt x="0" y="0"/>
                        </a:cubicBezTo>
                        <a:cubicBezTo>
                          <a:pt x="16725" y="8362"/>
                          <a:pt x="28888" y="22806"/>
                          <a:pt x="45613" y="32689"/>
                        </a:cubicBezTo>
                        <a:cubicBezTo>
                          <a:pt x="49414" y="34970"/>
                          <a:pt x="53215" y="38011"/>
                          <a:pt x="57776" y="41812"/>
                        </a:cubicBezTo>
                        <a:cubicBezTo>
                          <a:pt x="47894" y="44853"/>
                          <a:pt x="40292" y="38771"/>
                          <a:pt x="31929" y="39531"/>
                        </a:cubicBezTo>
                        <a:close/>
                      </a:path>
                    </a:pathLst>
                  </a:custGeom>
                  <a:solidFill>
                    <a:srgbClr val="1CB3ED"/>
                  </a:solidFill>
                  <a:ln w="75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6" name="Freeform: Shape 35">
                    <a:extLst>
                      <a:ext uri="{FF2B5EF4-FFF2-40B4-BE49-F238E27FC236}">
                        <a16:creationId xmlns:a16="http://schemas.microsoft.com/office/drawing/2014/main" id="{9C0FEF88-6A26-40A0-8237-CBE219CFAC75}"/>
                      </a:ext>
                    </a:extLst>
                  </p:cNvPr>
                  <p:cNvSpPr/>
                  <p:nvPr/>
                </p:nvSpPr>
                <p:spPr>
                  <a:xfrm>
                    <a:off x="7200528" y="2518196"/>
                    <a:ext cx="283778" cy="422388"/>
                  </a:xfrm>
                  <a:custGeom>
                    <a:avLst/>
                    <a:gdLst>
                      <a:gd name="connsiteX0" fmla="*/ 214106 w 283778"/>
                      <a:gd name="connsiteY0" fmla="*/ 30005 h 422388"/>
                      <a:gd name="connsiteX1" fmla="*/ 216386 w 283778"/>
                      <a:gd name="connsiteY1" fmla="*/ 30765 h 422388"/>
                      <a:gd name="connsiteX2" fmla="*/ 222468 w 283778"/>
                      <a:gd name="connsiteY2" fmla="*/ 40648 h 422388"/>
                      <a:gd name="connsiteX3" fmla="*/ 271882 w 283778"/>
                      <a:gd name="connsiteY3" fmla="*/ 209416 h 422388"/>
                      <a:gd name="connsiteX4" fmla="*/ 283286 w 283778"/>
                      <a:gd name="connsiteY4" fmla="*/ 382746 h 422388"/>
                      <a:gd name="connsiteX5" fmla="*/ 274923 w 283778"/>
                      <a:gd name="connsiteY5" fmla="*/ 400991 h 422388"/>
                      <a:gd name="connsiteX6" fmla="*/ 265801 w 283778"/>
                      <a:gd name="connsiteY6" fmla="*/ 412394 h 422388"/>
                      <a:gd name="connsiteX7" fmla="*/ 243754 w 283778"/>
                      <a:gd name="connsiteY7" fmla="*/ 410113 h 422388"/>
                      <a:gd name="connsiteX8" fmla="*/ 124400 w 283778"/>
                      <a:gd name="connsiteY8" fmla="*/ 282397 h 422388"/>
                      <a:gd name="connsiteX9" fmla="*/ 83349 w 283778"/>
                      <a:gd name="connsiteY9" fmla="*/ 265672 h 422388"/>
                      <a:gd name="connsiteX10" fmla="*/ 72706 w 283778"/>
                      <a:gd name="connsiteY10" fmla="*/ 267193 h 422388"/>
                      <a:gd name="connsiteX11" fmla="*/ 50659 w 283778"/>
                      <a:gd name="connsiteY11" fmla="*/ 280877 h 422388"/>
                      <a:gd name="connsiteX12" fmla="*/ 2766 w 283778"/>
                      <a:gd name="connsiteY12" fmla="*/ 273274 h 422388"/>
                      <a:gd name="connsiteX13" fmla="*/ 1245 w 283778"/>
                      <a:gd name="connsiteY13" fmla="*/ 259591 h 422388"/>
                      <a:gd name="connsiteX14" fmla="*/ 43817 w 283778"/>
                      <a:gd name="connsiteY14" fmla="*/ 125032 h 422388"/>
                      <a:gd name="connsiteX15" fmla="*/ 68904 w 283778"/>
                      <a:gd name="connsiteY15" fmla="*/ 72577 h 422388"/>
                      <a:gd name="connsiteX16" fmla="*/ 77267 w 283778"/>
                      <a:gd name="connsiteY16" fmla="*/ 63455 h 422388"/>
                      <a:gd name="connsiteX17" fmla="*/ 79547 w 283778"/>
                      <a:gd name="connsiteY17" fmla="*/ 91583 h 422388"/>
                      <a:gd name="connsiteX18" fmla="*/ 82588 w 283778"/>
                      <a:gd name="connsiteY18" fmla="*/ 101465 h 422388"/>
                      <a:gd name="connsiteX19" fmla="*/ 92471 w 283778"/>
                      <a:gd name="connsiteY19" fmla="*/ 96144 h 422388"/>
                      <a:gd name="connsiteX20" fmla="*/ 138844 w 283778"/>
                      <a:gd name="connsiteY20" fmla="*/ 22403 h 422388"/>
                      <a:gd name="connsiteX21" fmla="*/ 181416 w 283778"/>
                      <a:gd name="connsiteY21" fmla="*/ 13280 h 422388"/>
                      <a:gd name="connsiteX22" fmla="*/ 201182 w 283778"/>
                      <a:gd name="connsiteY22" fmla="*/ 28485 h 422388"/>
                      <a:gd name="connsiteX23" fmla="*/ 214106 w 283778"/>
                      <a:gd name="connsiteY23" fmla="*/ 30005 h 4223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283778" h="422388">
                        <a:moveTo>
                          <a:pt x="214106" y="30005"/>
                        </a:moveTo>
                        <a:cubicBezTo>
                          <a:pt x="214866" y="30005"/>
                          <a:pt x="215626" y="30005"/>
                          <a:pt x="216386" y="30765"/>
                        </a:cubicBezTo>
                        <a:cubicBezTo>
                          <a:pt x="220188" y="33046"/>
                          <a:pt x="221708" y="36847"/>
                          <a:pt x="222468" y="40648"/>
                        </a:cubicBezTo>
                        <a:cubicBezTo>
                          <a:pt x="239953" y="96904"/>
                          <a:pt x="260479" y="151640"/>
                          <a:pt x="271882" y="209416"/>
                        </a:cubicBezTo>
                        <a:cubicBezTo>
                          <a:pt x="283286" y="266432"/>
                          <a:pt x="284806" y="324209"/>
                          <a:pt x="283286" y="382746"/>
                        </a:cubicBezTo>
                        <a:cubicBezTo>
                          <a:pt x="281005" y="388827"/>
                          <a:pt x="282525" y="397190"/>
                          <a:pt x="274923" y="400991"/>
                        </a:cubicBezTo>
                        <a:cubicBezTo>
                          <a:pt x="271882" y="404792"/>
                          <a:pt x="268841" y="408593"/>
                          <a:pt x="265801" y="412394"/>
                        </a:cubicBezTo>
                        <a:cubicBezTo>
                          <a:pt x="255918" y="426078"/>
                          <a:pt x="251356" y="426078"/>
                          <a:pt x="243754" y="410113"/>
                        </a:cubicBezTo>
                        <a:cubicBezTo>
                          <a:pt x="217147" y="354618"/>
                          <a:pt x="176095" y="314326"/>
                          <a:pt x="124400" y="282397"/>
                        </a:cubicBezTo>
                        <a:cubicBezTo>
                          <a:pt x="111477" y="274795"/>
                          <a:pt x="97032" y="270994"/>
                          <a:pt x="83349" y="265672"/>
                        </a:cubicBezTo>
                        <a:cubicBezTo>
                          <a:pt x="79547" y="264152"/>
                          <a:pt x="76507" y="265672"/>
                          <a:pt x="72706" y="267193"/>
                        </a:cubicBezTo>
                        <a:cubicBezTo>
                          <a:pt x="65103" y="270994"/>
                          <a:pt x="57501" y="275555"/>
                          <a:pt x="50659" y="280877"/>
                        </a:cubicBezTo>
                        <a:cubicBezTo>
                          <a:pt x="33174" y="293800"/>
                          <a:pt x="15689" y="290759"/>
                          <a:pt x="2766" y="273274"/>
                        </a:cubicBezTo>
                        <a:cubicBezTo>
                          <a:pt x="-1796" y="269473"/>
                          <a:pt x="485" y="264152"/>
                          <a:pt x="1245" y="259591"/>
                        </a:cubicBezTo>
                        <a:cubicBezTo>
                          <a:pt x="9608" y="213217"/>
                          <a:pt x="24052" y="168365"/>
                          <a:pt x="43817" y="125032"/>
                        </a:cubicBezTo>
                        <a:cubicBezTo>
                          <a:pt x="52180" y="107547"/>
                          <a:pt x="59782" y="90062"/>
                          <a:pt x="68904" y="72577"/>
                        </a:cubicBezTo>
                        <a:cubicBezTo>
                          <a:pt x="71185" y="68776"/>
                          <a:pt x="70425" y="63455"/>
                          <a:pt x="77267" y="63455"/>
                        </a:cubicBezTo>
                        <a:cubicBezTo>
                          <a:pt x="79547" y="72577"/>
                          <a:pt x="80308" y="81700"/>
                          <a:pt x="79547" y="91583"/>
                        </a:cubicBezTo>
                        <a:cubicBezTo>
                          <a:pt x="79547" y="95384"/>
                          <a:pt x="78787" y="99945"/>
                          <a:pt x="82588" y="101465"/>
                        </a:cubicBezTo>
                        <a:cubicBezTo>
                          <a:pt x="86389" y="102226"/>
                          <a:pt x="90190" y="100705"/>
                          <a:pt x="92471" y="96144"/>
                        </a:cubicBezTo>
                        <a:cubicBezTo>
                          <a:pt x="109196" y="72577"/>
                          <a:pt x="124400" y="48250"/>
                          <a:pt x="138844" y="22403"/>
                        </a:cubicBezTo>
                        <a:cubicBezTo>
                          <a:pt x="154809" y="-5725"/>
                          <a:pt x="155569" y="-5725"/>
                          <a:pt x="181416" y="13280"/>
                        </a:cubicBezTo>
                        <a:cubicBezTo>
                          <a:pt x="188258" y="17842"/>
                          <a:pt x="194340" y="23163"/>
                          <a:pt x="201182" y="28485"/>
                        </a:cubicBezTo>
                        <a:cubicBezTo>
                          <a:pt x="205743" y="32286"/>
                          <a:pt x="209545" y="37607"/>
                          <a:pt x="214106" y="30005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60000"/>
                    </a:srgbClr>
                  </a:solidFill>
                  <a:ln w="75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7" name="Freeform: Shape 36">
                    <a:extLst>
                      <a:ext uri="{FF2B5EF4-FFF2-40B4-BE49-F238E27FC236}">
                        <a16:creationId xmlns:a16="http://schemas.microsoft.com/office/drawing/2014/main" id="{E16EBBDC-EB91-4208-932E-AA98D9A552AA}"/>
                      </a:ext>
                    </a:extLst>
                  </p:cNvPr>
                  <p:cNvSpPr/>
                  <p:nvPr/>
                </p:nvSpPr>
                <p:spPr>
                  <a:xfrm>
                    <a:off x="7162246" y="2500569"/>
                    <a:ext cx="150518" cy="457389"/>
                  </a:xfrm>
                  <a:custGeom>
                    <a:avLst/>
                    <a:gdLst>
                      <a:gd name="connsiteX0" fmla="*/ 115548 w 150518"/>
                      <a:gd name="connsiteY0" fmla="*/ 82603 h 457389"/>
                      <a:gd name="connsiteX1" fmla="*/ 44088 w 150518"/>
                      <a:gd name="connsiteY1" fmla="*/ 270376 h 457389"/>
                      <a:gd name="connsiteX2" fmla="*/ 41807 w 150518"/>
                      <a:gd name="connsiteY2" fmla="*/ 292423 h 457389"/>
                      <a:gd name="connsiteX3" fmla="*/ 36486 w 150518"/>
                      <a:gd name="connsiteY3" fmla="*/ 379087 h 457389"/>
                      <a:gd name="connsiteX4" fmla="*/ 22041 w 150518"/>
                      <a:gd name="connsiteY4" fmla="*/ 457390 h 457389"/>
                      <a:gd name="connsiteX5" fmla="*/ 4557 w 150518"/>
                      <a:gd name="connsiteY5" fmla="*/ 399613 h 457389"/>
                      <a:gd name="connsiteX6" fmla="*/ 755 w 150518"/>
                      <a:gd name="connsiteY6" fmla="*/ 386689 h 457389"/>
                      <a:gd name="connsiteX7" fmla="*/ 30404 w 150518"/>
                      <a:gd name="connsiteY7" fmla="*/ 202717 h 457389"/>
                      <a:gd name="connsiteX8" fmla="*/ 72216 w 150518"/>
                      <a:gd name="connsiteY8" fmla="*/ 124415 h 457389"/>
                      <a:gd name="connsiteX9" fmla="*/ 145197 w 150518"/>
                      <a:gd name="connsiteY9" fmla="*/ 499 h 457389"/>
                      <a:gd name="connsiteX10" fmla="*/ 150518 w 150518"/>
                      <a:gd name="connsiteY10" fmla="*/ 1260 h 457389"/>
                      <a:gd name="connsiteX11" fmla="*/ 131513 w 150518"/>
                      <a:gd name="connsiteY11" fmla="*/ 48393 h 457389"/>
                      <a:gd name="connsiteX12" fmla="*/ 115548 w 150518"/>
                      <a:gd name="connsiteY12" fmla="*/ 82603 h 4573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50518" h="457389">
                        <a:moveTo>
                          <a:pt x="115548" y="82603"/>
                        </a:moveTo>
                        <a:cubicBezTo>
                          <a:pt x="84379" y="141900"/>
                          <a:pt x="58532" y="204237"/>
                          <a:pt x="44088" y="270376"/>
                        </a:cubicBezTo>
                        <a:cubicBezTo>
                          <a:pt x="42567" y="277218"/>
                          <a:pt x="42567" y="284820"/>
                          <a:pt x="41807" y="292423"/>
                        </a:cubicBezTo>
                        <a:cubicBezTo>
                          <a:pt x="34965" y="321311"/>
                          <a:pt x="36486" y="350199"/>
                          <a:pt x="36486" y="379087"/>
                        </a:cubicBezTo>
                        <a:cubicBezTo>
                          <a:pt x="31924" y="404935"/>
                          <a:pt x="25082" y="430782"/>
                          <a:pt x="22041" y="457390"/>
                        </a:cubicBezTo>
                        <a:cubicBezTo>
                          <a:pt x="11398" y="439144"/>
                          <a:pt x="13679" y="417858"/>
                          <a:pt x="4557" y="399613"/>
                        </a:cubicBezTo>
                        <a:cubicBezTo>
                          <a:pt x="755" y="396572"/>
                          <a:pt x="755" y="391251"/>
                          <a:pt x="755" y="386689"/>
                        </a:cubicBezTo>
                        <a:cubicBezTo>
                          <a:pt x="-3046" y="323591"/>
                          <a:pt x="7597" y="262014"/>
                          <a:pt x="30404" y="202717"/>
                        </a:cubicBezTo>
                        <a:cubicBezTo>
                          <a:pt x="42567" y="176109"/>
                          <a:pt x="56251" y="149502"/>
                          <a:pt x="72216" y="124415"/>
                        </a:cubicBezTo>
                        <a:cubicBezTo>
                          <a:pt x="98063" y="84123"/>
                          <a:pt x="121630" y="42311"/>
                          <a:pt x="145197" y="499"/>
                        </a:cubicBezTo>
                        <a:cubicBezTo>
                          <a:pt x="147477" y="-261"/>
                          <a:pt x="148998" y="-261"/>
                          <a:pt x="150518" y="1260"/>
                        </a:cubicBezTo>
                        <a:cubicBezTo>
                          <a:pt x="147477" y="17984"/>
                          <a:pt x="138355" y="33189"/>
                          <a:pt x="131513" y="48393"/>
                        </a:cubicBezTo>
                        <a:cubicBezTo>
                          <a:pt x="126951" y="60556"/>
                          <a:pt x="119349" y="70439"/>
                          <a:pt x="115548" y="82603"/>
                        </a:cubicBezTo>
                        <a:close/>
                      </a:path>
                    </a:pathLst>
                  </a:custGeom>
                  <a:solidFill>
                    <a:srgbClr val="96D3F2"/>
                  </a:solidFill>
                  <a:ln w="75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8" name="Freeform: Shape 37">
                    <a:extLst>
                      <a:ext uri="{FF2B5EF4-FFF2-40B4-BE49-F238E27FC236}">
                        <a16:creationId xmlns:a16="http://schemas.microsoft.com/office/drawing/2014/main" id="{9236B843-EC2A-4DA3-AA36-9870B361787E}"/>
                      </a:ext>
                    </a:extLst>
                  </p:cNvPr>
                  <p:cNvSpPr/>
                  <p:nvPr/>
                </p:nvSpPr>
                <p:spPr>
                  <a:xfrm>
                    <a:off x="7307443" y="2427968"/>
                    <a:ext cx="33555" cy="73860"/>
                  </a:xfrm>
                  <a:custGeom>
                    <a:avLst/>
                    <a:gdLst>
                      <a:gd name="connsiteX0" fmla="*/ 5321 w 33555"/>
                      <a:gd name="connsiteY0" fmla="*/ 73860 h 73860"/>
                      <a:gd name="connsiteX1" fmla="*/ 0 w 33555"/>
                      <a:gd name="connsiteY1" fmla="*/ 73100 h 73860"/>
                      <a:gd name="connsiteX2" fmla="*/ 30409 w 33555"/>
                      <a:gd name="connsiteY2" fmla="*/ 119 h 73860"/>
                      <a:gd name="connsiteX3" fmla="*/ 32689 w 33555"/>
                      <a:gd name="connsiteY3" fmla="*/ 4680 h 73860"/>
                      <a:gd name="connsiteX4" fmla="*/ 12163 w 33555"/>
                      <a:gd name="connsiteY4" fmla="*/ 62457 h 73860"/>
                      <a:gd name="connsiteX5" fmla="*/ 5321 w 33555"/>
                      <a:gd name="connsiteY5" fmla="*/ 73860 h 738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3555" h="73860">
                        <a:moveTo>
                          <a:pt x="5321" y="73860"/>
                        </a:moveTo>
                        <a:cubicBezTo>
                          <a:pt x="3801" y="73860"/>
                          <a:pt x="1520" y="73860"/>
                          <a:pt x="0" y="73100"/>
                        </a:cubicBezTo>
                        <a:cubicBezTo>
                          <a:pt x="9883" y="48773"/>
                          <a:pt x="20526" y="24446"/>
                          <a:pt x="30409" y="119"/>
                        </a:cubicBezTo>
                        <a:cubicBezTo>
                          <a:pt x="34970" y="-641"/>
                          <a:pt x="33449" y="2400"/>
                          <a:pt x="32689" y="4680"/>
                        </a:cubicBezTo>
                        <a:cubicBezTo>
                          <a:pt x="25847" y="23686"/>
                          <a:pt x="19005" y="43451"/>
                          <a:pt x="12163" y="62457"/>
                        </a:cubicBezTo>
                        <a:cubicBezTo>
                          <a:pt x="10643" y="66258"/>
                          <a:pt x="7602" y="70059"/>
                          <a:pt x="5321" y="73860"/>
                        </a:cubicBezTo>
                        <a:close/>
                      </a:path>
                    </a:pathLst>
                  </a:custGeom>
                  <a:solidFill>
                    <a:srgbClr val="6E7FBE"/>
                  </a:solidFill>
                  <a:ln w="75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9" name="Freeform: Shape 38">
                    <a:extLst>
                      <a:ext uri="{FF2B5EF4-FFF2-40B4-BE49-F238E27FC236}">
                        <a16:creationId xmlns:a16="http://schemas.microsoft.com/office/drawing/2014/main" id="{EC1D404E-8BE3-43DF-A59E-CB0D2E398226}"/>
                      </a:ext>
                    </a:extLst>
                  </p:cNvPr>
                  <p:cNvSpPr/>
                  <p:nvPr/>
                </p:nvSpPr>
                <p:spPr>
                  <a:xfrm>
                    <a:off x="7335571" y="2392357"/>
                    <a:ext cx="17283" cy="40291"/>
                  </a:xfrm>
                  <a:custGeom>
                    <a:avLst/>
                    <a:gdLst>
                      <a:gd name="connsiteX0" fmla="*/ 4561 w 17283"/>
                      <a:gd name="connsiteY0" fmla="*/ 40291 h 40291"/>
                      <a:gd name="connsiteX1" fmla="*/ 2281 w 17283"/>
                      <a:gd name="connsiteY1" fmla="*/ 35730 h 40291"/>
                      <a:gd name="connsiteX2" fmla="*/ 0 w 17283"/>
                      <a:gd name="connsiteY2" fmla="*/ 28128 h 40291"/>
                      <a:gd name="connsiteX3" fmla="*/ 6842 w 17283"/>
                      <a:gd name="connsiteY3" fmla="*/ 8362 h 40291"/>
                      <a:gd name="connsiteX4" fmla="*/ 11403 w 17283"/>
                      <a:gd name="connsiteY4" fmla="*/ 0 h 40291"/>
                      <a:gd name="connsiteX5" fmla="*/ 16725 w 17283"/>
                      <a:gd name="connsiteY5" fmla="*/ 7602 h 40291"/>
                      <a:gd name="connsiteX6" fmla="*/ 4561 w 17283"/>
                      <a:gd name="connsiteY6" fmla="*/ 40291 h 402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7283" h="40291">
                        <a:moveTo>
                          <a:pt x="4561" y="40291"/>
                        </a:moveTo>
                        <a:cubicBezTo>
                          <a:pt x="3801" y="38771"/>
                          <a:pt x="3041" y="37251"/>
                          <a:pt x="2281" y="35730"/>
                        </a:cubicBezTo>
                        <a:cubicBezTo>
                          <a:pt x="1520" y="32689"/>
                          <a:pt x="2281" y="29648"/>
                          <a:pt x="0" y="28128"/>
                        </a:cubicBezTo>
                        <a:cubicBezTo>
                          <a:pt x="2281" y="21286"/>
                          <a:pt x="4561" y="15204"/>
                          <a:pt x="6842" y="8362"/>
                        </a:cubicBezTo>
                        <a:cubicBezTo>
                          <a:pt x="10643" y="6842"/>
                          <a:pt x="7602" y="1520"/>
                          <a:pt x="11403" y="0"/>
                        </a:cubicBezTo>
                        <a:cubicBezTo>
                          <a:pt x="16725" y="0"/>
                          <a:pt x="18245" y="3041"/>
                          <a:pt x="16725" y="7602"/>
                        </a:cubicBezTo>
                        <a:cubicBezTo>
                          <a:pt x="12924" y="18245"/>
                          <a:pt x="10643" y="29648"/>
                          <a:pt x="4561" y="40291"/>
                        </a:cubicBezTo>
                        <a:close/>
                      </a:path>
                    </a:pathLst>
                  </a:custGeom>
                  <a:solidFill>
                    <a:srgbClr val="2345AD"/>
                  </a:solidFill>
                  <a:ln w="75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40" name="Freeform: Shape 39">
                    <a:extLst>
                      <a:ext uri="{FF2B5EF4-FFF2-40B4-BE49-F238E27FC236}">
                        <a16:creationId xmlns:a16="http://schemas.microsoft.com/office/drawing/2014/main" id="{61FC8334-5F0A-45DD-8965-2526DA00ACF9}"/>
                      </a:ext>
                    </a:extLst>
                  </p:cNvPr>
                  <p:cNvSpPr/>
                  <p:nvPr/>
                </p:nvSpPr>
                <p:spPr>
                  <a:xfrm>
                    <a:off x="7136739" y="2699726"/>
                    <a:ext cx="59712" cy="207298"/>
                  </a:xfrm>
                  <a:custGeom>
                    <a:avLst/>
                    <a:gdLst>
                      <a:gd name="connsiteX0" fmla="*/ 59713 w 59712"/>
                      <a:gd name="connsiteY0" fmla="*/ 1279 h 207298"/>
                      <a:gd name="connsiteX1" fmla="*/ 37666 w 59712"/>
                      <a:gd name="connsiteY1" fmla="*/ 76541 h 207298"/>
                      <a:gd name="connsiteX2" fmla="*/ 30064 w 59712"/>
                      <a:gd name="connsiteY2" fmla="*/ 198936 h 207298"/>
                      <a:gd name="connsiteX3" fmla="*/ 27023 w 59712"/>
                      <a:gd name="connsiteY3" fmla="*/ 207298 h 207298"/>
                      <a:gd name="connsiteX4" fmla="*/ 14860 w 59712"/>
                      <a:gd name="connsiteY4" fmla="*/ 176889 h 207298"/>
                      <a:gd name="connsiteX5" fmla="*/ 416 w 59712"/>
                      <a:gd name="connsiteY5" fmla="*/ 167007 h 207298"/>
                      <a:gd name="connsiteX6" fmla="*/ 11059 w 59712"/>
                      <a:gd name="connsiteY6" fmla="*/ 90985 h 207298"/>
                      <a:gd name="connsiteX7" fmla="*/ 12579 w 59712"/>
                      <a:gd name="connsiteY7" fmla="*/ 80342 h 207298"/>
                      <a:gd name="connsiteX8" fmla="*/ 44508 w 59712"/>
                      <a:gd name="connsiteY8" fmla="*/ 11923 h 207298"/>
                      <a:gd name="connsiteX9" fmla="*/ 49070 w 59712"/>
                      <a:gd name="connsiteY9" fmla="*/ 3560 h 207298"/>
                      <a:gd name="connsiteX10" fmla="*/ 59713 w 59712"/>
                      <a:gd name="connsiteY10" fmla="*/ 1279 h 2072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59712" h="207298">
                        <a:moveTo>
                          <a:pt x="59713" y="1279"/>
                        </a:moveTo>
                        <a:cubicBezTo>
                          <a:pt x="52111" y="26367"/>
                          <a:pt x="44508" y="51454"/>
                          <a:pt x="37666" y="76541"/>
                        </a:cubicBezTo>
                        <a:cubicBezTo>
                          <a:pt x="27784" y="116832"/>
                          <a:pt x="30064" y="157884"/>
                          <a:pt x="30064" y="198936"/>
                        </a:cubicBezTo>
                        <a:cubicBezTo>
                          <a:pt x="30064" y="201977"/>
                          <a:pt x="30064" y="205017"/>
                          <a:pt x="27023" y="207298"/>
                        </a:cubicBezTo>
                        <a:cubicBezTo>
                          <a:pt x="20181" y="198176"/>
                          <a:pt x="14100" y="189053"/>
                          <a:pt x="14860" y="176889"/>
                        </a:cubicBezTo>
                        <a:cubicBezTo>
                          <a:pt x="14860" y="167767"/>
                          <a:pt x="9538" y="163966"/>
                          <a:pt x="416" y="167007"/>
                        </a:cubicBezTo>
                        <a:cubicBezTo>
                          <a:pt x="-1865" y="141159"/>
                          <a:pt x="5737" y="116072"/>
                          <a:pt x="11059" y="90985"/>
                        </a:cubicBezTo>
                        <a:cubicBezTo>
                          <a:pt x="11819" y="87184"/>
                          <a:pt x="11819" y="84143"/>
                          <a:pt x="12579" y="80342"/>
                        </a:cubicBezTo>
                        <a:cubicBezTo>
                          <a:pt x="23222" y="57536"/>
                          <a:pt x="33865" y="34729"/>
                          <a:pt x="44508" y="11923"/>
                        </a:cubicBezTo>
                        <a:cubicBezTo>
                          <a:pt x="46029" y="8882"/>
                          <a:pt x="47549" y="6601"/>
                          <a:pt x="49070" y="3560"/>
                        </a:cubicBezTo>
                        <a:cubicBezTo>
                          <a:pt x="52111" y="1279"/>
                          <a:pt x="55151" y="-1761"/>
                          <a:pt x="59713" y="1279"/>
                        </a:cubicBezTo>
                        <a:close/>
                      </a:path>
                    </a:pathLst>
                  </a:custGeom>
                  <a:solidFill>
                    <a:srgbClr val="02C0F4"/>
                  </a:solidFill>
                  <a:ln w="75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41" name="Freeform: Shape 40">
                    <a:extLst>
                      <a:ext uri="{FF2B5EF4-FFF2-40B4-BE49-F238E27FC236}">
                        <a16:creationId xmlns:a16="http://schemas.microsoft.com/office/drawing/2014/main" id="{4C5048FB-16C5-40F0-84F9-18C51648F734}"/>
                      </a:ext>
                    </a:extLst>
                  </p:cNvPr>
                  <p:cNvSpPr/>
                  <p:nvPr/>
                </p:nvSpPr>
                <p:spPr>
                  <a:xfrm>
                    <a:off x="7186569" y="2624983"/>
                    <a:ext cx="47893" cy="79062"/>
                  </a:xfrm>
                  <a:custGeom>
                    <a:avLst/>
                    <a:gdLst>
                      <a:gd name="connsiteX0" fmla="*/ 9883 w 47893"/>
                      <a:gd name="connsiteY0" fmla="*/ 76022 h 79062"/>
                      <a:gd name="connsiteX1" fmla="*/ 0 w 47893"/>
                      <a:gd name="connsiteY1" fmla="*/ 79063 h 79062"/>
                      <a:gd name="connsiteX2" fmla="*/ 47894 w 47893"/>
                      <a:gd name="connsiteY2" fmla="*/ 0 h 79062"/>
                      <a:gd name="connsiteX3" fmla="*/ 9883 w 47893"/>
                      <a:gd name="connsiteY3" fmla="*/ 76022 h 790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7893" h="79062">
                        <a:moveTo>
                          <a:pt x="9883" y="76022"/>
                        </a:moveTo>
                        <a:cubicBezTo>
                          <a:pt x="6842" y="76782"/>
                          <a:pt x="3041" y="77542"/>
                          <a:pt x="0" y="79063"/>
                        </a:cubicBezTo>
                        <a:cubicBezTo>
                          <a:pt x="12164" y="50174"/>
                          <a:pt x="28888" y="24327"/>
                          <a:pt x="47894" y="0"/>
                        </a:cubicBezTo>
                        <a:cubicBezTo>
                          <a:pt x="34970" y="25847"/>
                          <a:pt x="22806" y="50934"/>
                          <a:pt x="9883" y="76022"/>
                        </a:cubicBezTo>
                        <a:close/>
                      </a:path>
                    </a:pathLst>
                  </a:custGeom>
                  <a:solidFill>
                    <a:srgbClr val="0962D0"/>
                  </a:solidFill>
                  <a:ln w="75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42" name="Freeform: Shape 41">
                    <a:extLst>
                      <a:ext uri="{FF2B5EF4-FFF2-40B4-BE49-F238E27FC236}">
                        <a16:creationId xmlns:a16="http://schemas.microsoft.com/office/drawing/2014/main" id="{64C254FD-F84E-4363-A3D4-611ACDF4E0DF}"/>
                      </a:ext>
                    </a:extLst>
                  </p:cNvPr>
                  <p:cNvSpPr/>
                  <p:nvPr/>
                </p:nvSpPr>
                <p:spPr>
                  <a:xfrm>
                    <a:off x="7421734" y="2529786"/>
                    <a:ext cx="122792" cy="459341"/>
                  </a:xfrm>
                  <a:custGeom>
                    <a:avLst/>
                    <a:gdLst>
                      <a:gd name="connsiteX0" fmla="*/ 53717 w 122792"/>
                      <a:gd name="connsiteY0" fmla="*/ 389401 h 459341"/>
                      <a:gd name="connsiteX1" fmla="*/ 59038 w 122792"/>
                      <a:gd name="connsiteY1" fmla="*/ 371916 h 459341"/>
                      <a:gd name="connsiteX2" fmla="*/ 69681 w 122792"/>
                      <a:gd name="connsiteY2" fmla="*/ 269287 h 459341"/>
                      <a:gd name="connsiteX3" fmla="*/ 53717 w 122792"/>
                      <a:gd name="connsiteY3" fmla="*/ 175780 h 459341"/>
                      <a:gd name="connsiteX4" fmla="*/ 2782 w 122792"/>
                      <a:gd name="connsiteY4" fmla="*/ 29059 h 459341"/>
                      <a:gd name="connsiteX5" fmla="*/ 501 w 122792"/>
                      <a:gd name="connsiteY5" fmla="*/ 16135 h 459341"/>
                      <a:gd name="connsiteX6" fmla="*/ 501 w 122792"/>
                      <a:gd name="connsiteY6" fmla="*/ 7773 h 459341"/>
                      <a:gd name="connsiteX7" fmla="*/ 10384 w 122792"/>
                      <a:gd name="connsiteY7" fmla="*/ 1691 h 459341"/>
                      <a:gd name="connsiteX8" fmla="*/ 87926 w 122792"/>
                      <a:gd name="connsiteY8" fmla="*/ 167418 h 459341"/>
                      <a:gd name="connsiteX9" fmla="*/ 118335 w 122792"/>
                      <a:gd name="connsiteY9" fmla="*/ 282211 h 459341"/>
                      <a:gd name="connsiteX10" fmla="*/ 96289 w 122792"/>
                      <a:gd name="connsiteY10" fmla="*/ 440336 h 459341"/>
                      <a:gd name="connsiteX11" fmla="*/ 77283 w 122792"/>
                      <a:gd name="connsiteY11" fmla="*/ 459341 h 459341"/>
                      <a:gd name="connsiteX12" fmla="*/ 53717 w 122792"/>
                      <a:gd name="connsiteY12" fmla="*/ 389401 h 4593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22792" h="459341">
                        <a:moveTo>
                          <a:pt x="53717" y="389401"/>
                        </a:moveTo>
                        <a:cubicBezTo>
                          <a:pt x="55237" y="383320"/>
                          <a:pt x="56757" y="377998"/>
                          <a:pt x="59038" y="371916"/>
                        </a:cubicBezTo>
                        <a:cubicBezTo>
                          <a:pt x="64360" y="337707"/>
                          <a:pt x="69681" y="303497"/>
                          <a:pt x="69681" y="269287"/>
                        </a:cubicBezTo>
                        <a:cubicBezTo>
                          <a:pt x="69681" y="237358"/>
                          <a:pt x="62079" y="206189"/>
                          <a:pt x="53717" y="175780"/>
                        </a:cubicBezTo>
                        <a:cubicBezTo>
                          <a:pt x="40033" y="125606"/>
                          <a:pt x="22548" y="76952"/>
                          <a:pt x="2782" y="29059"/>
                        </a:cubicBezTo>
                        <a:cubicBezTo>
                          <a:pt x="1262" y="24497"/>
                          <a:pt x="-1019" y="20696"/>
                          <a:pt x="501" y="16135"/>
                        </a:cubicBezTo>
                        <a:cubicBezTo>
                          <a:pt x="501" y="13094"/>
                          <a:pt x="501" y="10813"/>
                          <a:pt x="501" y="7773"/>
                        </a:cubicBezTo>
                        <a:cubicBezTo>
                          <a:pt x="-1019" y="-2110"/>
                          <a:pt x="4302" y="-590"/>
                          <a:pt x="10384" y="1691"/>
                        </a:cubicBezTo>
                        <a:cubicBezTo>
                          <a:pt x="40793" y="54906"/>
                          <a:pt x="65880" y="110402"/>
                          <a:pt x="87926" y="167418"/>
                        </a:cubicBezTo>
                        <a:cubicBezTo>
                          <a:pt x="102370" y="204669"/>
                          <a:pt x="113774" y="242680"/>
                          <a:pt x="118335" y="282211"/>
                        </a:cubicBezTo>
                        <a:cubicBezTo>
                          <a:pt x="125177" y="336946"/>
                          <a:pt x="128218" y="391682"/>
                          <a:pt x="96289" y="440336"/>
                        </a:cubicBezTo>
                        <a:cubicBezTo>
                          <a:pt x="90967" y="447938"/>
                          <a:pt x="88687" y="458581"/>
                          <a:pt x="77283" y="459341"/>
                        </a:cubicBezTo>
                        <a:cubicBezTo>
                          <a:pt x="57518" y="439576"/>
                          <a:pt x="48395" y="416769"/>
                          <a:pt x="53717" y="389401"/>
                        </a:cubicBezTo>
                        <a:close/>
                      </a:path>
                    </a:pathLst>
                  </a:custGeom>
                  <a:solidFill>
                    <a:srgbClr val="99EBF7"/>
                  </a:solidFill>
                  <a:ln w="75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43" name="Freeform: Shape 42">
                    <a:extLst>
                      <a:ext uri="{FF2B5EF4-FFF2-40B4-BE49-F238E27FC236}">
                        <a16:creationId xmlns:a16="http://schemas.microsoft.com/office/drawing/2014/main" id="{6C150016-2D68-4391-8C57-2FDD09DEE556}"/>
                      </a:ext>
                    </a:extLst>
                  </p:cNvPr>
                  <p:cNvSpPr/>
                  <p:nvPr/>
                </p:nvSpPr>
                <p:spPr>
                  <a:xfrm>
                    <a:off x="7416154" y="2545921"/>
                    <a:ext cx="77970" cy="355781"/>
                  </a:xfrm>
                  <a:custGeom>
                    <a:avLst/>
                    <a:gdLst>
                      <a:gd name="connsiteX0" fmla="*/ 5322 w 77970"/>
                      <a:gd name="connsiteY0" fmla="*/ 0 h 355781"/>
                      <a:gd name="connsiteX1" fmla="*/ 75262 w 77970"/>
                      <a:gd name="connsiteY1" fmla="*/ 220463 h 355781"/>
                      <a:gd name="connsiteX2" fmla="*/ 70700 w 77970"/>
                      <a:gd name="connsiteY2" fmla="*/ 331454 h 355781"/>
                      <a:gd name="connsiteX3" fmla="*/ 64618 w 77970"/>
                      <a:gd name="connsiteY3" fmla="*/ 355781 h 355781"/>
                      <a:gd name="connsiteX4" fmla="*/ 61578 w 77970"/>
                      <a:gd name="connsiteY4" fmla="*/ 239468 h 355781"/>
                      <a:gd name="connsiteX5" fmla="*/ 36490 w 77970"/>
                      <a:gd name="connsiteY5" fmla="*/ 117073 h 355781"/>
                      <a:gd name="connsiteX6" fmla="*/ 0 w 77970"/>
                      <a:gd name="connsiteY6" fmla="*/ 2281 h 355781"/>
                      <a:gd name="connsiteX7" fmla="*/ 5322 w 77970"/>
                      <a:gd name="connsiteY7" fmla="*/ 0 h 3557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77970" h="355781">
                        <a:moveTo>
                          <a:pt x="5322" y="0"/>
                        </a:moveTo>
                        <a:cubicBezTo>
                          <a:pt x="35730" y="71460"/>
                          <a:pt x="62338" y="143681"/>
                          <a:pt x="75262" y="220463"/>
                        </a:cubicBezTo>
                        <a:cubicBezTo>
                          <a:pt x="81343" y="258474"/>
                          <a:pt x="76022" y="294204"/>
                          <a:pt x="70700" y="331454"/>
                        </a:cubicBezTo>
                        <a:cubicBezTo>
                          <a:pt x="69180" y="339817"/>
                          <a:pt x="69940" y="348939"/>
                          <a:pt x="64618" y="355781"/>
                        </a:cubicBezTo>
                        <a:cubicBezTo>
                          <a:pt x="63858" y="317010"/>
                          <a:pt x="66139" y="278239"/>
                          <a:pt x="61578" y="239468"/>
                        </a:cubicBezTo>
                        <a:cubicBezTo>
                          <a:pt x="57016" y="197656"/>
                          <a:pt x="48654" y="156605"/>
                          <a:pt x="36490" y="117073"/>
                        </a:cubicBezTo>
                        <a:cubicBezTo>
                          <a:pt x="25087" y="78302"/>
                          <a:pt x="12164" y="40291"/>
                          <a:pt x="0" y="2281"/>
                        </a:cubicBezTo>
                        <a:cubicBezTo>
                          <a:pt x="2281" y="1520"/>
                          <a:pt x="3801" y="760"/>
                          <a:pt x="5322" y="0"/>
                        </a:cubicBezTo>
                        <a:close/>
                      </a:path>
                    </a:pathLst>
                  </a:custGeom>
                  <a:solidFill>
                    <a:srgbClr val="84BADE"/>
                  </a:solidFill>
                  <a:ln w="75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</p:grpSp>
        </p:grpSp>
        <p:pic>
          <p:nvPicPr>
            <p:cNvPr id="14" name="Graphic 13">
              <a:extLst>
                <a:ext uri="{FF2B5EF4-FFF2-40B4-BE49-F238E27FC236}">
                  <a16:creationId xmlns:a16="http://schemas.microsoft.com/office/drawing/2014/main" id="{792E91E2-3C52-41C3-B5CE-9E046399CC7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flipH="1">
              <a:off x="568530" y="1133326"/>
              <a:ext cx="2085023" cy="3151469"/>
            </a:xfrm>
            <a:prstGeom prst="rect">
              <a:avLst/>
            </a:prstGeom>
          </p:spPr>
        </p:pic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03DB5A63-959C-D315-6919-ADC94654B1B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581331" y="20897"/>
            <a:ext cx="1224135" cy="523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17869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331F670-FE12-4C9B-B82B-81BE7B90F76D}"/>
              </a:ext>
            </a:extLst>
          </p:cNvPr>
          <p:cNvSpPr/>
          <p:nvPr/>
        </p:nvSpPr>
        <p:spPr>
          <a:xfrm>
            <a:off x="551384" y="523726"/>
            <a:ext cx="11146629" cy="5903578"/>
          </a:xfrm>
          <a:prstGeom prst="rect">
            <a:avLst/>
          </a:prstGeom>
          <a:solidFill>
            <a:srgbClr val="00B0F0">
              <a:alpha val="1294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6993E6B-75D8-4C3B-BE3F-F19EEDF00F4C}"/>
              </a:ext>
            </a:extLst>
          </p:cNvPr>
          <p:cNvSpPr txBox="1"/>
          <p:nvPr/>
        </p:nvSpPr>
        <p:spPr>
          <a:xfrm>
            <a:off x="4583831" y="1269600"/>
            <a:ext cx="6609567" cy="48628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— 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အစားအသောက်ဘေးကင်းရေးဥပဒေများ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နှင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့် 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စားသောက်ဆိုင်များ၊ အစားအသောက်ရောင်းချသူများနှင့် အစားအသောက်ထုတ်လုပ်သည့် စက်ရုံများအား စစ်ဆေး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မှု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ကို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ခိုင်မာ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အားကောင်း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အောင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ဆောင်ရွက်ပ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ါ၊  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အန္တရာယ်မကင်းသော စိုက်ပျိုးရေးဆိုင်ရာ အလေ့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အထ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များ(ဥပမာ- သီးနှံစိုက်ပျိုးရန် 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အညစ်အကြေးပါ၀င်သော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ရေကို အသုံးပြုခြင်း)ကို ရှောင်ကြဉ်ပါ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။</a:t>
            </a:r>
          </a:p>
          <a:p>
            <a:pPr>
              <a:lnSpc>
                <a:spcPct val="150000"/>
              </a:lnSpc>
            </a:pP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—  အစားအစာကို သန့်ရှင်းစွာပြင်ဆင်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သည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့်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အလေ့အထများ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လေ့ကျင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ပျိုးထောင်ပေးပ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ါ။</a:t>
            </a:r>
          </a:p>
          <a:p>
            <a:pPr>
              <a:lnSpc>
                <a:spcPct val="150000"/>
              </a:lnSpc>
            </a:pP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—  လက်သန့်ရှင်းရေးကို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အားပေး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ပြီး စျေးများနှင့် အစားအသောက်ရောင်းချသည့်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နေရာများတွင် ဆပ်ပြာနှင့်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သန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ရှင်း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သောရေ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ရရှိသည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 လက်ဆေး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ရန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နေရာများ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ထားရှိ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ပါ။</a:t>
            </a:r>
          </a:p>
          <a:p>
            <a:pPr>
              <a:lnSpc>
                <a:spcPct val="150000"/>
              </a:lnSpc>
            </a:pP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— အစားအစာကို သန့်ရှင်းစွာပြင်ဆင်မှုနှင့် သန့်ရှင်းမှု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သတင်းစကားများ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 ပါ၀င်သည့် 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IEC 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ပစ္စည်းများဖြန့်ဝေပါ။</a:t>
            </a:r>
            <a:endParaRPr lang="en-US" sz="1600" dirty="0">
              <a:latin typeface="Pyidaungsu" panose="020B0502040204020203" pitchFamily="34" charset="0"/>
              <a:cs typeface="Pyidaungsu" panose="020B0502040204020203" pitchFamily="34" charset="0"/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33367739-F7A7-4050-8188-94185654F1D9}"/>
              </a:ext>
            </a:extLst>
          </p:cNvPr>
          <p:cNvSpPr txBox="1">
            <a:spLocks/>
          </p:cNvSpPr>
          <p:nvPr/>
        </p:nvSpPr>
        <p:spPr>
          <a:xfrm>
            <a:off x="333585" y="540748"/>
            <a:ext cx="10859814" cy="504974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၄။ </a:t>
            </a:r>
            <a:r>
              <a:rPr lang="my-MM" sz="2400" b="1" dirty="0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အစားအစာကို သန့်ရှင်းစွာပြင်ဆင်ခြင်း</a:t>
            </a:r>
            <a:endParaRPr lang="en-GB" sz="2400" b="1" dirty="0">
              <a:solidFill>
                <a:schemeClr val="bg1"/>
              </a:solidFill>
              <a:latin typeface="Pyidaungsu" panose="020B0502040204020203" pitchFamily="34" charset="0"/>
              <a:cs typeface="Pyidaungsu" panose="020B0502040204020203" pitchFamily="34" charset="0"/>
            </a:endParaRPr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9975CDC2-DC02-4491-ADE2-CD5B0DDE54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GB" alt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CD9F2FA-1CCF-482C-A583-5695E9C7EA70}"/>
              </a:ext>
            </a:extLst>
          </p:cNvPr>
          <p:cNvGrpSpPr/>
          <p:nvPr/>
        </p:nvGrpSpPr>
        <p:grpSpPr>
          <a:xfrm>
            <a:off x="568530" y="1535696"/>
            <a:ext cx="3832824" cy="4502980"/>
            <a:chOff x="568530" y="1133326"/>
            <a:chExt cx="3832824" cy="4502980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C6DC4B7B-D0BA-4E87-AABD-AF31BE1F1928}"/>
                </a:ext>
              </a:extLst>
            </p:cNvPr>
            <p:cNvGrpSpPr/>
            <p:nvPr/>
          </p:nvGrpSpPr>
          <p:grpSpPr>
            <a:xfrm>
              <a:off x="703114" y="1938066"/>
              <a:ext cx="3698240" cy="3698240"/>
              <a:chOff x="703114" y="1938066"/>
              <a:chExt cx="3698240" cy="3698240"/>
            </a:xfrm>
          </p:grpSpPr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02BAD558-B49A-401F-A77B-6B8CC078CF48}"/>
                  </a:ext>
                </a:extLst>
              </p:cNvPr>
              <p:cNvSpPr/>
              <p:nvPr/>
            </p:nvSpPr>
            <p:spPr>
              <a:xfrm>
                <a:off x="703114" y="1938066"/>
                <a:ext cx="3698240" cy="3698240"/>
              </a:xfrm>
              <a:custGeom>
                <a:avLst/>
                <a:gdLst>
                  <a:gd name="connsiteX0" fmla="*/ 3288697 w 3288697"/>
                  <a:gd name="connsiteY0" fmla="*/ 1644349 h 3288697"/>
                  <a:gd name="connsiteX1" fmla="*/ 1644349 w 3288697"/>
                  <a:gd name="connsiteY1" fmla="*/ 3288697 h 3288697"/>
                  <a:gd name="connsiteX2" fmla="*/ 0 w 3288697"/>
                  <a:gd name="connsiteY2" fmla="*/ 1644349 h 3288697"/>
                  <a:gd name="connsiteX3" fmla="*/ 1644349 w 3288697"/>
                  <a:gd name="connsiteY3" fmla="*/ 0 h 3288697"/>
                  <a:gd name="connsiteX4" fmla="*/ 3288697 w 3288697"/>
                  <a:gd name="connsiteY4" fmla="*/ 1644349 h 3288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88697" h="3288697">
                    <a:moveTo>
                      <a:pt x="3288697" y="1644349"/>
                    </a:moveTo>
                    <a:cubicBezTo>
                      <a:pt x="3288697" y="2552497"/>
                      <a:pt x="2552497" y="3288697"/>
                      <a:pt x="1644349" y="3288697"/>
                    </a:cubicBezTo>
                    <a:cubicBezTo>
                      <a:pt x="736200" y="3288697"/>
                      <a:pt x="0" y="2552497"/>
                      <a:pt x="0" y="1644349"/>
                    </a:cubicBezTo>
                    <a:cubicBezTo>
                      <a:pt x="0" y="736200"/>
                      <a:pt x="736200" y="0"/>
                      <a:pt x="1644349" y="0"/>
                    </a:cubicBezTo>
                    <a:cubicBezTo>
                      <a:pt x="2552497" y="0"/>
                      <a:pt x="3288697" y="736200"/>
                      <a:pt x="3288697" y="1644349"/>
                    </a:cubicBezTo>
                    <a:close/>
                  </a:path>
                </a:pathLst>
              </a:custGeom>
              <a:solidFill>
                <a:srgbClr val="10C7F9"/>
              </a:solidFill>
              <a:ln w="758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pic>
            <p:nvPicPr>
              <p:cNvPr id="16" name="Graphic 15">
                <a:extLst>
                  <a:ext uri="{FF2B5EF4-FFF2-40B4-BE49-F238E27FC236}">
                    <a16:creationId xmlns:a16="http://schemas.microsoft.com/office/drawing/2014/main" id="{E77FDA68-1DC4-4711-9252-E9947D2BDF8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1315024" y="2076536"/>
                <a:ext cx="2677059" cy="3198564"/>
              </a:xfrm>
              <a:prstGeom prst="rect">
                <a:avLst/>
              </a:prstGeom>
            </p:spPr>
          </p:pic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12D89181-02A1-4F93-9F77-7E804FD8A63E}"/>
                  </a:ext>
                </a:extLst>
              </p:cNvPr>
              <p:cNvGrpSpPr/>
              <p:nvPr/>
            </p:nvGrpSpPr>
            <p:grpSpPr>
              <a:xfrm>
                <a:off x="956953" y="2903843"/>
                <a:ext cx="536568" cy="1273635"/>
                <a:chOff x="1218627" y="2072139"/>
                <a:chExt cx="968049" cy="2297828"/>
              </a:xfrm>
            </p:grpSpPr>
            <p:grpSp>
              <p:nvGrpSpPr>
                <p:cNvPr id="18" name="Graphic 9">
                  <a:extLst>
                    <a:ext uri="{FF2B5EF4-FFF2-40B4-BE49-F238E27FC236}">
                      <a16:creationId xmlns:a16="http://schemas.microsoft.com/office/drawing/2014/main" id="{E0FA3B15-B03D-4A85-89C8-C3BBA94AF48B}"/>
                    </a:ext>
                  </a:extLst>
                </p:cNvPr>
                <p:cNvGrpSpPr/>
                <p:nvPr/>
              </p:nvGrpSpPr>
              <p:grpSpPr>
                <a:xfrm>
                  <a:off x="1218627" y="3048885"/>
                  <a:ext cx="843763" cy="1321082"/>
                  <a:chOff x="6662866" y="3320376"/>
                  <a:chExt cx="843763" cy="1321082"/>
                </a:xfrm>
              </p:grpSpPr>
              <p:sp>
                <p:nvSpPr>
                  <p:cNvPr id="44" name="Freeform: Shape 43">
                    <a:extLst>
                      <a:ext uri="{FF2B5EF4-FFF2-40B4-BE49-F238E27FC236}">
                        <a16:creationId xmlns:a16="http://schemas.microsoft.com/office/drawing/2014/main" id="{B24373F0-0106-498D-8626-767EB1612550}"/>
                      </a:ext>
                    </a:extLst>
                  </p:cNvPr>
                  <p:cNvSpPr/>
                  <p:nvPr/>
                </p:nvSpPr>
                <p:spPr>
                  <a:xfrm>
                    <a:off x="7134874" y="3471396"/>
                    <a:ext cx="371755" cy="981059"/>
                  </a:xfrm>
                  <a:custGeom>
                    <a:avLst/>
                    <a:gdLst>
                      <a:gd name="connsiteX0" fmla="*/ 322332 w 371755"/>
                      <a:gd name="connsiteY0" fmla="*/ 511335 h 981059"/>
                      <a:gd name="connsiteX1" fmla="*/ 323852 w 371755"/>
                      <a:gd name="connsiteY1" fmla="*/ 516656 h 981059"/>
                      <a:gd name="connsiteX2" fmla="*/ 344378 w 371755"/>
                      <a:gd name="connsiteY2" fmla="*/ 573672 h 981059"/>
                      <a:gd name="connsiteX3" fmla="*/ 345138 w 371755"/>
                      <a:gd name="connsiteY3" fmla="*/ 575953 h 981059"/>
                      <a:gd name="connsiteX4" fmla="*/ 349700 w 371755"/>
                      <a:gd name="connsiteY4" fmla="*/ 594198 h 981059"/>
                      <a:gd name="connsiteX5" fmla="*/ 350460 w 371755"/>
                      <a:gd name="connsiteY5" fmla="*/ 597999 h 981059"/>
                      <a:gd name="connsiteX6" fmla="*/ 362623 w 371755"/>
                      <a:gd name="connsiteY6" fmla="*/ 647413 h 981059"/>
                      <a:gd name="connsiteX7" fmla="*/ 365664 w 371755"/>
                      <a:gd name="connsiteY7" fmla="*/ 667179 h 981059"/>
                      <a:gd name="connsiteX8" fmla="*/ 370986 w 371755"/>
                      <a:gd name="connsiteY8" fmla="*/ 716593 h 981059"/>
                      <a:gd name="connsiteX9" fmla="*/ 365664 w 371755"/>
                      <a:gd name="connsiteY9" fmla="*/ 753844 h 981059"/>
                      <a:gd name="connsiteX10" fmla="*/ 364904 w 371755"/>
                      <a:gd name="connsiteY10" fmla="*/ 765247 h 981059"/>
                      <a:gd name="connsiteX11" fmla="*/ 362623 w 371755"/>
                      <a:gd name="connsiteY11" fmla="*/ 785773 h 981059"/>
                      <a:gd name="connsiteX12" fmla="*/ 361863 w 371755"/>
                      <a:gd name="connsiteY12" fmla="*/ 792615 h 981059"/>
                      <a:gd name="connsiteX13" fmla="*/ 353501 w 371755"/>
                      <a:gd name="connsiteY13" fmla="*/ 850391 h 981059"/>
                      <a:gd name="connsiteX14" fmla="*/ 345138 w 371755"/>
                      <a:gd name="connsiteY14" fmla="*/ 867876 h 981059"/>
                      <a:gd name="connsiteX15" fmla="*/ 344378 w 371755"/>
                      <a:gd name="connsiteY15" fmla="*/ 870157 h 981059"/>
                      <a:gd name="connsiteX16" fmla="*/ 339057 w 371755"/>
                      <a:gd name="connsiteY16" fmla="*/ 879279 h 981059"/>
                      <a:gd name="connsiteX17" fmla="*/ 323092 w 371755"/>
                      <a:gd name="connsiteY17" fmla="*/ 872438 h 981059"/>
                      <a:gd name="connsiteX18" fmla="*/ 306367 w 371755"/>
                      <a:gd name="connsiteY18" fmla="*/ 876239 h 981059"/>
                      <a:gd name="connsiteX19" fmla="*/ 269117 w 371755"/>
                      <a:gd name="connsiteY19" fmla="*/ 930214 h 981059"/>
                      <a:gd name="connsiteX20" fmla="*/ 233387 w 371755"/>
                      <a:gd name="connsiteY20" fmla="*/ 953781 h 981059"/>
                      <a:gd name="connsiteX21" fmla="*/ 169528 w 371755"/>
                      <a:gd name="connsiteY21" fmla="*/ 975827 h 981059"/>
                      <a:gd name="connsiteX22" fmla="*/ 150523 w 371755"/>
                      <a:gd name="connsiteY22" fmla="*/ 979628 h 981059"/>
                      <a:gd name="connsiteX23" fmla="*/ 127716 w 371755"/>
                      <a:gd name="connsiteY23" fmla="*/ 975067 h 981059"/>
                      <a:gd name="connsiteX24" fmla="*/ 130757 w 371755"/>
                      <a:gd name="connsiteY24" fmla="*/ 949980 h 981059"/>
                      <a:gd name="connsiteX25" fmla="*/ 145201 w 371755"/>
                      <a:gd name="connsiteY25" fmla="*/ 920331 h 981059"/>
                      <a:gd name="connsiteX26" fmla="*/ 171049 w 371755"/>
                      <a:gd name="connsiteY26" fmla="*/ 894484 h 981059"/>
                      <a:gd name="connsiteX27" fmla="*/ 185493 w 371755"/>
                      <a:gd name="connsiteY27" fmla="*/ 915770 h 981059"/>
                      <a:gd name="connsiteX28" fmla="*/ 199937 w 371755"/>
                      <a:gd name="connsiteY28" fmla="*/ 891443 h 981059"/>
                      <a:gd name="connsiteX29" fmla="*/ 257714 w 371755"/>
                      <a:gd name="connsiteY29" fmla="*/ 705190 h 981059"/>
                      <a:gd name="connsiteX30" fmla="*/ 224264 w 371755"/>
                      <a:gd name="connsiteY30" fmla="*/ 445196 h 981059"/>
                      <a:gd name="connsiteX31" fmla="*/ 145962 w 371755"/>
                      <a:gd name="connsiteY31" fmla="*/ 285550 h 981059"/>
                      <a:gd name="connsiteX32" fmla="*/ 65379 w 371755"/>
                      <a:gd name="connsiteY32" fmla="*/ 147951 h 981059"/>
                      <a:gd name="connsiteX33" fmla="*/ 57777 w 371755"/>
                      <a:gd name="connsiteY33" fmla="*/ 131987 h 981059"/>
                      <a:gd name="connsiteX34" fmla="*/ 56256 w 371755"/>
                      <a:gd name="connsiteY34" fmla="*/ 128946 h 981059"/>
                      <a:gd name="connsiteX35" fmla="*/ 14444 w 371755"/>
                      <a:gd name="connsiteY35" fmla="*/ 46842 h 981059"/>
                      <a:gd name="connsiteX36" fmla="*/ 0 w 371755"/>
                      <a:gd name="connsiteY36" fmla="*/ 5791 h 981059"/>
                      <a:gd name="connsiteX37" fmla="*/ 8362 w 371755"/>
                      <a:gd name="connsiteY37" fmla="*/ 469 h 981059"/>
                      <a:gd name="connsiteX38" fmla="*/ 13684 w 371755"/>
                      <a:gd name="connsiteY38" fmla="*/ 6551 h 981059"/>
                      <a:gd name="connsiteX39" fmla="*/ 41052 w 371755"/>
                      <a:gd name="connsiteY39" fmla="*/ 55965 h 981059"/>
                      <a:gd name="connsiteX40" fmla="*/ 43332 w 371755"/>
                      <a:gd name="connsiteY40" fmla="*/ 66608 h 981059"/>
                      <a:gd name="connsiteX41" fmla="*/ 44093 w 371755"/>
                      <a:gd name="connsiteY41" fmla="*/ 68889 h 981059"/>
                      <a:gd name="connsiteX42" fmla="*/ 52455 w 371755"/>
                      <a:gd name="connsiteY42" fmla="*/ 79532 h 981059"/>
                      <a:gd name="connsiteX43" fmla="*/ 83624 w 371755"/>
                      <a:gd name="connsiteY43" fmla="*/ 132747 h 981059"/>
                      <a:gd name="connsiteX44" fmla="*/ 117073 w 371755"/>
                      <a:gd name="connsiteY44" fmla="*/ 182921 h 981059"/>
                      <a:gd name="connsiteX45" fmla="*/ 126196 w 371755"/>
                      <a:gd name="connsiteY45" fmla="*/ 200406 h 981059"/>
                      <a:gd name="connsiteX46" fmla="*/ 126196 w 371755"/>
                      <a:gd name="connsiteY46" fmla="*/ 200406 h 981059"/>
                      <a:gd name="connsiteX47" fmla="*/ 182452 w 371755"/>
                      <a:gd name="connsiteY47" fmla="*/ 271866 h 981059"/>
                      <a:gd name="connsiteX48" fmla="*/ 185493 w 371755"/>
                      <a:gd name="connsiteY48" fmla="*/ 280229 h 981059"/>
                      <a:gd name="connsiteX49" fmla="*/ 190054 w 371755"/>
                      <a:gd name="connsiteY49" fmla="*/ 287831 h 981059"/>
                      <a:gd name="connsiteX50" fmla="*/ 203738 w 371755"/>
                      <a:gd name="connsiteY50" fmla="*/ 307597 h 981059"/>
                      <a:gd name="connsiteX51" fmla="*/ 205258 w 371755"/>
                      <a:gd name="connsiteY51" fmla="*/ 309877 h 981059"/>
                      <a:gd name="connsiteX52" fmla="*/ 213621 w 371755"/>
                      <a:gd name="connsiteY52" fmla="*/ 317479 h 981059"/>
                      <a:gd name="connsiteX53" fmla="*/ 258474 w 371755"/>
                      <a:gd name="connsiteY53" fmla="*/ 384378 h 981059"/>
                      <a:gd name="connsiteX54" fmla="*/ 264555 w 371755"/>
                      <a:gd name="connsiteY54" fmla="*/ 398823 h 981059"/>
                      <a:gd name="connsiteX55" fmla="*/ 269117 w 371755"/>
                      <a:gd name="connsiteY55" fmla="*/ 406425 h 981059"/>
                      <a:gd name="connsiteX56" fmla="*/ 288122 w 371755"/>
                      <a:gd name="connsiteY56" fmla="*/ 435313 h 981059"/>
                      <a:gd name="connsiteX57" fmla="*/ 320051 w 371755"/>
                      <a:gd name="connsiteY57" fmla="*/ 496130 h 981059"/>
                      <a:gd name="connsiteX58" fmla="*/ 322332 w 371755"/>
                      <a:gd name="connsiteY58" fmla="*/ 511335 h 9810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</a:cxnLst>
                    <a:rect l="l" t="t" r="r" b="b"/>
                    <a:pathLst>
                      <a:path w="371755" h="981059">
                        <a:moveTo>
                          <a:pt x="322332" y="511335"/>
                        </a:moveTo>
                        <a:cubicBezTo>
                          <a:pt x="322332" y="513615"/>
                          <a:pt x="321572" y="515136"/>
                          <a:pt x="323852" y="516656"/>
                        </a:cubicBezTo>
                        <a:cubicBezTo>
                          <a:pt x="337536" y="533381"/>
                          <a:pt x="340577" y="553907"/>
                          <a:pt x="344378" y="573672"/>
                        </a:cubicBezTo>
                        <a:cubicBezTo>
                          <a:pt x="344378" y="574433"/>
                          <a:pt x="344378" y="575193"/>
                          <a:pt x="345138" y="575953"/>
                        </a:cubicBezTo>
                        <a:cubicBezTo>
                          <a:pt x="349700" y="581275"/>
                          <a:pt x="347419" y="588117"/>
                          <a:pt x="349700" y="594198"/>
                        </a:cubicBezTo>
                        <a:cubicBezTo>
                          <a:pt x="349700" y="595719"/>
                          <a:pt x="350460" y="597239"/>
                          <a:pt x="350460" y="597999"/>
                        </a:cubicBezTo>
                        <a:cubicBezTo>
                          <a:pt x="360343" y="613204"/>
                          <a:pt x="360343" y="630689"/>
                          <a:pt x="362623" y="647413"/>
                        </a:cubicBezTo>
                        <a:cubicBezTo>
                          <a:pt x="362623" y="654255"/>
                          <a:pt x="361863" y="661097"/>
                          <a:pt x="365664" y="667179"/>
                        </a:cubicBezTo>
                        <a:cubicBezTo>
                          <a:pt x="367185" y="683904"/>
                          <a:pt x="374027" y="699868"/>
                          <a:pt x="370986" y="716593"/>
                        </a:cubicBezTo>
                        <a:cubicBezTo>
                          <a:pt x="368705" y="728757"/>
                          <a:pt x="367185" y="740920"/>
                          <a:pt x="365664" y="753844"/>
                        </a:cubicBezTo>
                        <a:cubicBezTo>
                          <a:pt x="365664" y="757645"/>
                          <a:pt x="365664" y="761446"/>
                          <a:pt x="364904" y="765247"/>
                        </a:cubicBezTo>
                        <a:cubicBezTo>
                          <a:pt x="362623" y="772089"/>
                          <a:pt x="365664" y="778931"/>
                          <a:pt x="362623" y="785773"/>
                        </a:cubicBezTo>
                        <a:cubicBezTo>
                          <a:pt x="362623" y="788053"/>
                          <a:pt x="362623" y="790334"/>
                          <a:pt x="361863" y="792615"/>
                        </a:cubicBezTo>
                        <a:cubicBezTo>
                          <a:pt x="361863" y="812380"/>
                          <a:pt x="357302" y="831386"/>
                          <a:pt x="353501" y="850391"/>
                        </a:cubicBezTo>
                        <a:cubicBezTo>
                          <a:pt x="351980" y="856473"/>
                          <a:pt x="350460" y="863315"/>
                          <a:pt x="345138" y="867876"/>
                        </a:cubicBezTo>
                        <a:cubicBezTo>
                          <a:pt x="345138" y="868636"/>
                          <a:pt x="344378" y="869397"/>
                          <a:pt x="344378" y="870157"/>
                        </a:cubicBezTo>
                        <a:cubicBezTo>
                          <a:pt x="345138" y="874718"/>
                          <a:pt x="342097" y="876999"/>
                          <a:pt x="339057" y="879279"/>
                        </a:cubicBezTo>
                        <a:cubicBezTo>
                          <a:pt x="331455" y="881560"/>
                          <a:pt x="327653" y="876999"/>
                          <a:pt x="323092" y="872438"/>
                        </a:cubicBezTo>
                        <a:cubicBezTo>
                          <a:pt x="312449" y="863315"/>
                          <a:pt x="312449" y="863315"/>
                          <a:pt x="306367" y="876239"/>
                        </a:cubicBezTo>
                        <a:cubicBezTo>
                          <a:pt x="296485" y="896004"/>
                          <a:pt x="285081" y="914249"/>
                          <a:pt x="269117" y="930214"/>
                        </a:cubicBezTo>
                        <a:cubicBezTo>
                          <a:pt x="258474" y="940857"/>
                          <a:pt x="247070" y="948459"/>
                          <a:pt x="233387" y="953781"/>
                        </a:cubicBezTo>
                        <a:cubicBezTo>
                          <a:pt x="212101" y="961383"/>
                          <a:pt x="190054" y="967465"/>
                          <a:pt x="169528" y="975827"/>
                        </a:cubicBezTo>
                        <a:cubicBezTo>
                          <a:pt x="163447" y="978108"/>
                          <a:pt x="156605" y="978868"/>
                          <a:pt x="150523" y="979628"/>
                        </a:cubicBezTo>
                        <a:cubicBezTo>
                          <a:pt x="142161" y="980388"/>
                          <a:pt x="133798" y="984190"/>
                          <a:pt x="127716" y="975067"/>
                        </a:cubicBezTo>
                        <a:cubicBezTo>
                          <a:pt x="121635" y="965944"/>
                          <a:pt x="126196" y="957582"/>
                          <a:pt x="130757" y="949980"/>
                        </a:cubicBezTo>
                        <a:cubicBezTo>
                          <a:pt x="136839" y="940097"/>
                          <a:pt x="141400" y="930214"/>
                          <a:pt x="145201" y="920331"/>
                        </a:cubicBezTo>
                        <a:cubicBezTo>
                          <a:pt x="152043" y="910448"/>
                          <a:pt x="155844" y="896765"/>
                          <a:pt x="171049" y="894484"/>
                        </a:cubicBezTo>
                        <a:cubicBezTo>
                          <a:pt x="180932" y="897525"/>
                          <a:pt x="180932" y="908168"/>
                          <a:pt x="185493" y="915770"/>
                        </a:cubicBezTo>
                        <a:cubicBezTo>
                          <a:pt x="192335" y="908928"/>
                          <a:pt x="195376" y="899805"/>
                          <a:pt x="199937" y="891443"/>
                        </a:cubicBezTo>
                        <a:cubicBezTo>
                          <a:pt x="233387" y="833666"/>
                          <a:pt x="250871" y="770569"/>
                          <a:pt x="257714" y="705190"/>
                        </a:cubicBezTo>
                        <a:cubicBezTo>
                          <a:pt x="267596" y="616244"/>
                          <a:pt x="255433" y="528820"/>
                          <a:pt x="224264" y="445196"/>
                        </a:cubicBezTo>
                        <a:cubicBezTo>
                          <a:pt x="203738" y="389700"/>
                          <a:pt x="176370" y="337245"/>
                          <a:pt x="145962" y="285550"/>
                        </a:cubicBezTo>
                        <a:cubicBezTo>
                          <a:pt x="119354" y="239937"/>
                          <a:pt x="91986" y="194324"/>
                          <a:pt x="65379" y="147951"/>
                        </a:cubicBezTo>
                        <a:cubicBezTo>
                          <a:pt x="63098" y="142630"/>
                          <a:pt x="60817" y="137308"/>
                          <a:pt x="57777" y="131987"/>
                        </a:cubicBezTo>
                        <a:cubicBezTo>
                          <a:pt x="57016" y="131226"/>
                          <a:pt x="56256" y="129706"/>
                          <a:pt x="56256" y="128946"/>
                        </a:cubicBezTo>
                        <a:cubicBezTo>
                          <a:pt x="41052" y="102338"/>
                          <a:pt x="28128" y="74210"/>
                          <a:pt x="14444" y="46842"/>
                        </a:cubicBezTo>
                        <a:cubicBezTo>
                          <a:pt x="8362" y="33158"/>
                          <a:pt x="760" y="20995"/>
                          <a:pt x="0" y="5791"/>
                        </a:cubicBezTo>
                        <a:cubicBezTo>
                          <a:pt x="1521" y="1229"/>
                          <a:pt x="3801" y="-1051"/>
                          <a:pt x="8362" y="469"/>
                        </a:cubicBezTo>
                        <a:cubicBezTo>
                          <a:pt x="11403" y="1989"/>
                          <a:pt x="12164" y="4270"/>
                          <a:pt x="13684" y="6551"/>
                        </a:cubicBezTo>
                        <a:cubicBezTo>
                          <a:pt x="23567" y="22515"/>
                          <a:pt x="31169" y="40000"/>
                          <a:pt x="41052" y="55965"/>
                        </a:cubicBezTo>
                        <a:cubicBezTo>
                          <a:pt x="43332" y="59006"/>
                          <a:pt x="44093" y="62807"/>
                          <a:pt x="43332" y="66608"/>
                        </a:cubicBezTo>
                        <a:cubicBezTo>
                          <a:pt x="43332" y="67368"/>
                          <a:pt x="44093" y="68128"/>
                          <a:pt x="44093" y="68889"/>
                        </a:cubicBezTo>
                        <a:cubicBezTo>
                          <a:pt x="47894" y="71169"/>
                          <a:pt x="50174" y="74970"/>
                          <a:pt x="52455" y="79532"/>
                        </a:cubicBezTo>
                        <a:cubicBezTo>
                          <a:pt x="61578" y="97777"/>
                          <a:pt x="73741" y="114502"/>
                          <a:pt x="83624" y="132747"/>
                        </a:cubicBezTo>
                        <a:cubicBezTo>
                          <a:pt x="93507" y="150232"/>
                          <a:pt x="106430" y="165436"/>
                          <a:pt x="117073" y="182921"/>
                        </a:cubicBezTo>
                        <a:cubicBezTo>
                          <a:pt x="120114" y="188243"/>
                          <a:pt x="123915" y="193564"/>
                          <a:pt x="126196" y="200406"/>
                        </a:cubicBezTo>
                        <a:lnTo>
                          <a:pt x="126196" y="200406"/>
                        </a:lnTo>
                        <a:cubicBezTo>
                          <a:pt x="146722" y="222452"/>
                          <a:pt x="164967" y="246779"/>
                          <a:pt x="182452" y="271866"/>
                        </a:cubicBezTo>
                        <a:cubicBezTo>
                          <a:pt x="183973" y="274147"/>
                          <a:pt x="183212" y="277188"/>
                          <a:pt x="185493" y="280229"/>
                        </a:cubicBezTo>
                        <a:cubicBezTo>
                          <a:pt x="186253" y="283270"/>
                          <a:pt x="187013" y="285550"/>
                          <a:pt x="190054" y="287831"/>
                        </a:cubicBezTo>
                        <a:cubicBezTo>
                          <a:pt x="196896" y="293153"/>
                          <a:pt x="202218" y="299234"/>
                          <a:pt x="203738" y="307597"/>
                        </a:cubicBezTo>
                        <a:cubicBezTo>
                          <a:pt x="204498" y="308357"/>
                          <a:pt x="204498" y="309117"/>
                          <a:pt x="205258" y="309877"/>
                        </a:cubicBezTo>
                        <a:cubicBezTo>
                          <a:pt x="208299" y="312158"/>
                          <a:pt x="211340" y="313678"/>
                          <a:pt x="213621" y="317479"/>
                        </a:cubicBezTo>
                        <a:cubicBezTo>
                          <a:pt x="227305" y="340286"/>
                          <a:pt x="244030" y="361572"/>
                          <a:pt x="258474" y="384378"/>
                        </a:cubicBezTo>
                        <a:cubicBezTo>
                          <a:pt x="261515" y="388940"/>
                          <a:pt x="263035" y="394261"/>
                          <a:pt x="264555" y="398823"/>
                        </a:cubicBezTo>
                        <a:cubicBezTo>
                          <a:pt x="265316" y="401864"/>
                          <a:pt x="266836" y="404144"/>
                          <a:pt x="269117" y="406425"/>
                        </a:cubicBezTo>
                        <a:cubicBezTo>
                          <a:pt x="280520" y="413267"/>
                          <a:pt x="282040" y="426190"/>
                          <a:pt x="288122" y="435313"/>
                        </a:cubicBezTo>
                        <a:cubicBezTo>
                          <a:pt x="300286" y="454318"/>
                          <a:pt x="310168" y="474844"/>
                          <a:pt x="320051" y="496130"/>
                        </a:cubicBezTo>
                        <a:cubicBezTo>
                          <a:pt x="320051" y="499931"/>
                          <a:pt x="320051" y="506013"/>
                          <a:pt x="322332" y="511335"/>
                        </a:cubicBezTo>
                        <a:close/>
                      </a:path>
                    </a:pathLst>
                  </a:custGeom>
                  <a:solidFill>
                    <a:srgbClr val="0337AE"/>
                  </a:solidFill>
                  <a:ln w="75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45" name="Freeform: Shape 44">
                    <a:extLst>
                      <a:ext uri="{FF2B5EF4-FFF2-40B4-BE49-F238E27FC236}">
                        <a16:creationId xmlns:a16="http://schemas.microsoft.com/office/drawing/2014/main" id="{35B53643-16E7-43D9-8F09-CA19AFE552CB}"/>
                      </a:ext>
                    </a:extLst>
                  </p:cNvPr>
                  <p:cNvSpPr/>
                  <p:nvPr/>
                </p:nvSpPr>
                <p:spPr>
                  <a:xfrm>
                    <a:off x="6797815" y="4448644"/>
                    <a:ext cx="454892" cy="192813"/>
                  </a:xfrm>
                  <a:custGeom>
                    <a:avLst/>
                    <a:gdLst>
                      <a:gd name="connsiteX0" fmla="*/ 144724 w 454892"/>
                      <a:gd name="connsiteY0" fmla="*/ 166586 h 192813"/>
                      <a:gd name="connsiteX1" fmla="*/ 133321 w 454892"/>
                      <a:gd name="connsiteY1" fmla="*/ 161265 h 192813"/>
                      <a:gd name="connsiteX2" fmla="*/ 122678 w 454892"/>
                      <a:gd name="connsiteY2" fmla="*/ 156704 h 192813"/>
                      <a:gd name="connsiteX3" fmla="*/ 115836 w 454892"/>
                      <a:gd name="connsiteY3" fmla="*/ 152902 h 192813"/>
                      <a:gd name="connsiteX4" fmla="*/ 105953 w 454892"/>
                      <a:gd name="connsiteY4" fmla="*/ 148341 h 192813"/>
                      <a:gd name="connsiteX5" fmla="*/ 106713 w 454892"/>
                      <a:gd name="connsiteY5" fmla="*/ 136938 h 192813"/>
                      <a:gd name="connsiteX6" fmla="*/ 120397 w 454892"/>
                      <a:gd name="connsiteY6" fmla="*/ 135418 h 192813"/>
                      <a:gd name="connsiteX7" fmla="*/ 143964 w 454892"/>
                      <a:gd name="connsiteY7" fmla="*/ 139219 h 192813"/>
                      <a:gd name="connsiteX8" fmla="*/ 55018 w 454892"/>
                      <a:gd name="connsiteY8" fmla="*/ 72319 h 192813"/>
                      <a:gd name="connsiteX9" fmla="*/ 17768 w 454892"/>
                      <a:gd name="connsiteY9" fmla="*/ 30507 h 192813"/>
                      <a:gd name="connsiteX10" fmla="*/ 3324 w 454892"/>
                      <a:gd name="connsiteY10" fmla="*/ 12262 h 192813"/>
                      <a:gd name="connsiteX11" fmla="*/ 1803 w 454892"/>
                      <a:gd name="connsiteY11" fmla="*/ 99 h 192813"/>
                      <a:gd name="connsiteX12" fmla="*/ 16247 w 454892"/>
                      <a:gd name="connsiteY12" fmla="*/ 5420 h 192813"/>
                      <a:gd name="connsiteX13" fmla="*/ 156127 w 454892"/>
                      <a:gd name="connsiteY13" fmla="*/ 66998 h 192813"/>
                      <a:gd name="connsiteX14" fmla="*/ 224547 w 454892"/>
                      <a:gd name="connsiteY14" fmla="*/ 60916 h 192813"/>
                      <a:gd name="connsiteX15" fmla="*/ 321094 w 454892"/>
                      <a:gd name="connsiteY15" fmla="*/ 43431 h 192813"/>
                      <a:gd name="connsiteX16" fmla="*/ 325655 w 454892"/>
                      <a:gd name="connsiteY16" fmla="*/ 44952 h 192813"/>
                      <a:gd name="connsiteX17" fmla="*/ 316533 w 454892"/>
                      <a:gd name="connsiteY17" fmla="*/ 57115 h 192813"/>
                      <a:gd name="connsiteX18" fmla="*/ 311972 w 454892"/>
                      <a:gd name="connsiteY18" fmla="*/ 69279 h 192813"/>
                      <a:gd name="connsiteX19" fmla="*/ 322615 w 454892"/>
                      <a:gd name="connsiteY19" fmla="*/ 74600 h 192813"/>
                      <a:gd name="connsiteX20" fmla="*/ 416881 w 454892"/>
                      <a:gd name="connsiteY20" fmla="*/ 84483 h 192813"/>
                      <a:gd name="connsiteX21" fmla="*/ 448050 w 454892"/>
                      <a:gd name="connsiteY21" fmla="*/ 111851 h 192813"/>
                      <a:gd name="connsiteX22" fmla="*/ 454892 w 454892"/>
                      <a:gd name="connsiteY22" fmla="*/ 126295 h 192813"/>
                      <a:gd name="connsiteX23" fmla="*/ 443489 w 454892"/>
                      <a:gd name="connsiteY23" fmla="*/ 136938 h 192813"/>
                      <a:gd name="connsiteX24" fmla="*/ 360625 w 454892"/>
                      <a:gd name="connsiteY24" fmla="*/ 169627 h 192813"/>
                      <a:gd name="connsiteX25" fmla="*/ 339339 w 454892"/>
                      <a:gd name="connsiteY25" fmla="*/ 189393 h 192813"/>
                      <a:gd name="connsiteX26" fmla="*/ 326416 w 454892"/>
                      <a:gd name="connsiteY26" fmla="*/ 190913 h 192813"/>
                      <a:gd name="connsiteX27" fmla="*/ 291446 w 454892"/>
                      <a:gd name="connsiteY27" fmla="*/ 191674 h 192813"/>
                      <a:gd name="connsiteX28" fmla="*/ 277002 w 454892"/>
                      <a:gd name="connsiteY28" fmla="*/ 191674 h 192813"/>
                      <a:gd name="connsiteX29" fmla="*/ 267119 w 454892"/>
                      <a:gd name="connsiteY29" fmla="*/ 191674 h 192813"/>
                      <a:gd name="connsiteX30" fmla="*/ 227588 w 454892"/>
                      <a:gd name="connsiteY30" fmla="*/ 188633 h 192813"/>
                      <a:gd name="connsiteX31" fmla="*/ 227588 w 454892"/>
                      <a:gd name="connsiteY31" fmla="*/ 188633 h 192813"/>
                      <a:gd name="connsiteX32" fmla="*/ 200220 w 454892"/>
                      <a:gd name="connsiteY32" fmla="*/ 186352 h 192813"/>
                      <a:gd name="connsiteX33" fmla="*/ 175133 w 454892"/>
                      <a:gd name="connsiteY33" fmla="*/ 176469 h 192813"/>
                      <a:gd name="connsiteX34" fmla="*/ 174372 w 454892"/>
                      <a:gd name="connsiteY34" fmla="*/ 175709 h 192813"/>
                      <a:gd name="connsiteX35" fmla="*/ 173612 w 454892"/>
                      <a:gd name="connsiteY35" fmla="*/ 175709 h 192813"/>
                      <a:gd name="connsiteX36" fmla="*/ 158408 w 454892"/>
                      <a:gd name="connsiteY36" fmla="*/ 170388 h 192813"/>
                      <a:gd name="connsiteX37" fmla="*/ 158408 w 454892"/>
                      <a:gd name="connsiteY37" fmla="*/ 170388 h 192813"/>
                      <a:gd name="connsiteX38" fmla="*/ 144724 w 454892"/>
                      <a:gd name="connsiteY38" fmla="*/ 166586 h 1928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454892" h="192813">
                        <a:moveTo>
                          <a:pt x="144724" y="166586"/>
                        </a:moveTo>
                        <a:cubicBezTo>
                          <a:pt x="140923" y="165066"/>
                          <a:pt x="137122" y="162785"/>
                          <a:pt x="133321" y="161265"/>
                        </a:cubicBezTo>
                        <a:cubicBezTo>
                          <a:pt x="129520" y="160505"/>
                          <a:pt x="125719" y="159744"/>
                          <a:pt x="122678" y="156704"/>
                        </a:cubicBezTo>
                        <a:cubicBezTo>
                          <a:pt x="119637" y="156704"/>
                          <a:pt x="118116" y="154423"/>
                          <a:pt x="115836" y="152902"/>
                        </a:cubicBezTo>
                        <a:cubicBezTo>
                          <a:pt x="111274" y="153663"/>
                          <a:pt x="108234" y="152142"/>
                          <a:pt x="105953" y="148341"/>
                        </a:cubicBezTo>
                        <a:cubicBezTo>
                          <a:pt x="104433" y="144540"/>
                          <a:pt x="104433" y="140739"/>
                          <a:pt x="106713" y="136938"/>
                        </a:cubicBezTo>
                        <a:cubicBezTo>
                          <a:pt x="110514" y="132377"/>
                          <a:pt x="115836" y="133897"/>
                          <a:pt x="120397" y="135418"/>
                        </a:cubicBezTo>
                        <a:cubicBezTo>
                          <a:pt x="127999" y="136938"/>
                          <a:pt x="135601" y="139219"/>
                          <a:pt x="143964" y="139219"/>
                        </a:cubicBezTo>
                        <a:cubicBezTo>
                          <a:pt x="111274" y="120973"/>
                          <a:pt x="83907" y="95126"/>
                          <a:pt x="55018" y="72319"/>
                        </a:cubicBezTo>
                        <a:cubicBezTo>
                          <a:pt x="39814" y="60916"/>
                          <a:pt x="30691" y="43431"/>
                          <a:pt x="17768" y="30507"/>
                        </a:cubicBezTo>
                        <a:cubicBezTo>
                          <a:pt x="13207" y="24426"/>
                          <a:pt x="7885" y="18344"/>
                          <a:pt x="3324" y="12262"/>
                        </a:cubicBezTo>
                        <a:cubicBezTo>
                          <a:pt x="1043" y="8461"/>
                          <a:pt x="-1998" y="4660"/>
                          <a:pt x="1803" y="99"/>
                        </a:cubicBezTo>
                        <a:cubicBezTo>
                          <a:pt x="7885" y="-661"/>
                          <a:pt x="11686" y="3140"/>
                          <a:pt x="16247" y="5420"/>
                        </a:cubicBezTo>
                        <a:cubicBezTo>
                          <a:pt x="59580" y="33549"/>
                          <a:pt x="104433" y="57875"/>
                          <a:pt x="156127" y="66998"/>
                        </a:cubicBezTo>
                        <a:cubicBezTo>
                          <a:pt x="178934" y="71559"/>
                          <a:pt x="202500" y="66238"/>
                          <a:pt x="224547" y="60916"/>
                        </a:cubicBezTo>
                        <a:cubicBezTo>
                          <a:pt x="256476" y="53314"/>
                          <a:pt x="289165" y="49513"/>
                          <a:pt x="321094" y="43431"/>
                        </a:cubicBezTo>
                        <a:cubicBezTo>
                          <a:pt x="322615" y="43431"/>
                          <a:pt x="324135" y="44192"/>
                          <a:pt x="325655" y="44952"/>
                        </a:cubicBezTo>
                        <a:cubicBezTo>
                          <a:pt x="326416" y="51794"/>
                          <a:pt x="320334" y="53314"/>
                          <a:pt x="316533" y="57115"/>
                        </a:cubicBezTo>
                        <a:cubicBezTo>
                          <a:pt x="313492" y="60156"/>
                          <a:pt x="309691" y="63957"/>
                          <a:pt x="311972" y="69279"/>
                        </a:cubicBezTo>
                        <a:cubicBezTo>
                          <a:pt x="313492" y="73840"/>
                          <a:pt x="318053" y="73840"/>
                          <a:pt x="322615" y="74600"/>
                        </a:cubicBezTo>
                        <a:cubicBezTo>
                          <a:pt x="353784" y="78401"/>
                          <a:pt x="385713" y="79922"/>
                          <a:pt x="416881" y="84483"/>
                        </a:cubicBezTo>
                        <a:cubicBezTo>
                          <a:pt x="433606" y="86764"/>
                          <a:pt x="445770" y="94366"/>
                          <a:pt x="448050" y="111851"/>
                        </a:cubicBezTo>
                        <a:cubicBezTo>
                          <a:pt x="448811" y="117172"/>
                          <a:pt x="452612" y="120973"/>
                          <a:pt x="454892" y="126295"/>
                        </a:cubicBezTo>
                        <a:cubicBezTo>
                          <a:pt x="454892" y="133897"/>
                          <a:pt x="448050" y="134657"/>
                          <a:pt x="443489" y="136938"/>
                        </a:cubicBezTo>
                        <a:cubicBezTo>
                          <a:pt x="416121" y="149862"/>
                          <a:pt x="387993" y="158984"/>
                          <a:pt x="360625" y="169627"/>
                        </a:cubicBezTo>
                        <a:cubicBezTo>
                          <a:pt x="350743" y="173428"/>
                          <a:pt x="341620" y="177990"/>
                          <a:pt x="339339" y="189393"/>
                        </a:cubicBezTo>
                        <a:cubicBezTo>
                          <a:pt x="335538" y="192434"/>
                          <a:pt x="330977" y="193194"/>
                          <a:pt x="326416" y="190913"/>
                        </a:cubicBezTo>
                        <a:cubicBezTo>
                          <a:pt x="315012" y="190913"/>
                          <a:pt x="303609" y="190913"/>
                          <a:pt x="291446" y="191674"/>
                        </a:cubicBezTo>
                        <a:cubicBezTo>
                          <a:pt x="286885" y="193194"/>
                          <a:pt x="281563" y="193194"/>
                          <a:pt x="277002" y="191674"/>
                        </a:cubicBezTo>
                        <a:cubicBezTo>
                          <a:pt x="273961" y="191674"/>
                          <a:pt x="270160" y="191674"/>
                          <a:pt x="267119" y="191674"/>
                        </a:cubicBezTo>
                        <a:cubicBezTo>
                          <a:pt x="254195" y="190153"/>
                          <a:pt x="240511" y="191674"/>
                          <a:pt x="227588" y="188633"/>
                        </a:cubicBezTo>
                        <a:lnTo>
                          <a:pt x="227588" y="188633"/>
                        </a:lnTo>
                        <a:cubicBezTo>
                          <a:pt x="218465" y="187112"/>
                          <a:pt x="209342" y="189393"/>
                          <a:pt x="200220" y="186352"/>
                        </a:cubicBezTo>
                        <a:cubicBezTo>
                          <a:pt x="191857" y="182551"/>
                          <a:pt x="181975" y="183311"/>
                          <a:pt x="175133" y="176469"/>
                        </a:cubicBezTo>
                        <a:lnTo>
                          <a:pt x="174372" y="175709"/>
                        </a:lnTo>
                        <a:lnTo>
                          <a:pt x="173612" y="175709"/>
                        </a:lnTo>
                        <a:cubicBezTo>
                          <a:pt x="168291" y="174189"/>
                          <a:pt x="162969" y="174189"/>
                          <a:pt x="158408" y="170388"/>
                        </a:cubicBezTo>
                        <a:lnTo>
                          <a:pt x="158408" y="170388"/>
                        </a:lnTo>
                        <a:cubicBezTo>
                          <a:pt x="153847" y="169627"/>
                          <a:pt x="149285" y="168867"/>
                          <a:pt x="144724" y="166586"/>
                        </a:cubicBezTo>
                        <a:close/>
                      </a:path>
                    </a:pathLst>
                  </a:custGeom>
                  <a:solidFill>
                    <a:srgbClr val="1DDFFB"/>
                  </a:solidFill>
                  <a:ln w="75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46" name="Freeform: Shape 45">
                    <a:extLst>
                      <a:ext uri="{FF2B5EF4-FFF2-40B4-BE49-F238E27FC236}">
                        <a16:creationId xmlns:a16="http://schemas.microsoft.com/office/drawing/2014/main" id="{FFB45B46-D6FE-404E-8F37-A287EB5F6814}"/>
                      </a:ext>
                    </a:extLst>
                  </p:cNvPr>
                  <p:cNvSpPr/>
                  <p:nvPr/>
                </p:nvSpPr>
                <p:spPr>
                  <a:xfrm>
                    <a:off x="7103236" y="4329389"/>
                    <a:ext cx="372595" cy="246659"/>
                  </a:xfrm>
                  <a:custGeom>
                    <a:avLst/>
                    <a:gdLst>
                      <a:gd name="connsiteX0" fmla="*/ 148711 w 372595"/>
                      <a:gd name="connsiteY0" fmla="*/ 246310 h 246659"/>
                      <a:gd name="connsiteX1" fmla="*/ 138068 w 372595"/>
                      <a:gd name="connsiteY1" fmla="*/ 228825 h 246659"/>
                      <a:gd name="connsiteX2" fmla="*/ 116782 w 372595"/>
                      <a:gd name="connsiteY2" fmla="*/ 206779 h 246659"/>
                      <a:gd name="connsiteX3" fmla="*/ 44562 w 372595"/>
                      <a:gd name="connsiteY3" fmla="*/ 199177 h 246659"/>
                      <a:gd name="connsiteX4" fmla="*/ 12633 w 372595"/>
                      <a:gd name="connsiteY4" fmla="*/ 196896 h 246659"/>
                      <a:gd name="connsiteX5" fmla="*/ 469 w 372595"/>
                      <a:gd name="connsiteY5" fmla="*/ 190814 h 246659"/>
                      <a:gd name="connsiteX6" fmla="*/ 5791 w 372595"/>
                      <a:gd name="connsiteY6" fmla="*/ 175610 h 246659"/>
                      <a:gd name="connsiteX7" fmla="*/ 19475 w 372595"/>
                      <a:gd name="connsiteY7" fmla="*/ 164967 h 246659"/>
                      <a:gd name="connsiteX8" fmla="*/ 32398 w 372595"/>
                      <a:gd name="connsiteY8" fmla="*/ 152043 h 246659"/>
                      <a:gd name="connsiteX9" fmla="*/ 48363 w 372595"/>
                      <a:gd name="connsiteY9" fmla="*/ 118594 h 246659"/>
                      <a:gd name="connsiteX10" fmla="*/ 70409 w 372595"/>
                      <a:gd name="connsiteY10" fmla="*/ 118594 h 246659"/>
                      <a:gd name="connsiteX11" fmla="*/ 95496 w 372595"/>
                      <a:gd name="connsiteY11" fmla="*/ 120874 h 246659"/>
                      <a:gd name="connsiteX12" fmla="*/ 105379 w 372595"/>
                      <a:gd name="connsiteY12" fmla="*/ 115553 h 246659"/>
                      <a:gd name="connsiteX13" fmla="*/ 163155 w 372595"/>
                      <a:gd name="connsiteY13" fmla="*/ 67659 h 246659"/>
                      <a:gd name="connsiteX14" fmla="*/ 177600 w 372595"/>
                      <a:gd name="connsiteY14" fmla="*/ 60817 h 246659"/>
                      <a:gd name="connsiteX15" fmla="*/ 165436 w 372595"/>
                      <a:gd name="connsiteY15" fmla="*/ 89705 h 246659"/>
                      <a:gd name="connsiteX16" fmla="*/ 158594 w 372595"/>
                      <a:gd name="connsiteY16" fmla="*/ 104910 h 246659"/>
                      <a:gd name="connsiteX17" fmla="*/ 172278 w 372595"/>
                      <a:gd name="connsiteY17" fmla="*/ 118594 h 246659"/>
                      <a:gd name="connsiteX18" fmla="*/ 277948 w 372595"/>
                      <a:gd name="connsiteY18" fmla="*/ 84384 h 246659"/>
                      <a:gd name="connsiteX19" fmla="*/ 326602 w 372595"/>
                      <a:gd name="connsiteY19" fmla="*/ 31929 h 246659"/>
                      <a:gd name="connsiteX20" fmla="*/ 343327 w 372595"/>
                      <a:gd name="connsiteY20" fmla="*/ 0 h 246659"/>
                      <a:gd name="connsiteX21" fmla="*/ 371455 w 372595"/>
                      <a:gd name="connsiteY21" fmla="*/ 19766 h 246659"/>
                      <a:gd name="connsiteX22" fmla="*/ 371455 w 372595"/>
                      <a:gd name="connsiteY22" fmla="*/ 24327 h 246659"/>
                      <a:gd name="connsiteX23" fmla="*/ 371455 w 372595"/>
                      <a:gd name="connsiteY23" fmla="*/ 24327 h 246659"/>
                      <a:gd name="connsiteX24" fmla="*/ 363853 w 372595"/>
                      <a:gd name="connsiteY24" fmla="*/ 44092 h 246659"/>
                      <a:gd name="connsiteX25" fmla="*/ 363853 w 372595"/>
                      <a:gd name="connsiteY25" fmla="*/ 44092 h 246659"/>
                      <a:gd name="connsiteX26" fmla="*/ 357011 w 372595"/>
                      <a:gd name="connsiteY26" fmla="*/ 59297 h 246659"/>
                      <a:gd name="connsiteX27" fmla="*/ 351689 w 372595"/>
                      <a:gd name="connsiteY27" fmla="*/ 71460 h 246659"/>
                      <a:gd name="connsiteX28" fmla="*/ 341046 w 372595"/>
                      <a:gd name="connsiteY28" fmla="*/ 91226 h 246659"/>
                      <a:gd name="connsiteX29" fmla="*/ 337245 w 372595"/>
                      <a:gd name="connsiteY29" fmla="*/ 98828 h 246659"/>
                      <a:gd name="connsiteX30" fmla="*/ 299994 w 372595"/>
                      <a:gd name="connsiteY30" fmla="*/ 155084 h 246659"/>
                      <a:gd name="connsiteX31" fmla="*/ 294673 w 372595"/>
                      <a:gd name="connsiteY31" fmla="*/ 159645 h 246659"/>
                      <a:gd name="connsiteX32" fmla="*/ 290112 w 372595"/>
                      <a:gd name="connsiteY32" fmla="*/ 164967 h 246659"/>
                      <a:gd name="connsiteX33" fmla="*/ 200406 w 372595"/>
                      <a:gd name="connsiteY33" fmla="*/ 221223 h 246659"/>
                      <a:gd name="connsiteX34" fmla="*/ 165436 w 372595"/>
                      <a:gd name="connsiteY34" fmla="*/ 241749 h 246659"/>
                      <a:gd name="connsiteX35" fmla="*/ 148711 w 372595"/>
                      <a:gd name="connsiteY35" fmla="*/ 246310 h 2466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72595" h="246659">
                        <a:moveTo>
                          <a:pt x="148711" y="246310"/>
                        </a:moveTo>
                        <a:cubicBezTo>
                          <a:pt x="142630" y="241749"/>
                          <a:pt x="138829" y="237187"/>
                          <a:pt x="138068" y="228825"/>
                        </a:cubicBezTo>
                        <a:cubicBezTo>
                          <a:pt x="137308" y="218942"/>
                          <a:pt x="126665" y="207539"/>
                          <a:pt x="116782" y="206779"/>
                        </a:cubicBezTo>
                        <a:cubicBezTo>
                          <a:pt x="92455" y="203738"/>
                          <a:pt x="68889" y="201457"/>
                          <a:pt x="44562" y="199177"/>
                        </a:cubicBezTo>
                        <a:cubicBezTo>
                          <a:pt x="33919" y="198417"/>
                          <a:pt x="23276" y="196896"/>
                          <a:pt x="12633" y="196896"/>
                        </a:cubicBezTo>
                        <a:cubicBezTo>
                          <a:pt x="7311" y="196896"/>
                          <a:pt x="1990" y="196136"/>
                          <a:pt x="469" y="190814"/>
                        </a:cubicBezTo>
                        <a:cubicBezTo>
                          <a:pt x="-1051" y="184733"/>
                          <a:pt x="1229" y="179411"/>
                          <a:pt x="5791" y="175610"/>
                        </a:cubicBezTo>
                        <a:cubicBezTo>
                          <a:pt x="10352" y="171809"/>
                          <a:pt x="14913" y="168768"/>
                          <a:pt x="19475" y="164967"/>
                        </a:cubicBezTo>
                        <a:cubicBezTo>
                          <a:pt x="20995" y="158125"/>
                          <a:pt x="27077" y="155844"/>
                          <a:pt x="32398" y="152043"/>
                        </a:cubicBezTo>
                        <a:cubicBezTo>
                          <a:pt x="43801" y="143681"/>
                          <a:pt x="52924" y="134558"/>
                          <a:pt x="48363" y="118594"/>
                        </a:cubicBezTo>
                        <a:cubicBezTo>
                          <a:pt x="55965" y="111752"/>
                          <a:pt x="64327" y="112512"/>
                          <a:pt x="70409" y="118594"/>
                        </a:cubicBezTo>
                        <a:cubicBezTo>
                          <a:pt x="78771" y="126196"/>
                          <a:pt x="86374" y="124675"/>
                          <a:pt x="95496" y="120874"/>
                        </a:cubicBezTo>
                        <a:cubicBezTo>
                          <a:pt x="98537" y="119354"/>
                          <a:pt x="102338" y="117834"/>
                          <a:pt x="105379" y="115553"/>
                        </a:cubicBezTo>
                        <a:cubicBezTo>
                          <a:pt x="122104" y="96547"/>
                          <a:pt x="144150" y="84384"/>
                          <a:pt x="163155" y="67659"/>
                        </a:cubicBezTo>
                        <a:cubicBezTo>
                          <a:pt x="167717" y="63858"/>
                          <a:pt x="170758" y="58537"/>
                          <a:pt x="177600" y="60817"/>
                        </a:cubicBezTo>
                        <a:cubicBezTo>
                          <a:pt x="176079" y="71460"/>
                          <a:pt x="170758" y="80583"/>
                          <a:pt x="165436" y="89705"/>
                        </a:cubicBezTo>
                        <a:cubicBezTo>
                          <a:pt x="162395" y="95027"/>
                          <a:pt x="159354" y="99588"/>
                          <a:pt x="158594" y="104910"/>
                        </a:cubicBezTo>
                        <a:cubicBezTo>
                          <a:pt x="157074" y="114793"/>
                          <a:pt x="161635" y="119354"/>
                          <a:pt x="172278" y="118594"/>
                        </a:cubicBezTo>
                        <a:cubicBezTo>
                          <a:pt x="209529" y="113272"/>
                          <a:pt x="244499" y="98828"/>
                          <a:pt x="277948" y="84384"/>
                        </a:cubicBezTo>
                        <a:cubicBezTo>
                          <a:pt x="300755" y="74501"/>
                          <a:pt x="314439" y="53215"/>
                          <a:pt x="326602" y="31929"/>
                        </a:cubicBezTo>
                        <a:cubicBezTo>
                          <a:pt x="332684" y="21286"/>
                          <a:pt x="337245" y="10643"/>
                          <a:pt x="343327" y="0"/>
                        </a:cubicBezTo>
                        <a:cubicBezTo>
                          <a:pt x="353970" y="5321"/>
                          <a:pt x="357771" y="19005"/>
                          <a:pt x="371455" y="19766"/>
                        </a:cubicBezTo>
                        <a:cubicBezTo>
                          <a:pt x="372975" y="21286"/>
                          <a:pt x="372975" y="22806"/>
                          <a:pt x="371455" y="24327"/>
                        </a:cubicBezTo>
                        <a:lnTo>
                          <a:pt x="371455" y="24327"/>
                        </a:lnTo>
                        <a:cubicBezTo>
                          <a:pt x="369934" y="31169"/>
                          <a:pt x="369174" y="38771"/>
                          <a:pt x="363853" y="44092"/>
                        </a:cubicBezTo>
                        <a:lnTo>
                          <a:pt x="363853" y="44092"/>
                        </a:lnTo>
                        <a:cubicBezTo>
                          <a:pt x="363092" y="50174"/>
                          <a:pt x="361572" y="54735"/>
                          <a:pt x="357011" y="59297"/>
                        </a:cubicBezTo>
                        <a:cubicBezTo>
                          <a:pt x="353970" y="63098"/>
                          <a:pt x="351689" y="66139"/>
                          <a:pt x="351689" y="71460"/>
                        </a:cubicBezTo>
                        <a:cubicBezTo>
                          <a:pt x="349409" y="79062"/>
                          <a:pt x="349409" y="87425"/>
                          <a:pt x="341046" y="91226"/>
                        </a:cubicBezTo>
                        <a:cubicBezTo>
                          <a:pt x="338766" y="93507"/>
                          <a:pt x="337245" y="95787"/>
                          <a:pt x="337245" y="98828"/>
                        </a:cubicBezTo>
                        <a:cubicBezTo>
                          <a:pt x="328883" y="120114"/>
                          <a:pt x="315959" y="139120"/>
                          <a:pt x="299994" y="155084"/>
                        </a:cubicBezTo>
                        <a:cubicBezTo>
                          <a:pt x="296954" y="155084"/>
                          <a:pt x="294673" y="156605"/>
                          <a:pt x="294673" y="159645"/>
                        </a:cubicBezTo>
                        <a:cubicBezTo>
                          <a:pt x="293913" y="161926"/>
                          <a:pt x="292392" y="163447"/>
                          <a:pt x="290112" y="164967"/>
                        </a:cubicBezTo>
                        <a:cubicBezTo>
                          <a:pt x="258943" y="181692"/>
                          <a:pt x="231575" y="203738"/>
                          <a:pt x="200406" y="221223"/>
                        </a:cubicBezTo>
                        <a:cubicBezTo>
                          <a:pt x="188243" y="228065"/>
                          <a:pt x="176839" y="234907"/>
                          <a:pt x="165436" y="241749"/>
                        </a:cubicBezTo>
                        <a:cubicBezTo>
                          <a:pt x="160115" y="244030"/>
                          <a:pt x="155553" y="247831"/>
                          <a:pt x="148711" y="246310"/>
                        </a:cubicBezTo>
                        <a:close/>
                      </a:path>
                    </a:pathLst>
                  </a:custGeom>
                  <a:solidFill>
                    <a:srgbClr val="0B92E8"/>
                  </a:solidFill>
                  <a:ln w="75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47" name="Freeform: Shape 46">
                    <a:extLst>
                      <a:ext uri="{FF2B5EF4-FFF2-40B4-BE49-F238E27FC236}">
                        <a16:creationId xmlns:a16="http://schemas.microsoft.com/office/drawing/2014/main" id="{F6A4C669-9885-4ED6-ADD3-C0487C98BB5A}"/>
                      </a:ext>
                    </a:extLst>
                  </p:cNvPr>
                  <p:cNvSpPr/>
                  <p:nvPr/>
                </p:nvSpPr>
                <p:spPr>
                  <a:xfrm>
                    <a:off x="6942539" y="3320376"/>
                    <a:ext cx="222743" cy="447100"/>
                  </a:xfrm>
                  <a:custGeom>
                    <a:avLst/>
                    <a:gdLst>
                      <a:gd name="connsiteX0" fmla="*/ 161166 w 222743"/>
                      <a:gd name="connsiteY0" fmla="*/ 56462 h 447100"/>
                      <a:gd name="connsiteX1" fmla="*/ 161926 w 222743"/>
                      <a:gd name="connsiteY1" fmla="*/ 61023 h 447100"/>
                      <a:gd name="connsiteX2" fmla="*/ 165727 w 222743"/>
                      <a:gd name="connsiteY2" fmla="*/ 68625 h 447100"/>
                      <a:gd name="connsiteX3" fmla="*/ 161926 w 222743"/>
                      <a:gd name="connsiteY3" fmla="*/ 88391 h 447100"/>
                      <a:gd name="connsiteX4" fmla="*/ 186253 w 222743"/>
                      <a:gd name="connsiteY4" fmla="*/ 200903 h 447100"/>
                      <a:gd name="connsiteX5" fmla="*/ 209060 w 222743"/>
                      <a:gd name="connsiteY5" fmla="*/ 281486 h 447100"/>
                      <a:gd name="connsiteX6" fmla="*/ 222743 w 222743"/>
                      <a:gd name="connsiteY6" fmla="*/ 324818 h 447100"/>
                      <a:gd name="connsiteX7" fmla="*/ 202218 w 222743"/>
                      <a:gd name="connsiteY7" fmla="*/ 330140 h 447100"/>
                      <a:gd name="connsiteX8" fmla="*/ 168768 w 222743"/>
                      <a:gd name="connsiteY8" fmla="*/ 305053 h 447100"/>
                      <a:gd name="connsiteX9" fmla="*/ 145962 w 222743"/>
                      <a:gd name="connsiteY9" fmla="*/ 288328 h 447100"/>
                      <a:gd name="connsiteX10" fmla="*/ 121635 w 222743"/>
                      <a:gd name="connsiteY10" fmla="*/ 292129 h 447100"/>
                      <a:gd name="connsiteX11" fmla="*/ 88185 w 222743"/>
                      <a:gd name="connsiteY11" fmla="*/ 346865 h 447100"/>
                      <a:gd name="connsiteX12" fmla="*/ 30409 w 222743"/>
                      <a:gd name="connsiteY12" fmla="*/ 435810 h 447100"/>
                      <a:gd name="connsiteX13" fmla="*/ 14444 w 222743"/>
                      <a:gd name="connsiteY13" fmla="*/ 446453 h 447100"/>
                      <a:gd name="connsiteX14" fmla="*/ 3801 w 222743"/>
                      <a:gd name="connsiteY14" fmla="*/ 435810 h 447100"/>
                      <a:gd name="connsiteX15" fmla="*/ 4561 w 222743"/>
                      <a:gd name="connsiteY15" fmla="*/ 413764 h 447100"/>
                      <a:gd name="connsiteX16" fmla="*/ 0 w 222743"/>
                      <a:gd name="connsiteY16" fmla="*/ 385636 h 447100"/>
                      <a:gd name="connsiteX17" fmla="*/ 8362 w 222743"/>
                      <a:gd name="connsiteY17" fmla="*/ 361309 h 447100"/>
                      <a:gd name="connsiteX18" fmla="*/ 56256 w 222743"/>
                      <a:gd name="connsiteY18" fmla="*/ 255639 h 447100"/>
                      <a:gd name="connsiteX19" fmla="*/ 98828 w 222743"/>
                      <a:gd name="connsiteY19" fmla="*/ 143127 h 447100"/>
                      <a:gd name="connsiteX20" fmla="*/ 117073 w 222743"/>
                      <a:gd name="connsiteY20" fmla="*/ 89911 h 447100"/>
                      <a:gd name="connsiteX21" fmla="*/ 112512 w 222743"/>
                      <a:gd name="connsiteY21" fmla="*/ 86110 h 447100"/>
                      <a:gd name="connsiteX22" fmla="*/ 108711 w 222743"/>
                      <a:gd name="connsiteY22" fmla="*/ 80789 h 447100"/>
                      <a:gd name="connsiteX23" fmla="*/ 111752 w 222743"/>
                      <a:gd name="connsiteY23" fmla="*/ 74707 h 447100"/>
                      <a:gd name="connsiteX24" fmla="*/ 111752 w 222743"/>
                      <a:gd name="connsiteY24" fmla="*/ 74707 h 447100"/>
                      <a:gd name="connsiteX25" fmla="*/ 120874 w 222743"/>
                      <a:gd name="connsiteY25" fmla="*/ 49620 h 447100"/>
                      <a:gd name="connsiteX26" fmla="*/ 123915 w 222743"/>
                      <a:gd name="connsiteY26" fmla="*/ 40497 h 447100"/>
                      <a:gd name="connsiteX27" fmla="*/ 134558 w 222743"/>
                      <a:gd name="connsiteY27" fmla="*/ 4767 h 447100"/>
                      <a:gd name="connsiteX28" fmla="*/ 145962 w 222743"/>
                      <a:gd name="connsiteY28" fmla="*/ 5527 h 447100"/>
                      <a:gd name="connsiteX29" fmla="*/ 152804 w 222743"/>
                      <a:gd name="connsiteY29" fmla="*/ 35936 h 447100"/>
                      <a:gd name="connsiteX30" fmla="*/ 155844 w 222743"/>
                      <a:gd name="connsiteY30" fmla="*/ 45059 h 447100"/>
                      <a:gd name="connsiteX31" fmla="*/ 161166 w 222743"/>
                      <a:gd name="connsiteY31" fmla="*/ 56462 h 4471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222743" h="447100">
                        <a:moveTo>
                          <a:pt x="161166" y="56462"/>
                        </a:moveTo>
                        <a:cubicBezTo>
                          <a:pt x="161166" y="57982"/>
                          <a:pt x="161166" y="59503"/>
                          <a:pt x="161926" y="61023"/>
                        </a:cubicBezTo>
                        <a:cubicBezTo>
                          <a:pt x="164207" y="63304"/>
                          <a:pt x="165727" y="65584"/>
                          <a:pt x="165727" y="68625"/>
                        </a:cubicBezTo>
                        <a:cubicBezTo>
                          <a:pt x="163447" y="74707"/>
                          <a:pt x="156605" y="80789"/>
                          <a:pt x="161926" y="88391"/>
                        </a:cubicBezTo>
                        <a:cubicBezTo>
                          <a:pt x="168008" y="126402"/>
                          <a:pt x="177891" y="163652"/>
                          <a:pt x="186253" y="200903"/>
                        </a:cubicBezTo>
                        <a:cubicBezTo>
                          <a:pt x="194615" y="227511"/>
                          <a:pt x="201457" y="254878"/>
                          <a:pt x="209060" y="281486"/>
                        </a:cubicBezTo>
                        <a:cubicBezTo>
                          <a:pt x="213621" y="295930"/>
                          <a:pt x="220463" y="309614"/>
                          <a:pt x="222743" y="324818"/>
                        </a:cubicBezTo>
                        <a:cubicBezTo>
                          <a:pt x="218942" y="335461"/>
                          <a:pt x="212861" y="337742"/>
                          <a:pt x="202218" y="330140"/>
                        </a:cubicBezTo>
                        <a:cubicBezTo>
                          <a:pt x="190814" y="321777"/>
                          <a:pt x="180171" y="313415"/>
                          <a:pt x="168768" y="305053"/>
                        </a:cubicBezTo>
                        <a:cubicBezTo>
                          <a:pt x="161166" y="299731"/>
                          <a:pt x="153564" y="293649"/>
                          <a:pt x="145962" y="288328"/>
                        </a:cubicBezTo>
                        <a:cubicBezTo>
                          <a:pt x="135319" y="280726"/>
                          <a:pt x="130757" y="281486"/>
                          <a:pt x="121635" y="292129"/>
                        </a:cubicBezTo>
                        <a:cubicBezTo>
                          <a:pt x="108711" y="308854"/>
                          <a:pt x="99588" y="328619"/>
                          <a:pt x="88185" y="346865"/>
                        </a:cubicBezTo>
                        <a:cubicBezTo>
                          <a:pt x="69940" y="377273"/>
                          <a:pt x="50935" y="406922"/>
                          <a:pt x="30409" y="435810"/>
                        </a:cubicBezTo>
                        <a:cubicBezTo>
                          <a:pt x="26608" y="441131"/>
                          <a:pt x="20526" y="444933"/>
                          <a:pt x="14444" y="446453"/>
                        </a:cubicBezTo>
                        <a:cubicBezTo>
                          <a:pt x="6082" y="449494"/>
                          <a:pt x="3801" y="441131"/>
                          <a:pt x="3801" y="435810"/>
                        </a:cubicBezTo>
                        <a:cubicBezTo>
                          <a:pt x="3801" y="428208"/>
                          <a:pt x="3801" y="420606"/>
                          <a:pt x="4561" y="413764"/>
                        </a:cubicBezTo>
                        <a:cubicBezTo>
                          <a:pt x="5322" y="403881"/>
                          <a:pt x="1520" y="395518"/>
                          <a:pt x="0" y="385636"/>
                        </a:cubicBezTo>
                        <a:cubicBezTo>
                          <a:pt x="760" y="376513"/>
                          <a:pt x="4561" y="368911"/>
                          <a:pt x="8362" y="361309"/>
                        </a:cubicBezTo>
                        <a:cubicBezTo>
                          <a:pt x="25847" y="327099"/>
                          <a:pt x="42572" y="292129"/>
                          <a:pt x="56256" y="255639"/>
                        </a:cubicBezTo>
                        <a:cubicBezTo>
                          <a:pt x="72981" y="219148"/>
                          <a:pt x="83624" y="180377"/>
                          <a:pt x="98828" y="143127"/>
                        </a:cubicBezTo>
                        <a:cubicBezTo>
                          <a:pt x="108711" y="126402"/>
                          <a:pt x="112512" y="108157"/>
                          <a:pt x="117073" y="89911"/>
                        </a:cubicBezTo>
                        <a:cubicBezTo>
                          <a:pt x="117834" y="86110"/>
                          <a:pt x="117834" y="83830"/>
                          <a:pt x="112512" y="86110"/>
                        </a:cubicBezTo>
                        <a:cubicBezTo>
                          <a:pt x="110231" y="86871"/>
                          <a:pt x="109471" y="83069"/>
                          <a:pt x="108711" y="80789"/>
                        </a:cubicBezTo>
                        <a:cubicBezTo>
                          <a:pt x="108711" y="78508"/>
                          <a:pt x="109471" y="76227"/>
                          <a:pt x="111752" y="74707"/>
                        </a:cubicBezTo>
                        <a:lnTo>
                          <a:pt x="111752" y="74707"/>
                        </a:lnTo>
                        <a:cubicBezTo>
                          <a:pt x="112512" y="65584"/>
                          <a:pt x="115553" y="57222"/>
                          <a:pt x="120874" y="49620"/>
                        </a:cubicBezTo>
                        <a:cubicBezTo>
                          <a:pt x="122395" y="46579"/>
                          <a:pt x="120874" y="42778"/>
                          <a:pt x="123915" y="40497"/>
                        </a:cubicBezTo>
                        <a:cubicBezTo>
                          <a:pt x="127716" y="28334"/>
                          <a:pt x="129237" y="16170"/>
                          <a:pt x="134558" y="4767"/>
                        </a:cubicBezTo>
                        <a:cubicBezTo>
                          <a:pt x="139120" y="-2075"/>
                          <a:pt x="142921" y="-1315"/>
                          <a:pt x="145962" y="5527"/>
                        </a:cubicBezTo>
                        <a:cubicBezTo>
                          <a:pt x="150523" y="15410"/>
                          <a:pt x="152043" y="25293"/>
                          <a:pt x="152804" y="35936"/>
                        </a:cubicBezTo>
                        <a:cubicBezTo>
                          <a:pt x="152804" y="38977"/>
                          <a:pt x="152804" y="42778"/>
                          <a:pt x="155844" y="45059"/>
                        </a:cubicBezTo>
                        <a:cubicBezTo>
                          <a:pt x="159645" y="47339"/>
                          <a:pt x="158885" y="51901"/>
                          <a:pt x="161166" y="56462"/>
                        </a:cubicBezTo>
                        <a:close/>
                      </a:path>
                    </a:pathLst>
                  </a:custGeom>
                  <a:solidFill>
                    <a:srgbClr val="022FA3"/>
                  </a:solidFill>
                  <a:ln w="75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48" name="Freeform: Shape 47">
                    <a:extLst>
                      <a:ext uri="{FF2B5EF4-FFF2-40B4-BE49-F238E27FC236}">
                        <a16:creationId xmlns:a16="http://schemas.microsoft.com/office/drawing/2014/main" id="{65452E6D-174A-4FC2-B05C-F8AD0EF55922}"/>
                      </a:ext>
                    </a:extLst>
                  </p:cNvPr>
                  <p:cNvSpPr/>
                  <p:nvPr/>
                </p:nvSpPr>
                <p:spPr>
                  <a:xfrm>
                    <a:off x="6694857" y="3445257"/>
                    <a:ext cx="348511" cy="611269"/>
                  </a:xfrm>
                  <a:custGeom>
                    <a:avLst/>
                    <a:gdLst>
                      <a:gd name="connsiteX0" fmla="*/ 240080 w 348511"/>
                      <a:gd name="connsiteY0" fmla="*/ 178651 h 611269"/>
                      <a:gd name="connsiteX1" fmla="*/ 243121 w 348511"/>
                      <a:gd name="connsiteY1" fmla="*/ 173329 h 611269"/>
                      <a:gd name="connsiteX2" fmla="*/ 253764 w 348511"/>
                      <a:gd name="connsiteY2" fmla="*/ 158885 h 611269"/>
                      <a:gd name="connsiteX3" fmla="*/ 253003 w 348511"/>
                      <a:gd name="connsiteY3" fmla="*/ 158125 h 611269"/>
                      <a:gd name="connsiteX4" fmla="*/ 253764 w 348511"/>
                      <a:gd name="connsiteY4" fmla="*/ 158885 h 611269"/>
                      <a:gd name="connsiteX5" fmla="*/ 270488 w 348511"/>
                      <a:gd name="connsiteY5" fmla="*/ 131518 h 611269"/>
                      <a:gd name="connsiteX6" fmla="*/ 272769 w 348511"/>
                      <a:gd name="connsiteY6" fmla="*/ 128477 h 611269"/>
                      <a:gd name="connsiteX7" fmla="*/ 283412 w 348511"/>
                      <a:gd name="connsiteY7" fmla="*/ 110231 h 611269"/>
                      <a:gd name="connsiteX8" fmla="*/ 292535 w 348511"/>
                      <a:gd name="connsiteY8" fmla="*/ 91986 h 611269"/>
                      <a:gd name="connsiteX9" fmla="*/ 295575 w 348511"/>
                      <a:gd name="connsiteY9" fmla="*/ 86665 h 611269"/>
                      <a:gd name="connsiteX10" fmla="*/ 310020 w 348511"/>
                      <a:gd name="connsiteY10" fmla="*/ 57776 h 611269"/>
                      <a:gd name="connsiteX11" fmla="*/ 313821 w 348511"/>
                      <a:gd name="connsiteY11" fmla="*/ 50934 h 611269"/>
                      <a:gd name="connsiteX12" fmla="*/ 332066 w 348511"/>
                      <a:gd name="connsiteY12" fmla="*/ 15964 h 611269"/>
                      <a:gd name="connsiteX13" fmla="*/ 335107 w 348511"/>
                      <a:gd name="connsiteY13" fmla="*/ 9883 h 611269"/>
                      <a:gd name="connsiteX14" fmla="*/ 342709 w 348511"/>
                      <a:gd name="connsiteY14" fmla="*/ 0 h 611269"/>
                      <a:gd name="connsiteX15" fmla="*/ 348030 w 348511"/>
                      <a:gd name="connsiteY15" fmla="*/ 13684 h 611269"/>
                      <a:gd name="connsiteX16" fmla="*/ 300897 w 348511"/>
                      <a:gd name="connsiteY16" fmla="*/ 127716 h 611269"/>
                      <a:gd name="connsiteX17" fmla="*/ 236279 w 348511"/>
                      <a:gd name="connsiteY17" fmla="*/ 242509 h 611269"/>
                      <a:gd name="connsiteX18" fmla="*/ 195227 w 348511"/>
                      <a:gd name="connsiteY18" fmla="*/ 309408 h 611269"/>
                      <a:gd name="connsiteX19" fmla="*/ 192186 w 348511"/>
                      <a:gd name="connsiteY19" fmla="*/ 313209 h 611269"/>
                      <a:gd name="connsiteX20" fmla="*/ 158736 w 348511"/>
                      <a:gd name="connsiteY20" fmla="*/ 364144 h 611269"/>
                      <a:gd name="connsiteX21" fmla="*/ 106282 w 348511"/>
                      <a:gd name="connsiteY21" fmla="*/ 455370 h 611269"/>
                      <a:gd name="connsiteX22" fmla="*/ 62189 w 348511"/>
                      <a:gd name="connsiteY22" fmla="*/ 553438 h 611269"/>
                      <a:gd name="connsiteX23" fmla="*/ 53827 w 348511"/>
                      <a:gd name="connsiteY23" fmla="*/ 567122 h 611269"/>
                      <a:gd name="connsiteX24" fmla="*/ 28739 w 348511"/>
                      <a:gd name="connsiteY24" fmla="*/ 588408 h 611269"/>
                      <a:gd name="connsiteX25" fmla="*/ 17336 w 348511"/>
                      <a:gd name="connsiteY25" fmla="*/ 604372 h 611269"/>
                      <a:gd name="connsiteX26" fmla="*/ 611 w 348511"/>
                      <a:gd name="connsiteY26" fmla="*/ 607413 h 611269"/>
                      <a:gd name="connsiteX27" fmla="*/ 6693 w 348511"/>
                      <a:gd name="connsiteY27" fmla="*/ 572443 h 611269"/>
                      <a:gd name="connsiteX28" fmla="*/ 63709 w 348511"/>
                      <a:gd name="connsiteY28" fmla="*/ 452329 h 611269"/>
                      <a:gd name="connsiteX29" fmla="*/ 116164 w 348511"/>
                      <a:gd name="connsiteY29" fmla="*/ 360343 h 611269"/>
                      <a:gd name="connsiteX30" fmla="*/ 126807 w 348511"/>
                      <a:gd name="connsiteY30" fmla="*/ 340577 h 611269"/>
                      <a:gd name="connsiteX31" fmla="*/ 138211 w 348511"/>
                      <a:gd name="connsiteY31" fmla="*/ 323852 h 611269"/>
                      <a:gd name="connsiteX32" fmla="*/ 138211 w 348511"/>
                      <a:gd name="connsiteY32" fmla="*/ 323852 h 611269"/>
                      <a:gd name="connsiteX33" fmla="*/ 142012 w 348511"/>
                      <a:gd name="connsiteY33" fmla="*/ 320051 h 611269"/>
                      <a:gd name="connsiteX34" fmla="*/ 147333 w 348511"/>
                      <a:gd name="connsiteY34" fmla="*/ 313209 h 611269"/>
                      <a:gd name="connsiteX35" fmla="*/ 154935 w 348511"/>
                      <a:gd name="connsiteY35" fmla="*/ 303326 h 611269"/>
                      <a:gd name="connsiteX36" fmla="*/ 162538 w 348511"/>
                      <a:gd name="connsiteY36" fmla="*/ 293444 h 611269"/>
                      <a:gd name="connsiteX37" fmla="*/ 162538 w 348511"/>
                      <a:gd name="connsiteY37" fmla="*/ 293444 h 611269"/>
                      <a:gd name="connsiteX38" fmla="*/ 187625 w 348511"/>
                      <a:gd name="connsiteY38" fmla="*/ 254673 h 611269"/>
                      <a:gd name="connsiteX39" fmla="*/ 186864 w 348511"/>
                      <a:gd name="connsiteY39" fmla="*/ 253912 h 611269"/>
                      <a:gd name="connsiteX40" fmla="*/ 186864 w 348511"/>
                      <a:gd name="connsiteY40" fmla="*/ 254673 h 611269"/>
                      <a:gd name="connsiteX41" fmla="*/ 193706 w 348511"/>
                      <a:gd name="connsiteY41" fmla="*/ 246310 h 611269"/>
                      <a:gd name="connsiteX42" fmla="*/ 196747 w 348511"/>
                      <a:gd name="connsiteY42" fmla="*/ 243269 h 611269"/>
                      <a:gd name="connsiteX43" fmla="*/ 201309 w 348511"/>
                      <a:gd name="connsiteY43" fmla="*/ 236427 h 611269"/>
                      <a:gd name="connsiteX44" fmla="*/ 203589 w 348511"/>
                      <a:gd name="connsiteY44" fmla="*/ 233386 h 611269"/>
                      <a:gd name="connsiteX45" fmla="*/ 233998 w 348511"/>
                      <a:gd name="connsiteY45" fmla="*/ 190054 h 611269"/>
                      <a:gd name="connsiteX46" fmla="*/ 233998 w 348511"/>
                      <a:gd name="connsiteY46" fmla="*/ 190054 h 611269"/>
                      <a:gd name="connsiteX47" fmla="*/ 240080 w 348511"/>
                      <a:gd name="connsiteY47" fmla="*/ 178651 h 6112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48511" h="611269">
                        <a:moveTo>
                          <a:pt x="240080" y="178651"/>
                        </a:moveTo>
                        <a:cubicBezTo>
                          <a:pt x="240840" y="177131"/>
                          <a:pt x="242360" y="175610"/>
                          <a:pt x="243121" y="173329"/>
                        </a:cubicBezTo>
                        <a:cubicBezTo>
                          <a:pt x="246161" y="168008"/>
                          <a:pt x="247682" y="161926"/>
                          <a:pt x="253764" y="158885"/>
                        </a:cubicBezTo>
                        <a:lnTo>
                          <a:pt x="253003" y="158125"/>
                        </a:lnTo>
                        <a:lnTo>
                          <a:pt x="253764" y="158885"/>
                        </a:lnTo>
                        <a:cubicBezTo>
                          <a:pt x="256044" y="147482"/>
                          <a:pt x="263646" y="139880"/>
                          <a:pt x="270488" y="131518"/>
                        </a:cubicBezTo>
                        <a:cubicBezTo>
                          <a:pt x="271249" y="130757"/>
                          <a:pt x="272009" y="129237"/>
                          <a:pt x="272769" y="128477"/>
                        </a:cubicBezTo>
                        <a:cubicBezTo>
                          <a:pt x="276570" y="122395"/>
                          <a:pt x="276570" y="114032"/>
                          <a:pt x="283412" y="110231"/>
                        </a:cubicBezTo>
                        <a:cubicBezTo>
                          <a:pt x="284172" y="103389"/>
                          <a:pt x="288734" y="98068"/>
                          <a:pt x="292535" y="91986"/>
                        </a:cubicBezTo>
                        <a:cubicBezTo>
                          <a:pt x="293295" y="90466"/>
                          <a:pt x="294055" y="88185"/>
                          <a:pt x="295575" y="86665"/>
                        </a:cubicBezTo>
                        <a:cubicBezTo>
                          <a:pt x="299377" y="76782"/>
                          <a:pt x="301657" y="65379"/>
                          <a:pt x="310020" y="57776"/>
                        </a:cubicBezTo>
                        <a:cubicBezTo>
                          <a:pt x="311540" y="55496"/>
                          <a:pt x="312300" y="53215"/>
                          <a:pt x="313821" y="50934"/>
                        </a:cubicBezTo>
                        <a:cubicBezTo>
                          <a:pt x="317622" y="38011"/>
                          <a:pt x="322183" y="25847"/>
                          <a:pt x="332066" y="15964"/>
                        </a:cubicBezTo>
                        <a:cubicBezTo>
                          <a:pt x="332826" y="13684"/>
                          <a:pt x="334347" y="11403"/>
                          <a:pt x="335107" y="9883"/>
                        </a:cubicBezTo>
                        <a:cubicBezTo>
                          <a:pt x="335867" y="5321"/>
                          <a:pt x="336627" y="760"/>
                          <a:pt x="342709" y="0"/>
                        </a:cubicBezTo>
                        <a:cubicBezTo>
                          <a:pt x="352592" y="1520"/>
                          <a:pt x="346510" y="9123"/>
                          <a:pt x="348030" y="13684"/>
                        </a:cubicBezTo>
                        <a:cubicBezTo>
                          <a:pt x="336627" y="53215"/>
                          <a:pt x="316101" y="89706"/>
                          <a:pt x="300897" y="127716"/>
                        </a:cubicBezTo>
                        <a:cubicBezTo>
                          <a:pt x="281892" y="167248"/>
                          <a:pt x="259085" y="204498"/>
                          <a:pt x="236279" y="242509"/>
                        </a:cubicBezTo>
                        <a:cubicBezTo>
                          <a:pt x="222595" y="265316"/>
                          <a:pt x="211952" y="288882"/>
                          <a:pt x="195227" y="309408"/>
                        </a:cubicBezTo>
                        <a:cubicBezTo>
                          <a:pt x="194467" y="310929"/>
                          <a:pt x="192946" y="311689"/>
                          <a:pt x="192186" y="313209"/>
                        </a:cubicBezTo>
                        <a:cubicBezTo>
                          <a:pt x="179262" y="329174"/>
                          <a:pt x="169380" y="347419"/>
                          <a:pt x="158736" y="364144"/>
                        </a:cubicBezTo>
                        <a:cubicBezTo>
                          <a:pt x="139731" y="393792"/>
                          <a:pt x="119965" y="423441"/>
                          <a:pt x="106282" y="455370"/>
                        </a:cubicBezTo>
                        <a:cubicBezTo>
                          <a:pt x="90317" y="487299"/>
                          <a:pt x="75113" y="519988"/>
                          <a:pt x="62189" y="553438"/>
                        </a:cubicBezTo>
                        <a:cubicBezTo>
                          <a:pt x="59908" y="558759"/>
                          <a:pt x="57628" y="563320"/>
                          <a:pt x="53827" y="567122"/>
                        </a:cubicBezTo>
                        <a:cubicBezTo>
                          <a:pt x="46224" y="574724"/>
                          <a:pt x="38622" y="583086"/>
                          <a:pt x="28739" y="588408"/>
                        </a:cubicBezTo>
                        <a:cubicBezTo>
                          <a:pt x="22658" y="592209"/>
                          <a:pt x="21137" y="598290"/>
                          <a:pt x="17336" y="604372"/>
                        </a:cubicBezTo>
                        <a:cubicBezTo>
                          <a:pt x="12775" y="611214"/>
                          <a:pt x="7453" y="614255"/>
                          <a:pt x="611" y="607413"/>
                        </a:cubicBezTo>
                        <a:cubicBezTo>
                          <a:pt x="-1669" y="595250"/>
                          <a:pt x="2892" y="583846"/>
                          <a:pt x="6693" y="572443"/>
                        </a:cubicBezTo>
                        <a:cubicBezTo>
                          <a:pt x="21137" y="529871"/>
                          <a:pt x="41663" y="491100"/>
                          <a:pt x="63709" y="452329"/>
                        </a:cubicBezTo>
                        <a:cubicBezTo>
                          <a:pt x="80434" y="421160"/>
                          <a:pt x="98679" y="390751"/>
                          <a:pt x="116164" y="360343"/>
                        </a:cubicBezTo>
                        <a:cubicBezTo>
                          <a:pt x="115404" y="351220"/>
                          <a:pt x="120726" y="345899"/>
                          <a:pt x="126807" y="340577"/>
                        </a:cubicBezTo>
                        <a:cubicBezTo>
                          <a:pt x="129088" y="333735"/>
                          <a:pt x="136690" y="331454"/>
                          <a:pt x="138211" y="323852"/>
                        </a:cubicBezTo>
                        <a:lnTo>
                          <a:pt x="138211" y="323852"/>
                        </a:lnTo>
                        <a:cubicBezTo>
                          <a:pt x="139731" y="322332"/>
                          <a:pt x="140491" y="321572"/>
                          <a:pt x="142012" y="320051"/>
                        </a:cubicBezTo>
                        <a:cubicBezTo>
                          <a:pt x="143532" y="317771"/>
                          <a:pt x="145813" y="315490"/>
                          <a:pt x="147333" y="313209"/>
                        </a:cubicBezTo>
                        <a:cubicBezTo>
                          <a:pt x="149614" y="310168"/>
                          <a:pt x="152655" y="306367"/>
                          <a:pt x="154935" y="303326"/>
                        </a:cubicBezTo>
                        <a:cubicBezTo>
                          <a:pt x="157976" y="300286"/>
                          <a:pt x="158736" y="295724"/>
                          <a:pt x="162538" y="293444"/>
                        </a:cubicBezTo>
                        <a:lnTo>
                          <a:pt x="162538" y="293444"/>
                        </a:lnTo>
                        <a:cubicBezTo>
                          <a:pt x="169380" y="278999"/>
                          <a:pt x="177742" y="266836"/>
                          <a:pt x="187625" y="254673"/>
                        </a:cubicBezTo>
                        <a:lnTo>
                          <a:pt x="186864" y="253912"/>
                        </a:lnTo>
                        <a:lnTo>
                          <a:pt x="186864" y="254673"/>
                        </a:lnTo>
                        <a:cubicBezTo>
                          <a:pt x="187625" y="250871"/>
                          <a:pt x="190666" y="248591"/>
                          <a:pt x="193706" y="246310"/>
                        </a:cubicBezTo>
                        <a:cubicBezTo>
                          <a:pt x="194467" y="245550"/>
                          <a:pt x="195227" y="244029"/>
                          <a:pt x="196747" y="243269"/>
                        </a:cubicBezTo>
                        <a:cubicBezTo>
                          <a:pt x="199028" y="240989"/>
                          <a:pt x="197508" y="237188"/>
                          <a:pt x="201309" y="236427"/>
                        </a:cubicBezTo>
                        <a:cubicBezTo>
                          <a:pt x="202069" y="235667"/>
                          <a:pt x="202829" y="234147"/>
                          <a:pt x="203589" y="233386"/>
                        </a:cubicBezTo>
                        <a:cubicBezTo>
                          <a:pt x="211191" y="216662"/>
                          <a:pt x="221074" y="202978"/>
                          <a:pt x="233998" y="190054"/>
                        </a:cubicBezTo>
                        <a:lnTo>
                          <a:pt x="233998" y="190054"/>
                        </a:lnTo>
                        <a:cubicBezTo>
                          <a:pt x="235518" y="185493"/>
                          <a:pt x="235518" y="180171"/>
                          <a:pt x="240080" y="178651"/>
                        </a:cubicBezTo>
                        <a:close/>
                      </a:path>
                    </a:pathLst>
                  </a:custGeom>
                  <a:solidFill>
                    <a:srgbClr val="04278B"/>
                  </a:solidFill>
                  <a:ln w="75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49" name="Freeform: Shape 48">
                    <a:extLst>
                      <a:ext uri="{FF2B5EF4-FFF2-40B4-BE49-F238E27FC236}">
                        <a16:creationId xmlns:a16="http://schemas.microsoft.com/office/drawing/2014/main" id="{AFB7DF4A-61BE-49C4-8CC0-B2CCEBD19196}"/>
                      </a:ext>
                    </a:extLst>
                  </p:cNvPr>
                  <p:cNvSpPr/>
                  <p:nvPr/>
                </p:nvSpPr>
                <p:spPr>
                  <a:xfrm>
                    <a:off x="7134792" y="4491315"/>
                    <a:ext cx="257877" cy="148052"/>
                  </a:xfrm>
                  <a:custGeom>
                    <a:avLst/>
                    <a:gdLst>
                      <a:gd name="connsiteX0" fmla="*/ 117155 w 257877"/>
                      <a:gd name="connsiteY0" fmla="*/ 84384 h 148052"/>
                      <a:gd name="connsiteX1" fmla="*/ 236509 w 257877"/>
                      <a:gd name="connsiteY1" fmla="*/ 11403 h 148052"/>
                      <a:gd name="connsiteX2" fmla="*/ 257795 w 257877"/>
                      <a:gd name="connsiteY2" fmla="*/ 0 h 148052"/>
                      <a:gd name="connsiteX3" fmla="*/ 247152 w 257877"/>
                      <a:gd name="connsiteY3" fmla="*/ 15204 h 148052"/>
                      <a:gd name="connsiteX4" fmla="*/ 242591 w 257877"/>
                      <a:gd name="connsiteY4" fmla="*/ 19766 h 148052"/>
                      <a:gd name="connsiteX5" fmla="*/ 232708 w 257877"/>
                      <a:gd name="connsiteY5" fmla="*/ 29648 h 148052"/>
                      <a:gd name="connsiteX6" fmla="*/ 225866 w 257877"/>
                      <a:gd name="connsiteY6" fmla="*/ 35730 h 148052"/>
                      <a:gd name="connsiteX7" fmla="*/ 208381 w 257877"/>
                      <a:gd name="connsiteY7" fmla="*/ 52455 h 148052"/>
                      <a:gd name="connsiteX8" fmla="*/ 206100 w 257877"/>
                      <a:gd name="connsiteY8" fmla="*/ 54736 h 148052"/>
                      <a:gd name="connsiteX9" fmla="*/ 186335 w 257877"/>
                      <a:gd name="connsiteY9" fmla="*/ 69940 h 148052"/>
                      <a:gd name="connsiteX10" fmla="*/ 186335 w 257877"/>
                      <a:gd name="connsiteY10" fmla="*/ 69940 h 148052"/>
                      <a:gd name="connsiteX11" fmla="*/ 153646 w 257877"/>
                      <a:gd name="connsiteY11" fmla="*/ 91986 h 148052"/>
                      <a:gd name="connsiteX12" fmla="*/ 143763 w 257877"/>
                      <a:gd name="connsiteY12" fmla="*/ 96548 h 148052"/>
                      <a:gd name="connsiteX13" fmla="*/ 116395 w 257877"/>
                      <a:gd name="connsiteY13" fmla="*/ 111752 h 148052"/>
                      <a:gd name="connsiteX14" fmla="*/ 114114 w 257877"/>
                      <a:gd name="connsiteY14" fmla="*/ 112512 h 148052"/>
                      <a:gd name="connsiteX15" fmla="*/ 69261 w 257877"/>
                      <a:gd name="connsiteY15" fmla="*/ 131518 h 148052"/>
                      <a:gd name="connsiteX16" fmla="*/ 64700 w 257877"/>
                      <a:gd name="connsiteY16" fmla="*/ 132278 h 148052"/>
                      <a:gd name="connsiteX17" fmla="*/ 27450 w 257877"/>
                      <a:gd name="connsiteY17" fmla="*/ 141400 h 148052"/>
                      <a:gd name="connsiteX18" fmla="*/ 7684 w 257877"/>
                      <a:gd name="connsiteY18" fmla="*/ 146722 h 148052"/>
                      <a:gd name="connsiteX19" fmla="*/ 82 w 257877"/>
                      <a:gd name="connsiteY19" fmla="*/ 145962 h 148052"/>
                      <a:gd name="connsiteX20" fmla="*/ 13005 w 257877"/>
                      <a:gd name="connsiteY20" fmla="*/ 127717 h 148052"/>
                      <a:gd name="connsiteX21" fmla="*/ 103471 w 257877"/>
                      <a:gd name="connsiteY21" fmla="*/ 91986 h 148052"/>
                      <a:gd name="connsiteX22" fmla="*/ 117155 w 257877"/>
                      <a:gd name="connsiteY22" fmla="*/ 84384 h 1480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257877" h="148052">
                        <a:moveTo>
                          <a:pt x="117155" y="84384"/>
                        </a:moveTo>
                        <a:cubicBezTo>
                          <a:pt x="158207" y="62338"/>
                          <a:pt x="197738" y="37251"/>
                          <a:pt x="236509" y="11403"/>
                        </a:cubicBezTo>
                        <a:cubicBezTo>
                          <a:pt x="243351" y="6842"/>
                          <a:pt x="249433" y="1521"/>
                          <a:pt x="257795" y="0"/>
                        </a:cubicBezTo>
                        <a:cubicBezTo>
                          <a:pt x="258555" y="8362"/>
                          <a:pt x="253994" y="12164"/>
                          <a:pt x="247152" y="15204"/>
                        </a:cubicBezTo>
                        <a:cubicBezTo>
                          <a:pt x="245632" y="16725"/>
                          <a:pt x="244111" y="18245"/>
                          <a:pt x="242591" y="19766"/>
                        </a:cubicBezTo>
                        <a:cubicBezTo>
                          <a:pt x="241070" y="25087"/>
                          <a:pt x="238030" y="28888"/>
                          <a:pt x="232708" y="29648"/>
                        </a:cubicBezTo>
                        <a:cubicBezTo>
                          <a:pt x="228907" y="29648"/>
                          <a:pt x="228147" y="33449"/>
                          <a:pt x="225866" y="35730"/>
                        </a:cubicBezTo>
                        <a:cubicBezTo>
                          <a:pt x="221305" y="42572"/>
                          <a:pt x="217504" y="50174"/>
                          <a:pt x="208381" y="52455"/>
                        </a:cubicBezTo>
                        <a:cubicBezTo>
                          <a:pt x="207621" y="53215"/>
                          <a:pt x="206861" y="53975"/>
                          <a:pt x="206100" y="54736"/>
                        </a:cubicBezTo>
                        <a:cubicBezTo>
                          <a:pt x="201539" y="62338"/>
                          <a:pt x="193937" y="66899"/>
                          <a:pt x="186335" y="69940"/>
                        </a:cubicBezTo>
                        <a:lnTo>
                          <a:pt x="186335" y="69940"/>
                        </a:lnTo>
                        <a:cubicBezTo>
                          <a:pt x="177212" y="79823"/>
                          <a:pt x="167329" y="88185"/>
                          <a:pt x="153646" y="91986"/>
                        </a:cubicBezTo>
                        <a:cubicBezTo>
                          <a:pt x="149844" y="92747"/>
                          <a:pt x="146804" y="94267"/>
                          <a:pt x="143763" y="96548"/>
                        </a:cubicBezTo>
                        <a:cubicBezTo>
                          <a:pt x="136161" y="104150"/>
                          <a:pt x="127798" y="110231"/>
                          <a:pt x="116395" y="111752"/>
                        </a:cubicBezTo>
                        <a:cubicBezTo>
                          <a:pt x="115635" y="111752"/>
                          <a:pt x="114874" y="112512"/>
                          <a:pt x="114114" y="112512"/>
                        </a:cubicBezTo>
                        <a:cubicBezTo>
                          <a:pt x="101191" y="123915"/>
                          <a:pt x="85986" y="129997"/>
                          <a:pt x="69261" y="131518"/>
                        </a:cubicBezTo>
                        <a:cubicBezTo>
                          <a:pt x="67741" y="131518"/>
                          <a:pt x="66221" y="132278"/>
                          <a:pt x="64700" y="132278"/>
                        </a:cubicBezTo>
                        <a:cubicBezTo>
                          <a:pt x="53297" y="138360"/>
                          <a:pt x="41133" y="142921"/>
                          <a:pt x="27450" y="141400"/>
                        </a:cubicBezTo>
                        <a:cubicBezTo>
                          <a:pt x="21368" y="144441"/>
                          <a:pt x="13766" y="142921"/>
                          <a:pt x="7684" y="146722"/>
                        </a:cubicBezTo>
                        <a:cubicBezTo>
                          <a:pt x="4643" y="148242"/>
                          <a:pt x="2362" y="149003"/>
                          <a:pt x="82" y="145962"/>
                        </a:cubicBezTo>
                        <a:cubicBezTo>
                          <a:pt x="-678" y="136079"/>
                          <a:pt x="3883" y="131518"/>
                          <a:pt x="13005" y="127717"/>
                        </a:cubicBezTo>
                        <a:cubicBezTo>
                          <a:pt x="43414" y="116313"/>
                          <a:pt x="73063" y="104150"/>
                          <a:pt x="103471" y="91986"/>
                        </a:cubicBezTo>
                        <a:cubicBezTo>
                          <a:pt x="108033" y="89706"/>
                          <a:pt x="113354" y="88185"/>
                          <a:pt x="117155" y="84384"/>
                        </a:cubicBezTo>
                        <a:close/>
                      </a:path>
                    </a:pathLst>
                  </a:custGeom>
                  <a:solidFill>
                    <a:srgbClr val="7AEEF8"/>
                  </a:solidFill>
                  <a:ln w="75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50" name="Freeform: Shape 49">
                    <a:extLst>
                      <a:ext uri="{FF2B5EF4-FFF2-40B4-BE49-F238E27FC236}">
                        <a16:creationId xmlns:a16="http://schemas.microsoft.com/office/drawing/2014/main" id="{3938D4DB-C24A-4FBD-BDAD-9AB1C454907E}"/>
                      </a:ext>
                    </a:extLst>
                  </p:cNvPr>
                  <p:cNvSpPr/>
                  <p:nvPr/>
                </p:nvSpPr>
                <p:spPr>
                  <a:xfrm>
                    <a:off x="6735445" y="4438860"/>
                    <a:ext cx="172033" cy="160144"/>
                  </a:xfrm>
                  <a:custGeom>
                    <a:avLst/>
                    <a:gdLst>
                      <a:gd name="connsiteX0" fmla="*/ 170603 w 172033"/>
                      <a:gd name="connsiteY0" fmla="*/ 146722 h 160144"/>
                      <a:gd name="connsiteX1" fmla="*/ 170603 w 172033"/>
                      <a:gd name="connsiteY1" fmla="*/ 158885 h 160144"/>
                      <a:gd name="connsiteX2" fmla="*/ 166042 w 172033"/>
                      <a:gd name="connsiteY2" fmla="*/ 159645 h 160144"/>
                      <a:gd name="connsiteX3" fmla="*/ 111307 w 172033"/>
                      <a:gd name="connsiteY3" fmla="*/ 124675 h 160144"/>
                      <a:gd name="connsiteX4" fmla="*/ 111307 w 172033"/>
                      <a:gd name="connsiteY4" fmla="*/ 124675 h 160144"/>
                      <a:gd name="connsiteX5" fmla="*/ 101424 w 172033"/>
                      <a:gd name="connsiteY5" fmla="*/ 117073 h 160144"/>
                      <a:gd name="connsiteX6" fmla="*/ 101424 w 172033"/>
                      <a:gd name="connsiteY6" fmla="*/ 117073 h 160144"/>
                      <a:gd name="connsiteX7" fmla="*/ 91541 w 172033"/>
                      <a:gd name="connsiteY7" fmla="*/ 108711 h 160144"/>
                      <a:gd name="connsiteX8" fmla="*/ 89260 w 172033"/>
                      <a:gd name="connsiteY8" fmla="*/ 107191 h 160144"/>
                      <a:gd name="connsiteX9" fmla="*/ 78617 w 172033"/>
                      <a:gd name="connsiteY9" fmla="*/ 98068 h 160144"/>
                      <a:gd name="connsiteX10" fmla="*/ 69495 w 172033"/>
                      <a:gd name="connsiteY10" fmla="*/ 87425 h 160144"/>
                      <a:gd name="connsiteX11" fmla="*/ 52010 w 172033"/>
                      <a:gd name="connsiteY11" fmla="*/ 69180 h 160144"/>
                      <a:gd name="connsiteX12" fmla="*/ 47448 w 172033"/>
                      <a:gd name="connsiteY12" fmla="*/ 65379 h 160144"/>
                      <a:gd name="connsiteX13" fmla="*/ 36805 w 172033"/>
                      <a:gd name="connsiteY13" fmla="*/ 53215 h 160144"/>
                      <a:gd name="connsiteX14" fmla="*/ 31484 w 172033"/>
                      <a:gd name="connsiteY14" fmla="*/ 47894 h 160144"/>
                      <a:gd name="connsiteX15" fmla="*/ 315 w 172033"/>
                      <a:gd name="connsiteY15" fmla="*/ 6082 h 160144"/>
                      <a:gd name="connsiteX16" fmla="*/ 1075 w 172033"/>
                      <a:gd name="connsiteY16" fmla="*/ 1521 h 160144"/>
                      <a:gd name="connsiteX17" fmla="*/ 4116 w 172033"/>
                      <a:gd name="connsiteY17" fmla="*/ 0 h 160144"/>
                      <a:gd name="connsiteX18" fmla="*/ 19320 w 172033"/>
                      <a:gd name="connsiteY18" fmla="*/ 12164 h 160144"/>
                      <a:gd name="connsiteX19" fmla="*/ 144756 w 172033"/>
                      <a:gd name="connsiteY19" fmla="*/ 123915 h 160144"/>
                      <a:gd name="connsiteX20" fmla="*/ 166042 w 172033"/>
                      <a:gd name="connsiteY20" fmla="*/ 136079 h 160144"/>
                      <a:gd name="connsiteX21" fmla="*/ 170603 w 172033"/>
                      <a:gd name="connsiteY21" fmla="*/ 146722 h 1601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172033" h="160144">
                        <a:moveTo>
                          <a:pt x="170603" y="146722"/>
                        </a:moveTo>
                        <a:cubicBezTo>
                          <a:pt x="170603" y="150523"/>
                          <a:pt x="170603" y="155084"/>
                          <a:pt x="170603" y="158885"/>
                        </a:cubicBezTo>
                        <a:cubicBezTo>
                          <a:pt x="169083" y="160406"/>
                          <a:pt x="167563" y="160406"/>
                          <a:pt x="166042" y="159645"/>
                        </a:cubicBezTo>
                        <a:cubicBezTo>
                          <a:pt x="146276" y="150523"/>
                          <a:pt x="125751" y="141400"/>
                          <a:pt x="111307" y="124675"/>
                        </a:cubicBezTo>
                        <a:lnTo>
                          <a:pt x="111307" y="124675"/>
                        </a:lnTo>
                        <a:cubicBezTo>
                          <a:pt x="106745" y="123155"/>
                          <a:pt x="103704" y="121635"/>
                          <a:pt x="101424" y="117073"/>
                        </a:cubicBezTo>
                        <a:lnTo>
                          <a:pt x="101424" y="117073"/>
                        </a:lnTo>
                        <a:cubicBezTo>
                          <a:pt x="96862" y="115553"/>
                          <a:pt x="93061" y="114032"/>
                          <a:pt x="91541" y="108711"/>
                        </a:cubicBezTo>
                        <a:cubicBezTo>
                          <a:pt x="90781" y="107951"/>
                          <a:pt x="90020" y="107191"/>
                          <a:pt x="89260" y="107191"/>
                        </a:cubicBezTo>
                        <a:cubicBezTo>
                          <a:pt x="83939" y="105670"/>
                          <a:pt x="80898" y="101869"/>
                          <a:pt x="78617" y="98068"/>
                        </a:cubicBezTo>
                        <a:cubicBezTo>
                          <a:pt x="74056" y="95787"/>
                          <a:pt x="72535" y="91226"/>
                          <a:pt x="69495" y="87425"/>
                        </a:cubicBezTo>
                        <a:cubicBezTo>
                          <a:pt x="61892" y="82864"/>
                          <a:pt x="55050" y="78302"/>
                          <a:pt x="52010" y="69180"/>
                        </a:cubicBezTo>
                        <a:cubicBezTo>
                          <a:pt x="50489" y="67659"/>
                          <a:pt x="48969" y="66139"/>
                          <a:pt x="47448" y="65379"/>
                        </a:cubicBezTo>
                        <a:cubicBezTo>
                          <a:pt x="42887" y="62338"/>
                          <a:pt x="39086" y="58537"/>
                          <a:pt x="36805" y="53215"/>
                        </a:cubicBezTo>
                        <a:cubicBezTo>
                          <a:pt x="35285" y="51695"/>
                          <a:pt x="33004" y="49414"/>
                          <a:pt x="31484" y="47894"/>
                        </a:cubicBezTo>
                        <a:cubicBezTo>
                          <a:pt x="17040" y="37251"/>
                          <a:pt x="8677" y="21286"/>
                          <a:pt x="315" y="6082"/>
                        </a:cubicBezTo>
                        <a:cubicBezTo>
                          <a:pt x="-445" y="4561"/>
                          <a:pt x="315" y="3041"/>
                          <a:pt x="1075" y="1521"/>
                        </a:cubicBezTo>
                        <a:cubicBezTo>
                          <a:pt x="1835" y="760"/>
                          <a:pt x="3356" y="0"/>
                          <a:pt x="4116" y="0"/>
                        </a:cubicBezTo>
                        <a:cubicBezTo>
                          <a:pt x="11718" y="760"/>
                          <a:pt x="15519" y="6842"/>
                          <a:pt x="19320" y="12164"/>
                        </a:cubicBezTo>
                        <a:cubicBezTo>
                          <a:pt x="51249" y="60817"/>
                          <a:pt x="96102" y="93507"/>
                          <a:pt x="144756" y="123915"/>
                        </a:cubicBezTo>
                        <a:cubicBezTo>
                          <a:pt x="151598" y="128477"/>
                          <a:pt x="159200" y="132278"/>
                          <a:pt x="166042" y="136079"/>
                        </a:cubicBezTo>
                        <a:cubicBezTo>
                          <a:pt x="169843" y="137599"/>
                          <a:pt x="174405" y="140640"/>
                          <a:pt x="170603" y="146722"/>
                        </a:cubicBezTo>
                        <a:close/>
                      </a:path>
                    </a:pathLst>
                  </a:custGeom>
                  <a:solidFill>
                    <a:srgbClr val="41F4F9"/>
                  </a:solidFill>
                  <a:ln w="75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51" name="Freeform: Shape 50">
                    <a:extLst>
                      <a:ext uri="{FF2B5EF4-FFF2-40B4-BE49-F238E27FC236}">
                        <a16:creationId xmlns:a16="http://schemas.microsoft.com/office/drawing/2014/main" id="{D1AE96E6-B282-4B05-B003-DF949B194F7C}"/>
                      </a:ext>
                    </a:extLst>
                  </p:cNvPr>
                  <p:cNvSpPr/>
                  <p:nvPr/>
                </p:nvSpPr>
                <p:spPr>
                  <a:xfrm>
                    <a:off x="6670944" y="3802749"/>
                    <a:ext cx="140077" cy="327463"/>
                  </a:xfrm>
                  <a:custGeom>
                    <a:avLst/>
                    <a:gdLst>
                      <a:gd name="connsiteX0" fmla="*/ 140078 w 140077"/>
                      <a:gd name="connsiteY0" fmla="*/ 570 h 327463"/>
                      <a:gd name="connsiteX1" fmla="*/ 114990 w 140077"/>
                      <a:gd name="connsiteY1" fmla="*/ 49224 h 327463"/>
                      <a:gd name="connsiteX2" fmla="*/ 54933 w 140077"/>
                      <a:gd name="connsiteY2" fmla="*/ 161736 h 327463"/>
                      <a:gd name="connsiteX3" fmla="*/ 24525 w 140077"/>
                      <a:gd name="connsiteY3" fmla="*/ 248401 h 327463"/>
                      <a:gd name="connsiteX4" fmla="*/ 26045 w 140077"/>
                      <a:gd name="connsiteY4" fmla="*/ 256763 h 327463"/>
                      <a:gd name="connsiteX5" fmla="*/ 13882 w 140077"/>
                      <a:gd name="connsiteY5" fmla="*/ 318341 h 327463"/>
                      <a:gd name="connsiteX6" fmla="*/ 10081 w 140077"/>
                      <a:gd name="connsiteY6" fmla="*/ 327463 h 327463"/>
                      <a:gd name="connsiteX7" fmla="*/ 198 w 140077"/>
                      <a:gd name="connsiteY7" fmla="*/ 308458 h 327463"/>
                      <a:gd name="connsiteX8" fmla="*/ 3239 w 140077"/>
                      <a:gd name="connsiteY8" fmla="*/ 288692 h 327463"/>
                      <a:gd name="connsiteX9" fmla="*/ 3999 w 140077"/>
                      <a:gd name="connsiteY9" fmla="*/ 284131 h 327463"/>
                      <a:gd name="connsiteX10" fmla="*/ 8560 w 140077"/>
                      <a:gd name="connsiteY10" fmla="*/ 263605 h 327463"/>
                      <a:gd name="connsiteX11" fmla="*/ 8560 w 140077"/>
                      <a:gd name="connsiteY11" fmla="*/ 263605 h 327463"/>
                      <a:gd name="connsiteX12" fmla="*/ 11601 w 140077"/>
                      <a:gd name="connsiteY12" fmla="*/ 253722 h 327463"/>
                      <a:gd name="connsiteX13" fmla="*/ 11601 w 140077"/>
                      <a:gd name="connsiteY13" fmla="*/ 253722 h 327463"/>
                      <a:gd name="connsiteX14" fmla="*/ 19203 w 140077"/>
                      <a:gd name="connsiteY14" fmla="*/ 226355 h 327463"/>
                      <a:gd name="connsiteX15" fmla="*/ 19203 w 140077"/>
                      <a:gd name="connsiteY15" fmla="*/ 226355 h 327463"/>
                      <a:gd name="connsiteX16" fmla="*/ 43530 w 140077"/>
                      <a:gd name="connsiteY16" fmla="*/ 164017 h 327463"/>
                      <a:gd name="connsiteX17" fmla="*/ 48852 w 140077"/>
                      <a:gd name="connsiteY17" fmla="*/ 151853 h 327463"/>
                      <a:gd name="connsiteX18" fmla="*/ 50372 w 140077"/>
                      <a:gd name="connsiteY18" fmla="*/ 148812 h 327463"/>
                      <a:gd name="connsiteX19" fmla="*/ 51132 w 140077"/>
                      <a:gd name="connsiteY19" fmla="*/ 146532 h 327463"/>
                      <a:gd name="connsiteX20" fmla="*/ 61015 w 140077"/>
                      <a:gd name="connsiteY20" fmla="*/ 126766 h 327463"/>
                      <a:gd name="connsiteX21" fmla="*/ 61015 w 140077"/>
                      <a:gd name="connsiteY21" fmla="*/ 126766 h 327463"/>
                      <a:gd name="connsiteX22" fmla="*/ 75459 w 140077"/>
                      <a:gd name="connsiteY22" fmla="*/ 99398 h 327463"/>
                      <a:gd name="connsiteX23" fmla="*/ 75459 w 140077"/>
                      <a:gd name="connsiteY23" fmla="*/ 99398 h 327463"/>
                      <a:gd name="connsiteX24" fmla="*/ 113470 w 140077"/>
                      <a:gd name="connsiteY24" fmla="*/ 36300 h 327463"/>
                      <a:gd name="connsiteX25" fmla="*/ 113470 w 140077"/>
                      <a:gd name="connsiteY25" fmla="*/ 36300 h 327463"/>
                      <a:gd name="connsiteX26" fmla="*/ 134756 w 140077"/>
                      <a:gd name="connsiteY26" fmla="*/ 3611 h 327463"/>
                      <a:gd name="connsiteX27" fmla="*/ 137037 w 140077"/>
                      <a:gd name="connsiteY27" fmla="*/ 570 h 327463"/>
                      <a:gd name="connsiteX28" fmla="*/ 140078 w 140077"/>
                      <a:gd name="connsiteY28" fmla="*/ 570 h 3274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140077" h="327463">
                        <a:moveTo>
                          <a:pt x="140078" y="570"/>
                        </a:moveTo>
                        <a:cubicBezTo>
                          <a:pt x="136277" y="18815"/>
                          <a:pt x="124113" y="33259"/>
                          <a:pt x="114990" y="49224"/>
                        </a:cubicBezTo>
                        <a:cubicBezTo>
                          <a:pt x="94465" y="86475"/>
                          <a:pt x="72418" y="122965"/>
                          <a:pt x="54933" y="161736"/>
                        </a:cubicBezTo>
                        <a:cubicBezTo>
                          <a:pt x="42010" y="189864"/>
                          <a:pt x="29846" y="217992"/>
                          <a:pt x="24525" y="248401"/>
                        </a:cubicBezTo>
                        <a:cubicBezTo>
                          <a:pt x="26805" y="250681"/>
                          <a:pt x="26805" y="253722"/>
                          <a:pt x="26045" y="256763"/>
                        </a:cubicBezTo>
                        <a:cubicBezTo>
                          <a:pt x="20724" y="277289"/>
                          <a:pt x="16162" y="297815"/>
                          <a:pt x="13882" y="318341"/>
                        </a:cubicBezTo>
                        <a:cubicBezTo>
                          <a:pt x="13882" y="321382"/>
                          <a:pt x="12361" y="324422"/>
                          <a:pt x="10081" y="327463"/>
                        </a:cubicBezTo>
                        <a:cubicBezTo>
                          <a:pt x="-562" y="324422"/>
                          <a:pt x="3239" y="314540"/>
                          <a:pt x="198" y="308458"/>
                        </a:cubicBezTo>
                        <a:cubicBezTo>
                          <a:pt x="-562" y="301616"/>
                          <a:pt x="958" y="294774"/>
                          <a:pt x="3239" y="288692"/>
                        </a:cubicBezTo>
                        <a:cubicBezTo>
                          <a:pt x="3239" y="287172"/>
                          <a:pt x="3999" y="285651"/>
                          <a:pt x="3999" y="284131"/>
                        </a:cubicBezTo>
                        <a:cubicBezTo>
                          <a:pt x="5519" y="277289"/>
                          <a:pt x="3239" y="269687"/>
                          <a:pt x="8560" y="263605"/>
                        </a:cubicBezTo>
                        <a:lnTo>
                          <a:pt x="8560" y="263605"/>
                        </a:lnTo>
                        <a:cubicBezTo>
                          <a:pt x="11601" y="260564"/>
                          <a:pt x="7040" y="256003"/>
                          <a:pt x="11601" y="253722"/>
                        </a:cubicBezTo>
                        <a:lnTo>
                          <a:pt x="11601" y="253722"/>
                        </a:lnTo>
                        <a:cubicBezTo>
                          <a:pt x="10841" y="243839"/>
                          <a:pt x="14642" y="234717"/>
                          <a:pt x="19203" y="226355"/>
                        </a:cubicBezTo>
                        <a:lnTo>
                          <a:pt x="19203" y="226355"/>
                        </a:lnTo>
                        <a:cubicBezTo>
                          <a:pt x="23004" y="203548"/>
                          <a:pt x="31367" y="183782"/>
                          <a:pt x="43530" y="164017"/>
                        </a:cubicBezTo>
                        <a:cubicBezTo>
                          <a:pt x="42770" y="158695"/>
                          <a:pt x="48091" y="156415"/>
                          <a:pt x="48852" y="151853"/>
                        </a:cubicBezTo>
                        <a:cubicBezTo>
                          <a:pt x="48852" y="150333"/>
                          <a:pt x="49612" y="149573"/>
                          <a:pt x="50372" y="148812"/>
                        </a:cubicBezTo>
                        <a:cubicBezTo>
                          <a:pt x="51132" y="148052"/>
                          <a:pt x="51132" y="147292"/>
                          <a:pt x="51132" y="146532"/>
                        </a:cubicBezTo>
                        <a:cubicBezTo>
                          <a:pt x="51892" y="138169"/>
                          <a:pt x="55694" y="132088"/>
                          <a:pt x="61015" y="126766"/>
                        </a:cubicBezTo>
                        <a:lnTo>
                          <a:pt x="61015" y="126766"/>
                        </a:lnTo>
                        <a:cubicBezTo>
                          <a:pt x="64816" y="116883"/>
                          <a:pt x="66337" y="106240"/>
                          <a:pt x="75459" y="99398"/>
                        </a:cubicBezTo>
                        <a:lnTo>
                          <a:pt x="75459" y="99398"/>
                        </a:lnTo>
                        <a:cubicBezTo>
                          <a:pt x="85342" y="76592"/>
                          <a:pt x="97505" y="55306"/>
                          <a:pt x="113470" y="36300"/>
                        </a:cubicBezTo>
                        <a:lnTo>
                          <a:pt x="113470" y="36300"/>
                        </a:lnTo>
                        <a:cubicBezTo>
                          <a:pt x="119552" y="24897"/>
                          <a:pt x="124113" y="11973"/>
                          <a:pt x="134756" y="3611"/>
                        </a:cubicBezTo>
                        <a:cubicBezTo>
                          <a:pt x="135516" y="2851"/>
                          <a:pt x="136277" y="1330"/>
                          <a:pt x="137037" y="570"/>
                        </a:cubicBezTo>
                        <a:cubicBezTo>
                          <a:pt x="138557" y="-190"/>
                          <a:pt x="139317" y="-190"/>
                          <a:pt x="140078" y="570"/>
                        </a:cubicBezTo>
                        <a:close/>
                      </a:path>
                    </a:pathLst>
                  </a:custGeom>
                  <a:solidFill>
                    <a:srgbClr val="0B51BA"/>
                  </a:solidFill>
                  <a:ln w="75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52" name="Freeform: Shape 51">
                    <a:extLst>
                      <a:ext uri="{FF2B5EF4-FFF2-40B4-BE49-F238E27FC236}">
                        <a16:creationId xmlns:a16="http://schemas.microsoft.com/office/drawing/2014/main" id="{22224764-3571-4309-A646-E30FEB70C5E9}"/>
                      </a:ext>
                    </a:extLst>
                  </p:cNvPr>
                  <p:cNvSpPr/>
                  <p:nvPr/>
                </p:nvSpPr>
                <p:spPr>
                  <a:xfrm>
                    <a:off x="6662866" y="4110447"/>
                    <a:ext cx="37163" cy="215537"/>
                  </a:xfrm>
                  <a:custGeom>
                    <a:avLst/>
                    <a:gdLst>
                      <a:gd name="connsiteX0" fmla="*/ 9796 w 37163"/>
                      <a:gd name="connsiteY0" fmla="*/ 0 h 215537"/>
                      <a:gd name="connsiteX1" fmla="*/ 17398 w 37163"/>
                      <a:gd name="connsiteY1" fmla="*/ 20526 h 215537"/>
                      <a:gd name="connsiteX2" fmla="*/ 19679 w 37163"/>
                      <a:gd name="connsiteY2" fmla="*/ 29649 h 215537"/>
                      <a:gd name="connsiteX3" fmla="*/ 37164 w 37163"/>
                      <a:gd name="connsiteY3" fmla="*/ 207539 h 215537"/>
                      <a:gd name="connsiteX4" fmla="*/ 25000 w 37163"/>
                      <a:gd name="connsiteY4" fmla="*/ 213621 h 215537"/>
                      <a:gd name="connsiteX5" fmla="*/ 18158 w 37163"/>
                      <a:gd name="connsiteY5" fmla="*/ 209060 h 215537"/>
                      <a:gd name="connsiteX6" fmla="*/ 15117 w 37163"/>
                      <a:gd name="connsiteY6" fmla="*/ 193095 h 215537"/>
                      <a:gd name="connsiteX7" fmla="*/ 14357 w 37163"/>
                      <a:gd name="connsiteY7" fmla="*/ 188534 h 215537"/>
                      <a:gd name="connsiteX8" fmla="*/ 7515 w 37163"/>
                      <a:gd name="connsiteY8" fmla="*/ 151283 h 215537"/>
                      <a:gd name="connsiteX9" fmla="*/ 6755 w 37163"/>
                      <a:gd name="connsiteY9" fmla="*/ 146722 h 215537"/>
                      <a:gd name="connsiteX10" fmla="*/ 4474 w 37163"/>
                      <a:gd name="connsiteY10" fmla="*/ 131518 h 215537"/>
                      <a:gd name="connsiteX11" fmla="*/ 3714 w 37163"/>
                      <a:gd name="connsiteY11" fmla="*/ 120114 h 215537"/>
                      <a:gd name="connsiteX12" fmla="*/ 2194 w 37163"/>
                      <a:gd name="connsiteY12" fmla="*/ 104150 h 215537"/>
                      <a:gd name="connsiteX13" fmla="*/ 1433 w 37163"/>
                      <a:gd name="connsiteY13" fmla="*/ 95027 h 215537"/>
                      <a:gd name="connsiteX14" fmla="*/ 3714 w 37163"/>
                      <a:gd name="connsiteY14" fmla="*/ 33450 h 215537"/>
                      <a:gd name="connsiteX15" fmla="*/ 4474 w 37163"/>
                      <a:gd name="connsiteY15" fmla="*/ 24327 h 215537"/>
                      <a:gd name="connsiteX16" fmla="*/ 6755 w 37163"/>
                      <a:gd name="connsiteY16" fmla="*/ 10643 h 215537"/>
                      <a:gd name="connsiteX17" fmla="*/ 6755 w 37163"/>
                      <a:gd name="connsiteY17" fmla="*/ 760 h 215537"/>
                      <a:gd name="connsiteX18" fmla="*/ 7515 w 37163"/>
                      <a:gd name="connsiteY18" fmla="*/ 0 h 215537"/>
                      <a:gd name="connsiteX19" fmla="*/ 9796 w 37163"/>
                      <a:gd name="connsiteY19" fmla="*/ 0 h 2155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37163" h="215537">
                        <a:moveTo>
                          <a:pt x="9796" y="0"/>
                        </a:moveTo>
                        <a:cubicBezTo>
                          <a:pt x="15878" y="5322"/>
                          <a:pt x="14357" y="13684"/>
                          <a:pt x="17398" y="20526"/>
                        </a:cubicBezTo>
                        <a:cubicBezTo>
                          <a:pt x="20439" y="22806"/>
                          <a:pt x="20439" y="26608"/>
                          <a:pt x="19679" y="29649"/>
                        </a:cubicBezTo>
                        <a:cubicBezTo>
                          <a:pt x="15117" y="89706"/>
                          <a:pt x="21199" y="149763"/>
                          <a:pt x="37164" y="207539"/>
                        </a:cubicBezTo>
                        <a:cubicBezTo>
                          <a:pt x="37164" y="218182"/>
                          <a:pt x="31082" y="215902"/>
                          <a:pt x="25000" y="213621"/>
                        </a:cubicBezTo>
                        <a:cubicBezTo>
                          <a:pt x="22720" y="212861"/>
                          <a:pt x="20439" y="211340"/>
                          <a:pt x="18158" y="209060"/>
                        </a:cubicBezTo>
                        <a:cubicBezTo>
                          <a:pt x="14357" y="204498"/>
                          <a:pt x="13597" y="199177"/>
                          <a:pt x="15117" y="193095"/>
                        </a:cubicBezTo>
                        <a:cubicBezTo>
                          <a:pt x="15117" y="191575"/>
                          <a:pt x="14357" y="190054"/>
                          <a:pt x="14357" y="188534"/>
                        </a:cubicBezTo>
                        <a:cubicBezTo>
                          <a:pt x="11316" y="176370"/>
                          <a:pt x="5235" y="164207"/>
                          <a:pt x="7515" y="151283"/>
                        </a:cubicBezTo>
                        <a:cubicBezTo>
                          <a:pt x="7515" y="149763"/>
                          <a:pt x="6755" y="148242"/>
                          <a:pt x="6755" y="146722"/>
                        </a:cubicBezTo>
                        <a:cubicBezTo>
                          <a:pt x="4474" y="142161"/>
                          <a:pt x="7515" y="136079"/>
                          <a:pt x="4474" y="131518"/>
                        </a:cubicBezTo>
                        <a:cubicBezTo>
                          <a:pt x="4474" y="127717"/>
                          <a:pt x="3714" y="123915"/>
                          <a:pt x="3714" y="120114"/>
                        </a:cubicBezTo>
                        <a:cubicBezTo>
                          <a:pt x="-87" y="115553"/>
                          <a:pt x="5235" y="109471"/>
                          <a:pt x="2194" y="104150"/>
                        </a:cubicBezTo>
                        <a:cubicBezTo>
                          <a:pt x="2194" y="101109"/>
                          <a:pt x="2194" y="98068"/>
                          <a:pt x="1433" y="95027"/>
                        </a:cubicBezTo>
                        <a:cubicBezTo>
                          <a:pt x="-87" y="74501"/>
                          <a:pt x="-1607" y="53975"/>
                          <a:pt x="3714" y="33450"/>
                        </a:cubicBezTo>
                        <a:cubicBezTo>
                          <a:pt x="3714" y="30409"/>
                          <a:pt x="4474" y="27368"/>
                          <a:pt x="4474" y="24327"/>
                        </a:cubicBezTo>
                        <a:cubicBezTo>
                          <a:pt x="6755" y="19766"/>
                          <a:pt x="4474" y="15204"/>
                          <a:pt x="6755" y="10643"/>
                        </a:cubicBezTo>
                        <a:cubicBezTo>
                          <a:pt x="5235" y="7602"/>
                          <a:pt x="4474" y="3801"/>
                          <a:pt x="6755" y="760"/>
                        </a:cubicBezTo>
                        <a:lnTo>
                          <a:pt x="7515" y="0"/>
                        </a:lnTo>
                        <a:lnTo>
                          <a:pt x="9796" y="0"/>
                        </a:lnTo>
                        <a:close/>
                      </a:path>
                    </a:pathLst>
                  </a:custGeom>
                  <a:solidFill>
                    <a:srgbClr val="0B8CDE"/>
                  </a:solidFill>
                  <a:ln w="75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53" name="Freeform: Shape 52">
                    <a:extLst>
                      <a:ext uri="{FF2B5EF4-FFF2-40B4-BE49-F238E27FC236}">
                        <a16:creationId xmlns:a16="http://schemas.microsoft.com/office/drawing/2014/main" id="{320B8DAD-5FBC-4AFF-BF8A-3013AE0F6A28}"/>
                      </a:ext>
                    </a:extLst>
                  </p:cNvPr>
                  <p:cNvSpPr/>
                  <p:nvPr/>
                </p:nvSpPr>
                <p:spPr>
                  <a:xfrm>
                    <a:off x="7098611" y="3387481"/>
                    <a:ext cx="43864" cy="90465"/>
                  </a:xfrm>
                  <a:custGeom>
                    <a:avLst/>
                    <a:gdLst>
                      <a:gd name="connsiteX0" fmla="*/ 24859 w 43864"/>
                      <a:gd name="connsiteY0" fmla="*/ 35730 h 90465"/>
                      <a:gd name="connsiteX1" fmla="*/ 43865 w 43864"/>
                      <a:gd name="connsiteY1" fmla="*/ 85144 h 90465"/>
                      <a:gd name="connsiteX2" fmla="*/ 36262 w 43864"/>
                      <a:gd name="connsiteY2" fmla="*/ 90466 h 90465"/>
                      <a:gd name="connsiteX3" fmla="*/ 29420 w 43864"/>
                      <a:gd name="connsiteY3" fmla="*/ 81343 h 90465"/>
                      <a:gd name="connsiteX4" fmla="*/ 4333 w 43864"/>
                      <a:gd name="connsiteY4" fmla="*/ 18245 h 90465"/>
                      <a:gd name="connsiteX5" fmla="*/ 3573 w 43864"/>
                      <a:gd name="connsiteY5" fmla="*/ 17485 h 90465"/>
                      <a:gd name="connsiteX6" fmla="*/ 2813 w 43864"/>
                      <a:gd name="connsiteY6" fmla="*/ 18245 h 90465"/>
                      <a:gd name="connsiteX7" fmla="*/ 8134 w 43864"/>
                      <a:gd name="connsiteY7" fmla="*/ 0 h 90465"/>
                      <a:gd name="connsiteX8" fmla="*/ 19538 w 43864"/>
                      <a:gd name="connsiteY8" fmla="*/ 21286 h 90465"/>
                      <a:gd name="connsiteX9" fmla="*/ 24859 w 43864"/>
                      <a:gd name="connsiteY9" fmla="*/ 35730 h 904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3864" h="90465">
                        <a:moveTo>
                          <a:pt x="24859" y="35730"/>
                        </a:moveTo>
                        <a:cubicBezTo>
                          <a:pt x="30941" y="52455"/>
                          <a:pt x="37783" y="68420"/>
                          <a:pt x="43865" y="85144"/>
                        </a:cubicBezTo>
                        <a:cubicBezTo>
                          <a:pt x="40063" y="85144"/>
                          <a:pt x="37023" y="85905"/>
                          <a:pt x="36262" y="90466"/>
                        </a:cubicBezTo>
                        <a:cubicBezTo>
                          <a:pt x="30941" y="89706"/>
                          <a:pt x="30941" y="85144"/>
                          <a:pt x="29420" y="81343"/>
                        </a:cubicBezTo>
                        <a:cubicBezTo>
                          <a:pt x="21818" y="60057"/>
                          <a:pt x="11175" y="39531"/>
                          <a:pt x="4333" y="18245"/>
                        </a:cubicBezTo>
                        <a:cubicBezTo>
                          <a:pt x="4333" y="18245"/>
                          <a:pt x="3573" y="17485"/>
                          <a:pt x="3573" y="17485"/>
                        </a:cubicBezTo>
                        <a:cubicBezTo>
                          <a:pt x="3573" y="17485"/>
                          <a:pt x="2813" y="17485"/>
                          <a:pt x="2813" y="18245"/>
                        </a:cubicBezTo>
                        <a:cubicBezTo>
                          <a:pt x="-4789" y="9123"/>
                          <a:pt x="5094" y="6082"/>
                          <a:pt x="8134" y="0"/>
                        </a:cubicBezTo>
                        <a:cubicBezTo>
                          <a:pt x="19538" y="3041"/>
                          <a:pt x="17257" y="13684"/>
                          <a:pt x="19538" y="21286"/>
                        </a:cubicBezTo>
                        <a:cubicBezTo>
                          <a:pt x="18017" y="28128"/>
                          <a:pt x="24099" y="31169"/>
                          <a:pt x="24859" y="35730"/>
                        </a:cubicBezTo>
                        <a:close/>
                      </a:path>
                    </a:pathLst>
                  </a:custGeom>
                  <a:solidFill>
                    <a:srgbClr val="1B38A6"/>
                  </a:solidFill>
                  <a:ln w="75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54" name="Freeform: Shape 53">
                    <a:extLst>
                      <a:ext uri="{FF2B5EF4-FFF2-40B4-BE49-F238E27FC236}">
                        <a16:creationId xmlns:a16="http://schemas.microsoft.com/office/drawing/2014/main" id="{1BE29A7D-712B-44CA-BE64-0831B487C3AE}"/>
                      </a:ext>
                    </a:extLst>
                  </p:cNvPr>
                  <p:cNvSpPr/>
                  <p:nvPr/>
                </p:nvSpPr>
                <p:spPr>
                  <a:xfrm>
                    <a:off x="7035546" y="3396603"/>
                    <a:ext cx="27867" cy="66899"/>
                  </a:xfrm>
                  <a:custGeom>
                    <a:avLst/>
                    <a:gdLst>
                      <a:gd name="connsiteX0" fmla="*/ 4300 w 27867"/>
                      <a:gd name="connsiteY0" fmla="*/ 61578 h 66899"/>
                      <a:gd name="connsiteX1" fmla="*/ 499 w 27867"/>
                      <a:gd name="connsiteY1" fmla="*/ 48654 h 66899"/>
                      <a:gd name="connsiteX2" fmla="*/ 1260 w 27867"/>
                      <a:gd name="connsiteY2" fmla="*/ 44093 h 66899"/>
                      <a:gd name="connsiteX3" fmla="*/ 2020 w 27867"/>
                      <a:gd name="connsiteY3" fmla="*/ 41812 h 66899"/>
                      <a:gd name="connsiteX4" fmla="*/ 8862 w 27867"/>
                      <a:gd name="connsiteY4" fmla="*/ 22046 h 66899"/>
                      <a:gd name="connsiteX5" fmla="*/ 11142 w 27867"/>
                      <a:gd name="connsiteY5" fmla="*/ 16725 h 66899"/>
                      <a:gd name="connsiteX6" fmla="*/ 18745 w 27867"/>
                      <a:gd name="connsiteY6" fmla="*/ 4561 h 66899"/>
                      <a:gd name="connsiteX7" fmla="*/ 27867 w 27867"/>
                      <a:gd name="connsiteY7" fmla="*/ 0 h 66899"/>
                      <a:gd name="connsiteX8" fmla="*/ 8862 w 27867"/>
                      <a:gd name="connsiteY8" fmla="*/ 66899 h 66899"/>
                      <a:gd name="connsiteX9" fmla="*/ 4300 w 27867"/>
                      <a:gd name="connsiteY9" fmla="*/ 61578 h 668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867" h="66899">
                        <a:moveTo>
                          <a:pt x="4300" y="61578"/>
                        </a:moveTo>
                        <a:cubicBezTo>
                          <a:pt x="1260" y="57777"/>
                          <a:pt x="9622" y="50935"/>
                          <a:pt x="499" y="48654"/>
                        </a:cubicBezTo>
                        <a:cubicBezTo>
                          <a:pt x="-261" y="47134"/>
                          <a:pt x="-261" y="45613"/>
                          <a:pt x="1260" y="44093"/>
                        </a:cubicBezTo>
                        <a:cubicBezTo>
                          <a:pt x="2020" y="43332"/>
                          <a:pt x="2020" y="42572"/>
                          <a:pt x="2020" y="41812"/>
                        </a:cubicBezTo>
                        <a:cubicBezTo>
                          <a:pt x="1260" y="34210"/>
                          <a:pt x="5821" y="28128"/>
                          <a:pt x="8862" y="22046"/>
                        </a:cubicBezTo>
                        <a:cubicBezTo>
                          <a:pt x="9622" y="20526"/>
                          <a:pt x="10382" y="18245"/>
                          <a:pt x="11142" y="16725"/>
                        </a:cubicBezTo>
                        <a:cubicBezTo>
                          <a:pt x="13423" y="12164"/>
                          <a:pt x="11142" y="6082"/>
                          <a:pt x="18745" y="4561"/>
                        </a:cubicBezTo>
                        <a:cubicBezTo>
                          <a:pt x="21025" y="5322"/>
                          <a:pt x="23306" y="5322"/>
                          <a:pt x="27867" y="0"/>
                        </a:cubicBezTo>
                        <a:cubicBezTo>
                          <a:pt x="26347" y="25087"/>
                          <a:pt x="20265" y="46373"/>
                          <a:pt x="8862" y="66899"/>
                        </a:cubicBezTo>
                        <a:cubicBezTo>
                          <a:pt x="6581" y="65379"/>
                          <a:pt x="5821" y="63098"/>
                          <a:pt x="4300" y="61578"/>
                        </a:cubicBezTo>
                        <a:close/>
                      </a:path>
                    </a:pathLst>
                  </a:custGeom>
                  <a:solidFill>
                    <a:srgbClr val="2445AD"/>
                  </a:solidFill>
                  <a:ln w="75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55" name="Freeform: Shape 54">
                    <a:extLst>
                      <a:ext uri="{FF2B5EF4-FFF2-40B4-BE49-F238E27FC236}">
                        <a16:creationId xmlns:a16="http://schemas.microsoft.com/office/drawing/2014/main" id="{6480BFE4-C5A1-433C-AF9E-43BD4DBB4943}"/>
                      </a:ext>
                    </a:extLst>
                  </p:cNvPr>
                  <p:cNvSpPr/>
                  <p:nvPr/>
                </p:nvSpPr>
                <p:spPr>
                  <a:xfrm>
                    <a:off x="6817384" y="4019299"/>
                    <a:ext cx="486153" cy="439041"/>
                  </a:xfrm>
                  <a:custGeom>
                    <a:avLst/>
                    <a:gdLst>
                      <a:gd name="connsiteX0" fmla="*/ 464212 w 486153"/>
                      <a:gd name="connsiteY0" fmla="*/ 370908 h 439041"/>
                      <a:gd name="connsiteX1" fmla="*/ 436084 w 486153"/>
                      <a:gd name="connsiteY1" fmla="*/ 392954 h 439041"/>
                      <a:gd name="connsiteX2" fmla="*/ 388950 w 486153"/>
                      <a:gd name="connsiteY2" fmla="*/ 430965 h 439041"/>
                      <a:gd name="connsiteX3" fmla="*/ 353980 w 486153"/>
                      <a:gd name="connsiteY3" fmla="*/ 430205 h 439041"/>
                      <a:gd name="connsiteX4" fmla="*/ 335735 w 486153"/>
                      <a:gd name="connsiteY4" fmla="*/ 430965 h 439041"/>
                      <a:gd name="connsiteX5" fmla="*/ 284041 w 486153"/>
                      <a:gd name="connsiteY5" fmla="*/ 428684 h 439041"/>
                      <a:gd name="connsiteX6" fmla="*/ 261994 w 486153"/>
                      <a:gd name="connsiteY6" fmla="*/ 427164 h 439041"/>
                      <a:gd name="connsiteX7" fmla="*/ 244509 w 486153"/>
                      <a:gd name="connsiteY7" fmla="*/ 422603 h 439041"/>
                      <a:gd name="connsiteX8" fmla="*/ 241468 w 486153"/>
                      <a:gd name="connsiteY8" fmla="*/ 407398 h 439041"/>
                      <a:gd name="connsiteX9" fmla="*/ 259714 w 486153"/>
                      <a:gd name="connsiteY9" fmla="*/ 307050 h 439041"/>
                      <a:gd name="connsiteX10" fmla="*/ 246030 w 486153"/>
                      <a:gd name="connsiteY10" fmla="*/ 240911 h 439041"/>
                      <a:gd name="connsiteX11" fmla="*/ 182172 w 486153"/>
                      <a:gd name="connsiteY11" fmla="*/ 161088 h 439041"/>
                      <a:gd name="connsiteX12" fmla="*/ 120594 w 486153"/>
                      <a:gd name="connsiteY12" fmla="*/ 127639 h 439041"/>
                      <a:gd name="connsiteX13" fmla="*/ 93226 w 486153"/>
                      <a:gd name="connsiteY13" fmla="*/ 126878 h 439041"/>
                      <a:gd name="connsiteX14" fmla="*/ 20245 w 486153"/>
                      <a:gd name="connsiteY14" fmla="*/ 150445 h 439041"/>
                      <a:gd name="connsiteX15" fmla="*/ 1240 w 486153"/>
                      <a:gd name="connsiteY15" fmla="*/ 145884 h 439041"/>
                      <a:gd name="connsiteX16" fmla="*/ 8842 w 486153"/>
                      <a:gd name="connsiteY16" fmla="*/ 17407 h 439041"/>
                      <a:gd name="connsiteX17" fmla="*/ 17965 w 486153"/>
                      <a:gd name="connsiteY17" fmla="*/ 17407 h 439041"/>
                      <a:gd name="connsiteX18" fmla="*/ 43812 w 486153"/>
                      <a:gd name="connsiteY18" fmla="*/ 35652 h 439041"/>
                      <a:gd name="connsiteX19" fmla="*/ 86384 w 486153"/>
                      <a:gd name="connsiteY19" fmla="*/ 23489 h 439041"/>
                      <a:gd name="connsiteX20" fmla="*/ 104629 w 486153"/>
                      <a:gd name="connsiteY20" fmla="*/ 10565 h 439041"/>
                      <a:gd name="connsiteX21" fmla="*/ 151763 w 486153"/>
                      <a:gd name="connsiteY21" fmla="*/ 3723 h 439041"/>
                      <a:gd name="connsiteX22" fmla="*/ 259714 w 486153"/>
                      <a:gd name="connsiteY22" fmla="*/ 63780 h 439041"/>
                      <a:gd name="connsiteX23" fmla="*/ 344098 w 486153"/>
                      <a:gd name="connsiteY23" fmla="*/ 146644 h 439041"/>
                      <a:gd name="connsiteX24" fmla="*/ 392752 w 486153"/>
                      <a:gd name="connsiteY24" fmla="*/ 224946 h 439041"/>
                      <a:gd name="connsiteX25" fmla="*/ 426961 w 486153"/>
                      <a:gd name="connsiteY25" fmla="*/ 227227 h 439041"/>
                      <a:gd name="connsiteX26" fmla="*/ 442166 w 486153"/>
                      <a:gd name="connsiteY26" fmla="*/ 212783 h 439041"/>
                      <a:gd name="connsiteX27" fmla="*/ 442926 w 486153"/>
                      <a:gd name="connsiteY27" fmla="*/ 233309 h 439041"/>
                      <a:gd name="connsiteX28" fmla="*/ 458130 w 486153"/>
                      <a:gd name="connsiteY28" fmla="*/ 295647 h 439041"/>
                      <a:gd name="connsiteX29" fmla="*/ 477136 w 486153"/>
                      <a:gd name="connsiteY29" fmla="*/ 324535 h 439041"/>
                      <a:gd name="connsiteX30" fmla="*/ 485498 w 486153"/>
                      <a:gd name="connsiteY30" fmla="*/ 348862 h 439041"/>
                      <a:gd name="connsiteX31" fmla="*/ 464212 w 486153"/>
                      <a:gd name="connsiteY31" fmla="*/ 370908 h 4390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486153" h="439041">
                        <a:moveTo>
                          <a:pt x="464212" y="370908"/>
                        </a:moveTo>
                        <a:cubicBezTo>
                          <a:pt x="452809" y="376229"/>
                          <a:pt x="446727" y="387633"/>
                          <a:pt x="436084" y="392954"/>
                        </a:cubicBezTo>
                        <a:cubicBezTo>
                          <a:pt x="417839" y="402077"/>
                          <a:pt x="406436" y="420322"/>
                          <a:pt x="388950" y="430965"/>
                        </a:cubicBezTo>
                        <a:cubicBezTo>
                          <a:pt x="377547" y="437807"/>
                          <a:pt x="365384" y="445409"/>
                          <a:pt x="353980" y="430205"/>
                        </a:cubicBezTo>
                        <a:cubicBezTo>
                          <a:pt x="350940" y="426404"/>
                          <a:pt x="341817" y="426404"/>
                          <a:pt x="335735" y="430965"/>
                        </a:cubicBezTo>
                        <a:cubicBezTo>
                          <a:pt x="318250" y="431725"/>
                          <a:pt x="301526" y="428684"/>
                          <a:pt x="284041" y="428684"/>
                        </a:cubicBezTo>
                        <a:cubicBezTo>
                          <a:pt x="276438" y="428684"/>
                          <a:pt x="269596" y="427164"/>
                          <a:pt x="261994" y="427164"/>
                        </a:cubicBezTo>
                        <a:cubicBezTo>
                          <a:pt x="255913" y="427164"/>
                          <a:pt x="249831" y="425643"/>
                          <a:pt x="244509" y="422603"/>
                        </a:cubicBezTo>
                        <a:cubicBezTo>
                          <a:pt x="238428" y="418802"/>
                          <a:pt x="236147" y="412720"/>
                          <a:pt x="241468" y="407398"/>
                        </a:cubicBezTo>
                        <a:cubicBezTo>
                          <a:pt x="269596" y="377750"/>
                          <a:pt x="269596" y="343540"/>
                          <a:pt x="259714" y="307050"/>
                        </a:cubicBezTo>
                        <a:cubicBezTo>
                          <a:pt x="253632" y="285003"/>
                          <a:pt x="252872" y="262197"/>
                          <a:pt x="246030" y="240911"/>
                        </a:cubicBezTo>
                        <a:cubicBezTo>
                          <a:pt x="235387" y="205941"/>
                          <a:pt x="214861" y="179333"/>
                          <a:pt x="182172" y="161088"/>
                        </a:cubicBezTo>
                        <a:cubicBezTo>
                          <a:pt x="161646" y="149685"/>
                          <a:pt x="140360" y="140562"/>
                          <a:pt x="120594" y="127639"/>
                        </a:cubicBezTo>
                        <a:cubicBezTo>
                          <a:pt x="111471" y="121557"/>
                          <a:pt x="102349" y="123838"/>
                          <a:pt x="93226" y="126878"/>
                        </a:cubicBezTo>
                        <a:cubicBezTo>
                          <a:pt x="68899" y="133720"/>
                          <a:pt x="44572" y="142843"/>
                          <a:pt x="20245" y="150445"/>
                        </a:cubicBezTo>
                        <a:cubicBezTo>
                          <a:pt x="13403" y="152726"/>
                          <a:pt x="5801" y="156527"/>
                          <a:pt x="1240" y="145884"/>
                        </a:cubicBezTo>
                        <a:cubicBezTo>
                          <a:pt x="-1041" y="102551"/>
                          <a:pt x="-1041" y="59979"/>
                          <a:pt x="8842" y="17407"/>
                        </a:cubicBezTo>
                        <a:cubicBezTo>
                          <a:pt x="11883" y="11325"/>
                          <a:pt x="15684" y="12846"/>
                          <a:pt x="17965" y="17407"/>
                        </a:cubicBezTo>
                        <a:cubicBezTo>
                          <a:pt x="24047" y="27290"/>
                          <a:pt x="31649" y="34892"/>
                          <a:pt x="43812" y="35652"/>
                        </a:cubicBezTo>
                        <a:cubicBezTo>
                          <a:pt x="59777" y="37173"/>
                          <a:pt x="74221" y="34132"/>
                          <a:pt x="86384" y="23489"/>
                        </a:cubicBezTo>
                        <a:cubicBezTo>
                          <a:pt x="91706" y="18928"/>
                          <a:pt x="98548" y="15127"/>
                          <a:pt x="104629" y="10565"/>
                        </a:cubicBezTo>
                        <a:cubicBezTo>
                          <a:pt x="119074" y="-1598"/>
                          <a:pt x="134278" y="-2358"/>
                          <a:pt x="151763" y="3723"/>
                        </a:cubicBezTo>
                        <a:cubicBezTo>
                          <a:pt x="192054" y="16647"/>
                          <a:pt x="227785" y="37173"/>
                          <a:pt x="259714" y="63780"/>
                        </a:cubicBezTo>
                        <a:cubicBezTo>
                          <a:pt x="290122" y="88868"/>
                          <a:pt x="319011" y="116235"/>
                          <a:pt x="344098" y="146644"/>
                        </a:cubicBezTo>
                        <a:cubicBezTo>
                          <a:pt x="363863" y="170211"/>
                          <a:pt x="379068" y="197578"/>
                          <a:pt x="392752" y="224946"/>
                        </a:cubicBezTo>
                        <a:cubicBezTo>
                          <a:pt x="404915" y="249273"/>
                          <a:pt x="410997" y="249273"/>
                          <a:pt x="426961" y="227227"/>
                        </a:cubicBezTo>
                        <a:cubicBezTo>
                          <a:pt x="430762" y="221905"/>
                          <a:pt x="432283" y="212023"/>
                          <a:pt x="442166" y="212783"/>
                        </a:cubicBezTo>
                        <a:cubicBezTo>
                          <a:pt x="445967" y="219625"/>
                          <a:pt x="444446" y="226467"/>
                          <a:pt x="442926" y="233309"/>
                        </a:cubicBezTo>
                        <a:cubicBezTo>
                          <a:pt x="439125" y="256115"/>
                          <a:pt x="442166" y="277401"/>
                          <a:pt x="458130" y="295647"/>
                        </a:cubicBezTo>
                        <a:cubicBezTo>
                          <a:pt x="465732" y="304009"/>
                          <a:pt x="471054" y="314652"/>
                          <a:pt x="477136" y="324535"/>
                        </a:cubicBezTo>
                        <a:cubicBezTo>
                          <a:pt x="480176" y="332137"/>
                          <a:pt x="488539" y="338979"/>
                          <a:pt x="485498" y="348862"/>
                        </a:cubicBezTo>
                        <a:cubicBezTo>
                          <a:pt x="475615" y="351903"/>
                          <a:pt x="471054" y="362546"/>
                          <a:pt x="464212" y="370908"/>
                        </a:cubicBezTo>
                        <a:close/>
                      </a:path>
                    </a:pathLst>
                  </a:custGeom>
                  <a:solidFill>
                    <a:srgbClr val="12A8E9"/>
                  </a:solidFill>
                  <a:ln w="75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56" name="Freeform: Shape 55">
                    <a:extLst>
                      <a:ext uri="{FF2B5EF4-FFF2-40B4-BE49-F238E27FC236}">
                        <a16:creationId xmlns:a16="http://schemas.microsoft.com/office/drawing/2014/main" id="{66AD5583-BDDA-4938-91D1-CDB976739983}"/>
                      </a:ext>
                    </a:extLst>
                  </p:cNvPr>
                  <p:cNvSpPr/>
                  <p:nvPr/>
                </p:nvSpPr>
                <p:spPr>
                  <a:xfrm>
                    <a:off x="7180936" y="3601313"/>
                    <a:ext cx="216890" cy="794975"/>
                  </a:xfrm>
                  <a:custGeom>
                    <a:avLst/>
                    <a:gdLst>
                      <a:gd name="connsiteX0" fmla="*/ 122706 w 216890"/>
                      <a:gd name="connsiteY0" fmla="*/ 764567 h 794975"/>
                      <a:gd name="connsiteX1" fmla="*/ 112823 w 216890"/>
                      <a:gd name="connsiteY1" fmla="*/ 742521 h 794975"/>
                      <a:gd name="connsiteX2" fmla="*/ 178962 w 216890"/>
                      <a:gd name="connsiteY2" fmla="*/ 598840 h 794975"/>
                      <a:gd name="connsiteX3" fmla="*/ 143992 w 216890"/>
                      <a:gd name="connsiteY3" fmla="*/ 334284 h 794975"/>
                      <a:gd name="connsiteX4" fmla="*/ 23878 w 216890"/>
                      <a:gd name="connsiteY4" fmla="*/ 56805 h 794975"/>
                      <a:gd name="connsiteX5" fmla="*/ 5633 w 216890"/>
                      <a:gd name="connsiteY5" fmla="*/ 23356 h 794975"/>
                      <a:gd name="connsiteX6" fmla="*/ 4112 w 216890"/>
                      <a:gd name="connsiteY6" fmla="*/ 14993 h 794975"/>
                      <a:gd name="connsiteX7" fmla="*/ 1072 w 216890"/>
                      <a:gd name="connsiteY7" fmla="*/ 7391 h 794975"/>
                      <a:gd name="connsiteX8" fmla="*/ 11715 w 216890"/>
                      <a:gd name="connsiteY8" fmla="*/ 549 h 794975"/>
                      <a:gd name="connsiteX9" fmla="*/ 11715 w 216890"/>
                      <a:gd name="connsiteY9" fmla="*/ 549 h 794975"/>
                      <a:gd name="connsiteX10" fmla="*/ 19317 w 216890"/>
                      <a:gd name="connsiteY10" fmla="*/ 15753 h 794975"/>
                      <a:gd name="connsiteX11" fmla="*/ 105981 w 216890"/>
                      <a:gd name="connsiteY11" fmla="*/ 162475 h 794975"/>
                      <a:gd name="connsiteX12" fmla="*/ 179722 w 216890"/>
                      <a:gd name="connsiteY12" fmla="*/ 312998 h 794975"/>
                      <a:gd name="connsiteX13" fmla="*/ 209371 w 216890"/>
                      <a:gd name="connsiteY13" fmla="*/ 426270 h 794975"/>
                      <a:gd name="connsiteX14" fmla="*/ 184284 w 216890"/>
                      <a:gd name="connsiteY14" fmla="*/ 704510 h 794975"/>
                      <a:gd name="connsiteX15" fmla="*/ 143232 w 216890"/>
                      <a:gd name="connsiteY15" fmla="*/ 787373 h 794975"/>
                      <a:gd name="connsiteX16" fmla="*/ 137150 w 216890"/>
                      <a:gd name="connsiteY16" fmla="*/ 794975 h 794975"/>
                      <a:gd name="connsiteX17" fmla="*/ 122706 w 216890"/>
                      <a:gd name="connsiteY17" fmla="*/ 764567 h 7949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216890" h="794975">
                        <a:moveTo>
                          <a:pt x="122706" y="764567"/>
                        </a:moveTo>
                        <a:cubicBezTo>
                          <a:pt x="119665" y="756965"/>
                          <a:pt x="115864" y="750123"/>
                          <a:pt x="112823" y="742521"/>
                        </a:cubicBezTo>
                        <a:cubicBezTo>
                          <a:pt x="151594" y="702229"/>
                          <a:pt x="172880" y="653575"/>
                          <a:pt x="178962" y="598840"/>
                        </a:cubicBezTo>
                        <a:cubicBezTo>
                          <a:pt x="188845" y="507614"/>
                          <a:pt x="171360" y="420189"/>
                          <a:pt x="143992" y="334284"/>
                        </a:cubicBezTo>
                        <a:cubicBezTo>
                          <a:pt x="113584" y="237737"/>
                          <a:pt x="70251" y="146511"/>
                          <a:pt x="23878" y="56805"/>
                        </a:cubicBezTo>
                        <a:cubicBezTo>
                          <a:pt x="17796" y="45402"/>
                          <a:pt x="13235" y="33238"/>
                          <a:pt x="5633" y="23356"/>
                        </a:cubicBezTo>
                        <a:cubicBezTo>
                          <a:pt x="3352" y="21075"/>
                          <a:pt x="13995" y="16514"/>
                          <a:pt x="4112" y="14993"/>
                        </a:cubicBezTo>
                        <a:cubicBezTo>
                          <a:pt x="311" y="14233"/>
                          <a:pt x="-1209" y="11192"/>
                          <a:pt x="1072" y="7391"/>
                        </a:cubicBezTo>
                        <a:cubicBezTo>
                          <a:pt x="3352" y="3590"/>
                          <a:pt x="4873" y="-1732"/>
                          <a:pt x="11715" y="549"/>
                        </a:cubicBezTo>
                        <a:lnTo>
                          <a:pt x="11715" y="549"/>
                        </a:lnTo>
                        <a:cubicBezTo>
                          <a:pt x="12475" y="6631"/>
                          <a:pt x="15516" y="11192"/>
                          <a:pt x="19317" y="15753"/>
                        </a:cubicBezTo>
                        <a:cubicBezTo>
                          <a:pt x="48205" y="64407"/>
                          <a:pt x="77093" y="113061"/>
                          <a:pt x="105981" y="162475"/>
                        </a:cubicBezTo>
                        <a:cubicBezTo>
                          <a:pt x="134109" y="211129"/>
                          <a:pt x="159197" y="261303"/>
                          <a:pt x="179722" y="312998"/>
                        </a:cubicBezTo>
                        <a:cubicBezTo>
                          <a:pt x="194167" y="349489"/>
                          <a:pt x="203289" y="387499"/>
                          <a:pt x="209371" y="426270"/>
                        </a:cubicBezTo>
                        <a:cubicBezTo>
                          <a:pt x="224575" y="521297"/>
                          <a:pt x="216973" y="614044"/>
                          <a:pt x="184284" y="704510"/>
                        </a:cubicBezTo>
                        <a:cubicBezTo>
                          <a:pt x="173641" y="733398"/>
                          <a:pt x="156156" y="759245"/>
                          <a:pt x="143232" y="787373"/>
                        </a:cubicBezTo>
                        <a:cubicBezTo>
                          <a:pt x="141712" y="789654"/>
                          <a:pt x="139431" y="791935"/>
                          <a:pt x="137150" y="794975"/>
                        </a:cubicBezTo>
                        <a:cubicBezTo>
                          <a:pt x="131829" y="782812"/>
                          <a:pt x="131829" y="770649"/>
                          <a:pt x="122706" y="764567"/>
                        </a:cubicBezTo>
                        <a:close/>
                      </a:path>
                    </a:pathLst>
                  </a:custGeom>
                  <a:solidFill>
                    <a:srgbClr val="839DD8"/>
                  </a:solidFill>
                  <a:ln w="75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57" name="Freeform: Shape 56">
                    <a:extLst>
                      <a:ext uri="{FF2B5EF4-FFF2-40B4-BE49-F238E27FC236}">
                        <a16:creationId xmlns:a16="http://schemas.microsoft.com/office/drawing/2014/main" id="{4182A0F8-43FE-4615-8551-18966A62409D}"/>
                      </a:ext>
                    </a:extLst>
                  </p:cNvPr>
                  <p:cNvSpPr/>
                  <p:nvPr/>
                </p:nvSpPr>
                <p:spPr>
                  <a:xfrm>
                    <a:off x="7124991" y="3511789"/>
                    <a:ext cx="67659" cy="137205"/>
                  </a:xfrm>
                  <a:custGeom>
                    <a:avLst/>
                    <a:gdLst>
                      <a:gd name="connsiteX0" fmla="*/ 67659 w 67659"/>
                      <a:gd name="connsiteY0" fmla="*/ 89312 h 137205"/>
                      <a:gd name="connsiteX1" fmla="*/ 57776 w 67659"/>
                      <a:gd name="connsiteY1" fmla="*/ 99195 h 137205"/>
                      <a:gd name="connsiteX2" fmla="*/ 62338 w 67659"/>
                      <a:gd name="connsiteY2" fmla="*/ 109078 h 137205"/>
                      <a:gd name="connsiteX3" fmla="*/ 50174 w 67659"/>
                      <a:gd name="connsiteY3" fmla="*/ 119721 h 137205"/>
                      <a:gd name="connsiteX4" fmla="*/ 49414 w 67659"/>
                      <a:gd name="connsiteY4" fmla="*/ 128083 h 137205"/>
                      <a:gd name="connsiteX5" fmla="*/ 41052 w 67659"/>
                      <a:gd name="connsiteY5" fmla="*/ 137206 h 137205"/>
                      <a:gd name="connsiteX6" fmla="*/ 37251 w 67659"/>
                      <a:gd name="connsiteY6" fmla="*/ 134165 h 137205"/>
                      <a:gd name="connsiteX7" fmla="*/ 0 w 67659"/>
                      <a:gd name="connsiteY7" fmla="*/ 10250 h 137205"/>
                      <a:gd name="connsiteX8" fmla="*/ 25087 w 67659"/>
                      <a:gd name="connsiteY8" fmla="*/ 4928 h 137205"/>
                      <a:gd name="connsiteX9" fmla="*/ 67659 w 67659"/>
                      <a:gd name="connsiteY9" fmla="*/ 89312 h 1372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7659" h="137205">
                        <a:moveTo>
                          <a:pt x="67659" y="89312"/>
                        </a:moveTo>
                        <a:cubicBezTo>
                          <a:pt x="61577" y="90072"/>
                          <a:pt x="60817" y="95394"/>
                          <a:pt x="57776" y="99195"/>
                        </a:cubicBezTo>
                        <a:cubicBezTo>
                          <a:pt x="58537" y="102996"/>
                          <a:pt x="74501" y="99955"/>
                          <a:pt x="62338" y="109078"/>
                        </a:cubicBezTo>
                        <a:cubicBezTo>
                          <a:pt x="52455" y="106037"/>
                          <a:pt x="48654" y="109838"/>
                          <a:pt x="50174" y="119721"/>
                        </a:cubicBezTo>
                        <a:cubicBezTo>
                          <a:pt x="50934" y="122762"/>
                          <a:pt x="50174" y="125042"/>
                          <a:pt x="49414" y="128083"/>
                        </a:cubicBezTo>
                        <a:cubicBezTo>
                          <a:pt x="47894" y="132645"/>
                          <a:pt x="45613" y="135685"/>
                          <a:pt x="41052" y="137206"/>
                        </a:cubicBezTo>
                        <a:cubicBezTo>
                          <a:pt x="38771" y="137206"/>
                          <a:pt x="38011" y="135685"/>
                          <a:pt x="37251" y="134165"/>
                        </a:cubicBezTo>
                        <a:cubicBezTo>
                          <a:pt x="22046" y="93874"/>
                          <a:pt x="10643" y="52062"/>
                          <a:pt x="0" y="10250"/>
                        </a:cubicBezTo>
                        <a:cubicBezTo>
                          <a:pt x="4561" y="-1914"/>
                          <a:pt x="10643" y="-2674"/>
                          <a:pt x="25087" y="4928"/>
                        </a:cubicBezTo>
                        <a:cubicBezTo>
                          <a:pt x="39531" y="33816"/>
                          <a:pt x="53975" y="61944"/>
                          <a:pt x="67659" y="89312"/>
                        </a:cubicBezTo>
                        <a:close/>
                      </a:path>
                    </a:pathLst>
                  </a:custGeom>
                  <a:solidFill>
                    <a:srgbClr val="7D9CD3"/>
                  </a:solidFill>
                  <a:ln w="75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58" name="Freeform: Shape 57">
                    <a:extLst>
                      <a:ext uri="{FF2B5EF4-FFF2-40B4-BE49-F238E27FC236}">
                        <a16:creationId xmlns:a16="http://schemas.microsoft.com/office/drawing/2014/main" id="{11380320-04F8-4463-A5FE-BF7DFE789870}"/>
                      </a:ext>
                    </a:extLst>
                  </p:cNvPr>
                  <p:cNvSpPr/>
                  <p:nvPr/>
                </p:nvSpPr>
                <p:spPr>
                  <a:xfrm>
                    <a:off x="7100664" y="3398124"/>
                    <a:ext cx="50174" cy="124675"/>
                  </a:xfrm>
                  <a:custGeom>
                    <a:avLst/>
                    <a:gdLst>
                      <a:gd name="connsiteX0" fmla="*/ 50174 w 50174"/>
                      <a:gd name="connsiteY0" fmla="*/ 119354 h 124675"/>
                      <a:gd name="connsiteX1" fmla="*/ 25087 w 50174"/>
                      <a:gd name="connsiteY1" fmla="*/ 124675 h 124675"/>
                      <a:gd name="connsiteX2" fmla="*/ 5321 w 50174"/>
                      <a:gd name="connsiteY2" fmla="*/ 42572 h 124675"/>
                      <a:gd name="connsiteX3" fmla="*/ 0 w 50174"/>
                      <a:gd name="connsiteY3" fmla="*/ 8362 h 124675"/>
                      <a:gd name="connsiteX4" fmla="*/ 760 w 50174"/>
                      <a:gd name="connsiteY4" fmla="*/ 0 h 124675"/>
                      <a:gd name="connsiteX5" fmla="*/ 34210 w 50174"/>
                      <a:gd name="connsiteY5" fmla="*/ 80583 h 124675"/>
                      <a:gd name="connsiteX6" fmla="*/ 50174 w 50174"/>
                      <a:gd name="connsiteY6" fmla="*/ 119354 h 124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0174" h="124675">
                        <a:moveTo>
                          <a:pt x="50174" y="119354"/>
                        </a:moveTo>
                        <a:cubicBezTo>
                          <a:pt x="41812" y="118594"/>
                          <a:pt x="31929" y="112512"/>
                          <a:pt x="25087" y="124675"/>
                        </a:cubicBezTo>
                        <a:cubicBezTo>
                          <a:pt x="18245" y="97308"/>
                          <a:pt x="11403" y="69940"/>
                          <a:pt x="5321" y="42572"/>
                        </a:cubicBezTo>
                        <a:cubicBezTo>
                          <a:pt x="3041" y="31169"/>
                          <a:pt x="1520" y="19766"/>
                          <a:pt x="0" y="8362"/>
                        </a:cubicBezTo>
                        <a:cubicBezTo>
                          <a:pt x="0" y="6842"/>
                          <a:pt x="760" y="5321"/>
                          <a:pt x="760" y="0"/>
                        </a:cubicBezTo>
                        <a:cubicBezTo>
                          <a:pt x="12924" y="28888"/>
                          <a:pt x="23567" y="54736"/>
                          <a:pt x="34210" y="80583"/>
                        </a:cubicBezTo>
                        <a:cubicBezTo>
                          <a:pt x="39531" y="93507"/>
                          <a:pt x="44853" y="106430"/>
                          <a:pt x="50174" y="119354"/>
                        </a:cubicBezTo>
                        <a:close/>
                      </a:path>
                    </a:pathLst>
                  </a:custGeom>
                  <a:solidFill>
                    <a:srgbClr val="556ABD"/>
                  </a:solidFill>
                  <a:ln w="75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59" name="Freeform: Shape 58">
                    <a:extLst>
                      <a:ext uri="{FF2B5EF4-FFF2-40B4-BE49-F238E27FC236}">
                        <a16:creationId xmlns:a16="http://schemas.microsoft.com/office/drawing/2014/main" id="{435AC9F6-4019-4E19-B288-166BDC7A91DA}"/>
                      </a:ext>
                    </a:extLst>
                  </p:cNvPr>
                  <p:cNvSpPr/>
                  <p:nvPr/>
                </p:nvSpPr>
                <p:spPr>
                  <a:xfrm>
                    <a:off x="7192048" y="3601102"/>
                    <a:ext cx="8204" cy="15204"/>
                  </a:xfrm>
                  <a:custGeom>
                    <a:avLst/>
                    <a:gdLst>
                      <a:gd name="connsiteX0" fmla="*/ 8204 w 8204"/>
                      <a:gd name="connsiteY0" fmla="*/ 15204 h 15204"/>
                      <a:gd name="connsiteX1" fmla="*/ 602 w 8204"/>
                      <a:gd name="connsiteY1" fmla="*/ 0 h 15204"/>
                      <a:gd name="connsiteX2" fmla="*/ 8204 w 8204"/>
                      <a:gd name="connsiteY2" fmla="*/ 15204 h 152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8204" h="15204">
                        <a:moveTo>
                          <a:pt x="8204" y="15204"/>
                        </a:moveTo>
                        <a:cubicBezTo>
                          <a:pt x="2883" y="11403"/>
                          <a:pt x="-1679" y="7602"/>
                          <a:pt x="602" y="0"/>
                        </a:cubicBezTo>
                        <a:cubicBezTo>
                          <a:pt x="4403" y="4561"/>
                          <a:pt x="5924" y="9883"/>
                          <a:pt x="8204" y="15204"/>
                        </a:cubicBezTo>
                        <a:close/>
                      </a:path>
                    </a:pathLst>
                  </a:custGeom>
                  <a:solidFill>
                    <a:srgbClr val="7D9CD3"/>
                  </a:solidFill>
                  <a:ln w="75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60" name="Freeform: Shape 59">
                    <a:extLst>
                      <a:ext uri="{FF2B5EF4-FFF2-40B4-BE49-F238E27FC236}">
                        <a16:creationId xmlns:a16="http://schemas.microsoft.com/office/drawing/2014/main" id="{49739AFC-476C-434E-A42C-800FC7C6B1ED}"/>
                      </a:ext>
                    </a:extLst>
                  </p:cNvPr>
                  <p:cNvSpPr/>
                  <p:nvPr/>
                </p:nvSpPr>
                <p:spPr>
                  <a:xfrm>
                    <a:off x="6719796" y="4137659"/>
                    <a:ext cx="436798" cy="381488"/>
                  </a:xfrm>
                  <a:custGeom>
                    <a:avLst/>
                    <a:gdLst>
                      <a:gd name="connsiteX0" fmla="*/ 101869 w 436798"/>
                      <a:gd name="connsiteY0" fmla="*/ 27524 h 381488"/>
                      <a:gd name="connsiteX1" fmla="*/ 115553 w 436798"/>
                      <a:gd name="connsiteY1" fmla="*/ 27524 h 381488"/>
                      <a:gd name="connsiteX2" fmla="*/ 195376 w 436798"/>
                      <a:gd name="connsiteY2" fmla="*/ 1676 h 381488"/>
                      <a:gd name="connsiteX3" fmla="*/ 225024 w 436798"/>
                      <a:gd name="connsiteY3" fmla="*/ 6998 h 381488"/>
                      <a:gd name="connsiteX4" fmla="*/ 282801 w 436798"/>
                      <a:gd name="connsiteY4" fmla="*/ 38167 h 381488"/>
                      <a:gd name="connsiteX5" fmla="*/ 344378 w 436798"/>
                      <a:gd name="connsiteY5" fmla="*/ 111148 h 381488"/>
                      <a:gd name="connsiteX6" fmla="*/ 366424 w 436798"/>
                      <a:gd name="connsiteY6" fmla="*/ 225180 h 381488"/>
                      <a:gd name="connsiteX7" fmla="*/ 343618 w 436798"/>
                      <a:gd name="connsiteY7" fmla="*/ 286758 h 381488"/>
                      <a:gd name="connsiteX8" fmla="*/ 345899 w 436798"/>
                      <a:gd name="connsiteY8" fmla="*/ 301202 h 381488"/>
                      <a:gd name="connsiteX9" fmla="*/ 361103 w 436798"/>
                      <a:gd name="connsiteY9" fmla="*/ 304243 h 381488"/>
                      <a:gd name="connsiteX10" fmla="*/ 424961 w 436798"/>
                      <a:gd name="connsiteY10" fmla="*/ 308804 h 381488"/>
                      <a:gd name="connsiteX11" fmla="*/ 433323 w 436798"/>
                      <a:gd name="connsiteY11" fmla="*/ 311085 h 381488"/>
                      <a:gd name="connsiteX12" fmla="*/ 425721 w 436798"/>
                      <a:gd name="connsiteY12" fmla="*/ 338452 h 381488"/>
                      <a:gd name="connsiteX13" fmla="*/ 403675 w 436798"/>
                      <a:gd name="connsiteY13" fmla="*/ 355177 h 381488"/>
                      <a:gd name="connsiteX14" fmla="*/ 328414 w 436798"/>
                      <a:gd name="connsiteY14" fmla="*/ 368101 h 381488"/>
                      <a:gd name="connsiteX15" fmla="*/ 263035 w 436798"/>
                      <a:gd name="connsiteY15" fmla="*/ 380264 h 381488"/>
                      <a:gd name="connsiteX16" fmla="*/ 211340 w 436798"/>
                      <a:gd name="connsiteY16" fmla="*/ 375703 h 381488"/>
                      <a:gd name="connsiteX17" fmla="*/ 95787 w 436798"/>
                      <a:gd name="connsiteY17" fmla="*/ 321728 h 381488"/>
                      <a:gd name="connsiteX18" fmla="*/ 79062 w 436798"/>
                      <a:gd name="connsiteY18" fmla="*/ 311085 h 381488"/>
                      <a:gd name="connsiteX19" fmla="*/ 65379 w 436798"/>
                      <a:gd name="connsiteY19" fmla="*/ 296640 h 381488"/>
                      <a:gd name="connsiteX20" fmla="*/ 5321 w 436798"/>
                      <a:gd name="connsiteY20" fmla="*/ 131674 h 381488"/>
                      <a:gd name="connsiteX21" fmla="*/ 0 w 436798"/>
                      <a:gd name="connsiteY21" fmla="*/ 23723 h 381488"/>
                      <a:gd name="connsiteX22" fmla="*/ 1520 w 436798"/>
                      <a:gd name="connsiteY22" fmla="*/ 13080 h 381488"/>
                      <a:gd name="connsiteX23" fmla="*/ 28888 w 436798"/>
                      <a:gd name="connsiteY23" fmla="*/ 22202 h 381488"/>
                      <a:gd name="connsiteX24" fmla="*/ 41812 w 436798"/>
                      <a:gd name="connsiteY24" fmla="*/ 62494 h 381488"/>
                      <a:gd name="connsiteX25" fmla="*/ 54736 w 436798"/>
                      <a:gd name="connsiteY25" fmla="*/ 65535 h 381488"/>
                      <a:gd name="connsiteX26" fmla="*/ 60817 w 436798"/>
                      <a:gd name="connsiteY26" fmla="*/ 73137 h 381488"/>
                      <a:gd name="connsiteX27" fmla="*/ 79062 w 436798"/>
                      <a:gd name="connsiteY27" fmla="*/ 152960 h 381488"/>
                      <a:gd name="connsiteX28" fmla="*/ 79823 w 436798"/>
                      <a:gd name="connsiteY28" fmla="*/ 156000 h 381488"/>
                      <a:gd name="connsiteX29" fmla="*/ 79062 w 436798"/>
                      <a:gd name="connsiteY29" fmla="*/ 155240 h 381488"/>
                      <a:gd name="connsiteX30" fmla="*/ 88945 w 436798"/>
                      <a:gd name="connsiteY30" fmla="*/ 84540 h 381488"/>
                      <a:gd name="connsiteX31" fmla="*/ 97308 w 436798"/>
                      <a:gd name="connsiteY31" fmla="*/ 35886 h 381488"/>
                      <a:gd name="connsiteX32" fmla="*/ 101869 w 436798"/>
                      <a:gd name="connsiteY32" fmla="*/ 27524 h 3814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436798" h="381488">
                        <a:moveTo>
                          <a:pt x="101869" y="27524"/>
                        </a:moveTo>
                        <a:cubicBezTo>
                          <a:pt x="106430" y="32845"/>
                          <a:pt x="110992" y="29044"/>
                          <a:pt x="115553" y="27524"/>
                        </a:cubicBezTo>
                        <a:cubicBezTo>
                          <a:pt x="142160" y="19161"/>
                          <a:pt x="168768" y="10039"/>
                          <a:pt x="195376" y="1676"/>
                        </a:cubicBezTo>
                        <a:cubicBezTo>
                          <a:pt x="206019" y="-2125"/>
                          <a:pt x="215141" y="916"/>
                          <a:pt x="225024" y="6998"/>
                        </a:cubicBezTo>
                        <a:cubicBezTo>
                          <a:pt x="243269" y="18401"/>
                          <a:pt x="263035" y="28284"/>
                          <a:pt x="282801" y="38167"/>
                        </a:cubicBezTo>
                        <a:cubicBezTo>
                          <a:pt x="313969" y="54131"/>
                          <a:pt x="334495" y="79218"/>
                          <a:pt x="344378" y="111148"/>
                        </a:cubicBezTo>
                        <a:cubicBezTo>
                          <a:pt x="355781" y="148398"/>
                          <a:pt x="363384" y="186409"/>
                          <a:pt x="366424" y="225180"/>
                        </a:cubicBezTo>
                        <a:cubicBezTo>
                          <a:pt x="368705" y="248747"/>
                          <a:pt x="360343" y="270033"/>
                          <a:pt x="343618" y="286758"/>
                        </a:cubicBezTo>
                        <a:cubicBezTo>
                          <a:pt x="336016" y="294360"/>
                          <a:pt x="339817" y="297401"/>
                          <a:pt x="345899" y="301202"/>
                        </a:cubicBezTo>
                        <a:cubicBezTo>
                          <a:pt x="350460" y="304243"/>
                          <a:pt x="356542" y="303482"/>
                          <a:pt x="361103" y="304243"/>
                        </a:cubicBezTo>
                        <a:cubicBezTo>
                          <a:pt x="382389" y="306523"/>
                          <a:pt x="403675" y="305003"/>
                          <a:pt x="424961" y="308804"/>
                        </a:cubicBezTo>
                        <a:cubicBezTo>
                          <a:pt x="428002" y="309564"/>
                          <a:pt x="430283" y="310324"/>
                          <a:pt x="433323" y="311085"/>
                        </a:cubicBezTo>
                        <a:cubicBezTo>
                          <a:pt x="439405" y="322488"/>
                          <a:pt x="437885" y="331610"/>
                          <a:pt x="425721" y="338452"/>
                        </a:cubicBezTo>
                        <a:cubicBezTo>
                          <a:pt x="418119" y="343014"/>
                          <a:pt x="410517" y="349856"/>
                          <a:pt x="403675" y="355177"/>
                        </a:cubicBezTo>
                        <a:cubicBezTo>
                          <a:pt x="378588" y="360499"/>
                          <a:pt x="353501" y="362779"/>
                          <a:pt x="328414" y="368101"/>
                        </a:cubicBezTo>
                        <a:cubicBezTo>
                          <a:pt x="306367" y="373422"/>
                          <a:pt x="285081" y="376463"/>
                          <a:pt x="263035" y="380264"/>
                        </a:cubicBezTo>
                        <a:cubicBezTo>
                          <a:pt x="244790" y="383305"/>
                          <a:pt x="228065" y="380264"/>
                          <a:pt x="211340" y="375703"/>
                        </a:cubicBezTo>
                        <a:cubicBezTo>
                          <a:pt x="170288" y="363540"/>
                          <a:pt x="132278" y="343774"/>
                          <a:pt x="95787" y="321728"/>
                        </a:cubicBezTo>
                        <a:cubicBezTo>
                          <a:pt x="90466" y="318687"/>
                          <a:pt x="85904" y="311845"/>
                          <a:pt x="79062" y="311085"/>
                        </a:cubicBezTo>
                        <a:cubicBezTo>
                          <a:pt x="70700" y="309564"/>
                          <a:pt x="68420" y="302722"/>
                          <a:pt x="65379" y="296640"/>
                        </a:cubicBezTo>
                        <a:cubicBezTo>
                          <a:pt x="37251" y="244946"/>
                          <a:pt x="14444" y="190970"/>
                          <a:pt x="5321" y="131674"/>
                        </a:cubicBezTo>
                        <a:cubicBezTo>
                          <a:pt x="0" y="95943"/>
                          <a:pt x="0" y="59453"/>
                          <a:pt x="0" y="23723"/>
                        </a:cubicBezTo>
                        <a:cubicBezTo>
                          <a:pt x="0" y="19922"/>
                          <a:pt x="0" y="16121"/>
                          <a:pt x="1520" y="13080"/>
                        </a:cubicBezTo>
                        <a:cubicBezTo>
                          <a:pt x="15204" y="916"/>
                          <a:pt x="25087" y="4717"/>
                          <a:pt x="28888" y="22202"/>
                        </a:cubicBezTo>
                        <a:cubicBezTo>
                          <a:pt x="31929" y="35886"/>
                          <a:pt x="33449" y="50330"/>
                          <a:pt x="41812" y="62494"/>
                        </a:cubicBezTo>
                        <a:cubicBezTo>
                          <a:pt x="46373" y="68575"/>
                          <a:pt x="49414" y="68575"/>
                          <a:pt x="54736" y="65535"/>
                        </a:cubicBezTo>
                        <a:cubicBezTo>
                          <a:pt x="57776" y="67055"/>
                          <a:pt x="60057" y="70096"/>
                          <a:pt x="60817" y="73137"/>
                        </a:cubicBezTo>
                        <a:cubicBezTo>
                          <a:pt x="66899" y="100505"/>
                          <a:pt x="72981" y="128633"/>
                          <a:pt x="79062" y="152960"/>
                        </a:cubicBezTo>
                        <a:cubicBezTo>
                          <a:pt x="79062" y="157521"/>
                          <a:pt x="81343" y="155240"/>
                          <a:pt x="79823" y="156000"/>
                        </a:cubicBezTo>
                        <a:cubicBezTo>
                          <a:pt x="79062" y="156000"/>
                          <a:pt x="79062" y="156000"/>
                          <a:pt x="79062" y="155240"/>
                        </a:cubicBezTo>
                        <a:cubicBezTo>
                          <a:pt x="77542" y="130913"/>
                          <a:pt x="84384" y="108107"/>
                          <a:pt x="88945" y="84540"/>
                        </a:cubicBezTo>
                        <a:cubicBezTo>
                          <a:pt x="91986" y="68575"/>
                          <a:pt x="95787" y="52611"/>
                          <a:pt x="97308" y="35886"/>
                        </a:cubicBezTo>
                        <a:cubicBezTo>
                          <a:pt x="96547" y="32845"/>
                          <a:pt x="95787" y="28284"/>
                          <a:pt x="101869" y="27524"/>
                        </a:cubicBezTo>
                        <a:close/>
                      </a:path>
                    </a:pathLst>
                  </a:custGeom>
                  <a:solidFill>
                    <a:srgbClr val="0CEAFB"/>
                  </a:solidFill>
                  <a:ln w="75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61" name="Freeform: Shape 60">
                    <a:extLst>
                      <a:ext uri="{FF2B5EF4-FFF2-40B4-BE49-F238E27FC236}">
                        <a16:creationId xmlns:a16="http://schemas.microsoft.com/office/drawing/2014/main" id="{D47C822E-D210-46B1-8565-3591D899ACF1}"/>
                      </a:ext>
                    </a:extLst>
                  </p:cNvPr>
                  <p:cNvSpPr/>
                  <p:nvPr/>
                </p:nvSpPr>
                <p:spPr>
                  <a:xfrm>
                    <a:off x="6678620" y="4010098"/>
                    <a:ext cx="137723" cy="485796"/>
                  </a:xfrm>
                  <a:custGeom>
                    <a:avLst/>
                    <a:gdLst>
                      <a:gd name="connsiteX0" fmla="*/ 44217 w 137723"/>
                      <a:gd name="connsiteY0" fmla="*/ 140640 h 485796"/>
                      <a:gd name="connsiteX1" fmla="*/ 101993 w 137723"/>
                      <a:gd name="connsiteY1" fmla="*/ 413558 h 485796"/>
                      <a:gd name="connsiteX2" fmla="*/ 119478 w 137723"/>
                      <a:gd name="connsiteY2" fmla="*/ 440165 h 485796"/>
                      <a:gd name="connsiteX3" fmla="*/ 137723 w 137723"/>
                      <a:gd name="connsiteY3" fmla="*/ 469814 h 485796"/>
                      <a:gd name="connsiteX4" fmla="*/ 132402 w 137723"/>
                      <a:gd name="connsiteY4" fmla="*/ 480457 h 485796"/>
                      <a:gd name="connsiteX5" fmla="*/ 115677 w 137723"/>
                      <a:gd name="connsiteY5" fmla="*/ 481977 h 485796"/>
                      <a:gd name="connsiteX6" fmla="*/ 99712 w 137723"/>
                      <a:gd name="connsiteY6" fmla="*/ 463732 h 485796"/>
                      <a:gd name="connsiteX7" fmla="*/ 19129 w 137723"/>
                      <a:gd name="connsiteY7" fmla="*/ 327653 h 485796"/>
                      <a:gd name="connsiteX8" fmla="*/ 19890 w 137723"/>
                      <a:gd name="connsiteY8" fmla="*/ 311689 h 485796"/>
                      <a:gd name="connsiteX9" fmla="*/ 2405 w 137723"/>
                      <a:gd name="connsiteY9" fmla="*/ 121635 h 485796"/>
                      <a:gd name="connsiteX10" fmla="*/ 17609 w 137723"/>
                      <a:gd name="connsiteY10" fmla="*/ 41812 h 485796"/>
                      <a:gd name="connsiteX11" fmla="*/ 29012 w 137723"/>
                      <a:gd name="connsiteY11" fmla="*/ 40291 h 485796"/>
                      <a:gd name="connsiteX12" fmla="*/ 67023 w 137723"/>
                      <a:gd name="connsiteY12" fmla="*/ 0 h 485796"/>
                      <a:gd name="connsiteX13" fmla="*/ 68543 w 137723"/>
                      <a:gd name="connsiteY13" fmla="*/ 13684 h 485796"/>
                      <a:gd name="connsiteX14" fmla="*/ 48018 w 137723"/>
                      <a:gd name="connsiteY14" fmla="*/ 132278 h 485796"/>
                      <a:gd name="connsiteX15" fmla="*/ 44217 w 137723"/>
                      <a:gd name="connsiteY15" fmla="*/ 140640 h 4857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137723" h="485796">
                        <a:moveTo>
                          <a:pt x="44217" y="140640"/>
                        </a:moveTo>
                        <a:cubicBezTo>
                          <a:pt x="36614" y="237187"/>
                          <a:pt x="56380" y="327653"/>
                          <a:pt x="101993" y="413558"/>
                        </a:cubicBezTo>
                        <a:cubicBezTo>
                          <a:pt x="107315" y="422681"/>
                          <a:pt x="113396" y="431803"/>
                          <a:pt x="119478" y="440165"/>
                        </a:cubicBezTo>
                        <a:cubicBezTo>
                          <a:pt x="121759" y="452329"/>
                          <a:pt x="133922" y="458411"/>
                          <a:pt x="137723" y="469814"/>
                        </a:cubicBezTo>
                        <a:cubicBezTo>
                          <a:pt x="136963" y="474375"/>
                          <a:pt x="134682" y="477416"/>
                          <a:pt x="132402" y="480457"/>
                        </a:cubicBezTo>
                        <a:cubicBezTo>
                          <a:pt x="127080" y="487299"/>
                          <a:pt x="121759" y="487299"/>
                          <a:pt x="115677" y="481977"/>
                        </a:cubicBezTo>
                        <a:cubicBezTo>
                          <a:pt x="108835" y="476656"/>
                          <a:pt x="105034" y="469814"/>
                          <a:pt x="99712" y="463732"/>
                        </a:cubicBezTo>
                        <a:cubicBezTo>
                          <a:pt x="63222" y="424201"/>
                          <a:pt x="40415" y="376307"/>
                          <a:pt x="19129" y="327653"/>
                        </a:cubicBezTo>
                        <a:cubicBezTo>
                          <a:pt x="16089" y="321572"/>
                          <a:pt x="22170" y="317010"/>
                          <a:pt x="19890" y="311689"/>
                        </a:cubicBezTo>
                        <a:cubicBezTo>
                          <a:pt x="1644" y="249351"/>
                          <a:pt x="-3677" y="186253"/>
                          <a:pt x="2405" y="121635"/>
                        </a:cubicBezTo>
                        <a:cubicBezTo>
                          <a:pt x="4685" y="95027"/>
                          <a:pt x="10007" y="68420"/>
                          <a:pt x="17609" y="41812"/>
                        </a:cubicBezTo>
                        <a:cubicBezTo>
                          <a:pt x="21410" y="41812"/>
                          <a:pt x="26732" y="47133"/>
                          <a:pt x="29012" y="40291"/>
                        </a:cubicBezTo>
                        <a:cubicBezTo>
                          <a:pt x="35854" y="21286"/>
                          <a:pt x="54860" y="13684"/>
                          <a:pt x="67023" y="0"/>
                        </a:cubicBezTo>
                        <a:cubicBezTo>
                          <a:pt x="70824" y="4561"/>
                          <a:pt x="69304" y="9123"/>
                          <a:pt x="68543" y="13684"/>
                        </a:cubicBezTo>
                        <a:cubicBezTo>
                          <a:pt x="59421" y="53215"/>
                          <a:pt x="49538" y="91986"/>
                          <a:pt x="48018" y="132278"/>
                        </a:cubicBezTo>
                        <a:cubicBezTo>
                          <a:pt x="47257" y="135318"/>
                          <a:pt x="46497" y="138359"/>
                          <a:pt x="44217" y="140640"/>
                        </a:cubicBezTo>
                        <a:close/>
                      </a:path>
                    </a:pathLst>
                  </a:custGeom>
                  <a:solidFill>
                    <a:srgbClr val="015FA5"/>
                  </a:solidFill>
                  <a:ln w="75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62" name="Freeform: Shape 61">
                    <a:extLst>
                      <a:ext uri="{FF2B5EF4-FFF2-40B4-BE49-F238E27FC236}">
                        <a16:creationId xmlns:a16="http://schemas.microsoft.com/office/drawing/2014/main" id="{868276DC-8A9F-4368-8C5C-1A5ED855C2BA}"/>
                      </a:ext>
                    </a:extLst>
                  </p:cNvPr>
                  <p:cNvSpPr/>
                  <p:nvPr/>
                </p:nvSpPr>
                <p:spPr>
                  <a:xfrm>
                    <a:off x="6686902" y="4319958"/>
                    <a:ext cx="197774" cy="243674"/>
                  </a:xfrm>
                  <a:custGeom>
                    <a:avLst/>
                    <a:gdLst>
                      <a:gd name="connsiteX0" fmla="*/ 10848 w 197774"/>
                      <a:gd name="connsiteY0" fmla="*/ 1068 h 243674"/>
                      <a:gd name="connsiteX1" fmla="*/ 83068 w 197774"/>
                      <a:gd name="connsiteY1" fmla="*/ 138668 h 243674"/>
                      <a:gd name="connsiteX2" fmla="*/ 105115 w 197774"/>
                      <a:gd name="connsiteY2" fmla="*/ 165275 h 243674"/>
                      <a:gd name="connsiteX3" fmla="*/ 124880 w 197774"/>
                      <a:gd name="connsiteY3" fmla="*/ 163755 h 243674"/>
                      <a:gd name="connsiteX4" fmla="*/ 130202 w 197774"/>
                      <a:gd name="connsiteY4" fmla="*/ 159193 h 243674"/>
                      <a:gd name="connsiteX5" fmla="*/ 166692 w 197774"/>
                      <a:gd name="connsiteY5" fmla="*/ 198725 h 243674"/>
                      <a:gd name="connsiteX6" fmla="*/ 188738 w 197774"/>
                      <a:gd name="connsiteY6" fmla="*/ 222292 h 243674"/>
                      <a:gd name="connsiteX7" fmla="*/ 197101 w 197774"/>
                      <a:gd name="connsiteY7" fmla="*/ 235975 h 243674"/>
                      <a:gd name="connsiteX8" fmla="*/ 191779 w 197774"/>
                      <a:gd name="connsiteY8" fmla="*/ 243577 h 243674"/>
                      <a:gd name="connsiteX9" fmla="*/ 115758 w 197774"/>
                      <a:gd name="connsiteY9" fmla="*/ 188082 h 243674"/>
                      <a:gd name="connsiteX10" fmla="*/ 66343 w 197774"/>
                      <a:gd name="connsiteY10" fmla="*/ 132586 h 243674"/>
                      <a:gd name="connsiteX11" fmla="*/ 54180 w 197774"/>
                      <a:gd name="connsiteY11" fmla="*/ 118902 h 243674"/>
                      <a:gd name="connsiteX12" fmla="*/ 35935 w 197774"/>
                      <a:gd name="connsiteY12" fmla="*/ 91534 h 243674"/>
                      <a:gd name="connsiteX13" fmla="*/ 21491 w 197774"/>
                      <a:gd name="connsiteY13" fmla="*/ 64166 h 243674"/>
                      <a:gd name="connsiteX14" fmla="*/ 2485 w 197774"/>
                      <a:gd name="connsiteY14" fmla="*/ 10951 h 243674"/>
                      <a:gd name="connsiteX15" fmla="*/ 965 w 197774"/>
                      <a:gd name="connsiteY15" fmla="*/ 308 h 243674"/>
                      <a:gd name="connsiteX16" fmla="*/ 10848 w 197774"/>
                      <a:gd name="connsiteY16" fmla="*/ 1068 h 2436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97774" h="243674">
                        <a:moveTo>
                          <a:pt x="10848" y="1068"/>
                        </a:moveTo>
                        <a:cubicBezTo>
                          <a:pt x="25292" y="52003"/>
                          <a:pt x="49619" y="97616"/>
                          <a:pt x="83068" y="138668"/>
                        </a:cubicBezTo>
                        <a:cubicBezTo>
                          <a:pt x="89910" y="147790"/>
                          <a:pt x="97512" y="156913"/>
                          <a:pt x="105115" y="165275"/>
                        </a:cubicBezTo>
                        <a:cubicBezTo>
                          <a:pt x="114997" y="175918"/>
                          <a:pt x="115758" y="175918"/>
                          <a:pt x="124880" y="163755"/>
                        </a:cubicBezTo>
                        <a:cubicBezTo>
                          <a:pt x="126401" y="162234"/>
                          <a:pt x="128681" y="160714"/>
                          <a:pt x="130202" y="159193"/>
                        </a:cubicBezTo>
                        <a:cubicBezTo>
                          <a:pt x="144646" y="170597"/>
                          <a:pt x="152248" y="188082"/>
                          <a:pt x="166692" y="198725"/>
                        </a:cubicBezTo>
                        <a:cubicBezTo>
                          <a:pt x="173534" y="207087"/>
                          <a:pt x="181136" y="214689"/>
                          <a:pt x="188738" y="222292"/>
                        </a:cubicBezTo>
                        <a:cubicBezTo>
                          <a:pt x="192539" y="226093"/>
                          <a:pt x="195580" y="230654"/>
                          <a:pt x="197101" y="235975"/>
                        </a:cubicBezTo>
                        <a:cubicBezTo>
                          <a:pt x="198621" y="240537"/>
                          <a:pt x="197861" y="244338"/>
                          <a:pt x="191779" y="243577"/>
                        </a:cubicBezTo>
                        <a:cubicBezTo>
                          <a:pt x="162891" y="229894"/>
                          <a:pt x="140085" y="207847"/>
                          <a:pt x="115758" y="188082"/>
                        </a:cubicBezTo>
                        <a:cubicBezTo>
                          <a:pt x="95992" y="172117"/>
                          <a:pt x="80027" y="153872"/>
                          <a:pt x="66343" y="132586"/>
                        </a:cubicBezTo>
                        <a:cubicBezTo>
                          <a:pt x="63303" y="127264"/>
                          <a:pt x="58741" y="122703"/>
                          <a:pt x="54180" y="118902"/>
                        </a:cubicBezTo>
                        <a:cubicBezTo>
                          <a:pt x="44297" y="112060"/>
                          <a:pt x="41256" y="100657"/>
                          <a:pt x="35935" y="91534"/>
                        </a:cubicBezTo>
                        <a:cubicBezTo>
                          <a:pt x="30613" y="82412"/>
                          <a:pt x="26052" y="73289"/>
                          <a:pt x="21491" y="64166"/>
                        </a:cubicBezTo>
                        <a:cubicBezTo>
                          <a:pt x="14649" y="46681"/>
                          <a:pt x="13128" y="27676"/>
                          <a:pt x="2485" y="10951"/>
                        </a:cubicBezTo>
                        <a:cubicBezTo>
                          <a:pt x="965" y="7910"/>
                          <a:pt x="-1316" y="4109"/>
                          <a:pt x="965" y="308"/>
                        </a:cubicBezTo>
                        <a:cubicBezTo>
                          <a:pt x="4766" y="-1972"/>
                          <a:pt x="7807" y="9431"/>
                          <a:pt x="10848" y="1068"/>
                        </a:cubicBezTo>
                        <a:close/>
                      </a:path>
                    </a:pathLst>
                  </a:custGeom>
                  <a:solidFill>
                    <a:srgbClr val="0890DB"/>
                  </a:solidFill>
                  <a:ln w="75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63" name="Freeform: Shape 62">
                    <a:extLst>
                      <a:ext uri="{FF2B5EF4-FFF2-40B4-BE49-F238E27FC236}">
                        <a16:creationId xmlns:a16="http://schemas.microsoft.com/office/drawing/2014/main" id="{1A049683-C943-42C0-AAA2-513897A8C68B}"/>
                      </a:ext>
                    </a:extLst>
                  </p:cNvPr>
                  <p:cNvSpPr/>
                  <p:nvPr/>
                </p:nvSpPr>
                <p:spPr>
                  <a:xfrm>
                    <a:off x="6854354" y="4519443"/>
                    <a:ext cx="97307" cy="72841"/>
                  </a:xfrm>
                  <a:custGeom>
                    <a:avLst/>
                    <a:gdLst>
                      <a:gd name="connsiteX0" fmla="*/ 24327 w 97307"/>
                      <a:gd name="connsiteY0" fmla="*/ 44092 h 72841"/>
                      <a:gd name="connsiteX1" fmla="*/ 22806 w 97307"/>
                      <a:gd name="connsiteY1" fmla="*/ 28888 h 72841"/>
                      <a:gd name="connsiteX2" fmla="*/ 3041 w 97307"/>
                      <a:gd name="connsiteY2" fmla="*/ 7602 h 72841"/>
                      <a:gd name="connsiteX3" fmla="*/ 0 w 97307"/>
                      <a:gd name="connsiteY3" fmla="*/ 0 h 72841"/>
                      <a:gd name="connsiteX4" fmla="*/ 77542 w 97307"/>
                      <a:gd name="connsiteY4" fmla="*/ 58537 h 72841"/>
                      <a:gd name="connsiteX5" fmla="*/ 97308 w 97307"/>
                      <a:gd name="connsiteY5" fmla="*/ 72221 h 72841"/>
                      <a:gd name="connsiteX6" fmla="*/ 52455 w 97307"/>
                      <a:gd name="connsiteY6" fmla="*/ 66139 h 72841"/>
                      <a:gd name="connsiteX7" fmla="*/ 44853 w 97307"/>
                      <a:gd name="connsiteY7" fmla="*/ 56256 h 72841"/>
                      <a:gd name="connsiteX8" fmla="*/ 24327 w 97307"/>
                      <a:gd name="connsiteY8" fmla="*/ 44092 h 728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97307" h="72841">
                        <a:moveTo>
                          <a:pt x="24327" y="44092"/>
                        </a:moveTo>
                        <a:cubicBezTo>
                          <a:pt x="33450" y="38011"/>
                          <a:pt x="25087" y="32689"/>
                          <a:pt x="22806" y="28888"/>
                        </a:cubicBezTo>
                        <a:cubicBezTo>
                          <a:pt x="17485" y="21286"/>
                          <a:pt x="9883" y="14444"/>
                          <a:pt x="3041" y="7602"/>
                        </a:cubicBezTo>
                        <a:cubicBezTo>
                          <a:pt x="760" y="5321"/>
                          <a:pt x="0" y="3041"/>
                          <a:pt x="0" y="0"/>
                        </a:cubicBezTo>
                        <a:cubicBezTo>
                          <a:pt x="25847" y="19005"/>
                          <a:pt x="49414" y="41812"/>
                          <a:pt x="77542" y="58537"/>
                        </a:cubicBezTo>
                        <a:cubicBezTo>
                          <a:pt x="83624" y="62338"/>
                          <a:pt x="91226" y="64618"/>
                          <a:pt x="97308" y="72221"/>
                        </a:cubicBezTo>
                        <a:cubicBezTo>
                          <a:pt x="80583" y="75261"/>
                          <a:pt x="67659" y="66139"/>
                          <a:pt x="52455" y="66139"/>
                        </a:cubicBezTo>
                        <a:cubicBezTo>
                          <a:pt x="53215" y="60817"/>
                          <a:pt x="49414" y="58537"/>
                          <a:pt x="44853" y="56256"/>
                        </a:cubicBezTo>
                        <a:cubicBezTo>
                          <a:pt x="36490" y="53215"/>
                          <a:pt x="29648" y="49414"/>
                          <a:pt x="24327" y="44092"/>
                        </a:cubicBezTo>
                        <a:close/>
                      </a:path>
                    </a:pathLst>
                  </a:custGeom>
                  <a:solidFill>
                    <a:srgbClr val="1DB1EC"/>
                  </a:solidFill>
                  <a:ln w="75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64" name="Freeform: Shape 63">
                    <a:extLst>
                      <a:ext uri="{FF2B5EF4-FFF2-40B4-BE49-F238E27FC236}">
                        <a16:creationId xmlns:a16="http://schemas.microsoft.com/office/drawing/2014/main" id="{9B9B9B50-3ADE-4E5D-BF8C-08F56675C36A}"/>
                      </a:ext>
                    </a:extLst>
                  </p:cNvPr>
                  <p:cNvSpPr/>
                  <p:nvPr/>
                </p:nvSpPr>
                <p:spPr>
                  <a:xfrm>
                    <a:off x="6826901" y="3598803"/>
                    <a:ext cx="443540" cy="666166"/>
                  </a:xfrm>
                  <a:custGeom>
                    <a:avLst/>
                    <a:gdLst>
                      <a:gd name="connsiteX0" fmla="*/ 336101 w 443540"/>
                      <a:gd name="connsiteY0" fmla="*/ 47151 h 666166"/>
                      <a:gd name="connsiteX1" fmla="*/ 338381 w 443540"/>
                      <a:gd name="connsiteY1" fmla="*/ 49432 h 666166"/>
                      <a:gd name="connsiteX2" fmla="*/ 347504 w 443540"/>
                      <a:gd name="connsiteY2" fmla="*/ 65397 h 666166"/>
                      <a:gd name="connsiteX3" fmla="*/ 412882 w 443540"/>
                      <a:gd name="connsiteY3" fmla="*/ 279017 h 666166"/>
                      <a:gd name="connsiteX4" fmla="*/ 437970 w 443540"/>
                      <a:gd name="connsiteY4" fmla="*/ 421938 h 666166"/>
                      <a:gd name="connsiteX5" fmla="*/ 443291 w 443540"/>
                      <a:gd name="connsiteY5" fmla="*/ 582344 h 666166"/>
                      <a:gd name="connsiteX6" fmla="*/ 441010 w 443540"/>
                      <a:gd name="connsiteY6" fmla="*/ 610472 h 666166"/>
                      <a:gd name="connsiteX7" fmla="*/ 432648 w 443540"/>
                      <a:gd name="connsiteY7" fmla="*/ 630998 h 666166"/>
                      <a:gd name="connsiteX8" fmla="*/ 414403 w 443540"/>
                      <a:gd name="connsiteY8" fmla="*/ 656845 h 666166"/>
                      <a:gd name="connsiteX9" fmla="*/ 387035 w 443540"/>
                      <a:gd name="connsiteY9" fmla="*/ 656085 h 666166"/>
                      <a:gd name="connsiteX10" fmla="*/ 345983 w 443540"/>
                      <a:gd name="connsiteY10" fmla="*/ 584624 h 666166"/>
                      <a:gd name="connsiteX11" fmla="*/ 253237 w 443540"/>
                      <a:gd name="connsiteY11" fmla="*/ 488077 h 666166"/>
                      <a:gd name="connsiteX12" fmla="*/ 158210 w 443540"/>
                      <a:gd name="connsiteY12" fmla="*/ 430301 h 666166"/>
                      <a:gd name="connsiteX13" fmla="*/ 128561 w 443540"/>
                      <a:gd name="connsiteY13" fmla="*/ 421178 h 666166"/>
                      <a:gd name="connsiteX14" fmla="*/ 104995 w 443540"/>
                      <a:gd name="connsiteY14" fmla="*/ 425739 h 666166"/>
                      <a:gd name="connsiteX15" fmla="*/ 77627 w 443540"/>
                      <a:gd name="connsiteY15" fmla="*/ 444745 h 666166"/>
                      <a:gd name="connsiteX16" fmla="*/ 30494 w 443540"/>
                      <a:gd name="connsiteY16" fmla="*/ 456908 h 666166"/>
                      <a:gd name="connsiteX17" fmla="*/ 6927 w 443540"/>
                      <a:gd name="connsiteY17" fmla="*/ 439423 h 666166"/>
                      <a:gd name="connsiteX18" fmla="*/ 2365 w 443540"/>
                      <a:gd name="connsiteY18" fmla="*/ 432581 h 666166"/>
                      <a:gd name="connsiteX19" fmla="*/ 3126 w 443540"/>
                      <a:gd name="connsiteY19" fmla="*/ 401412 h 666166"/>
                      <a:gd name="connsiteX20" fmla="*/ 83709 w 443540"/>
                      <a:gd name="connsiteY20" fmla="*/ 168026 h 666166"/>
                      <a:gd name="connsiteX21" fmla="*/ 108036 w 443540"/>
                      <a:gd name="connsiteY21" fmla="*/ 117091 h 666166"/>
                      <a:gd name="connsiteX22" fmla="*/ 117918 w 443540"/>
                      <a:gd name="connsiteY22" fmla="*/ 106448 h 666166"/>
                      <a:gd name="connsiteX23" fmla="*/ 122480 w 443540"/>
                      <a:gd name="connsiteY23" fmla="*/ 149781 h 666166"/>
                      <a:gd name="connsiteX24" fmla="*/ 126281 w 443540"/>
                      <a:gd name="connsiteY24" fmla="*/ 166505 h 666166"/>
                      <a:gd name="connsiteX25" fmla="*/ 143006 w 443540"/>
                      <a:gd name="connsiteY25" fmla="*/ 155862 h 666166"/>
                      <a:gd name="connsiteX26" fmla="*/ 178736 w 443540"/>
                      <a:gd name="connsiteY26" fmla="*/ 101887 h 666166"/>
                      <a:gd name="connsiteX27" fmla="*/ 230430 w 443540"/>
                      <a:gd name="connsiteY27" fmla="*/ 16743 h 666166"/>
                      <a:gd name="connsiteX28" fmla="*/ 239553 w 443540"/>
                      <a:gd name="connsiteY28" fmla="*/ 5339 h 666166"/>
                      <a:gd name="connsiteX29" fmla="*/ 259319 w 443540"/>
                      <a:gd name="connsiteY29" fmla="*/ 3819 h 666166"/>
                      <a:gd name="connsiteX30" fmla="*/ 317095 w 443540"/>
                      <a:gd name="connsiteY30" fmla="*/ 47151 h 666166"/>
                      <a:gd name="connsiteX31" fmla="*/ 336101 w 443540"/>
                      <a:gd name="connsiteY31" fmla="*/ 47151 h 6661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443540" h="666166">
                        <a:moveTo>
                          <a:pt x="336101" y="47151"/>
                        </a:moveTo>
                        <a:cubicBezTo>
                          <a:pt x="336861" y="47912"/>
                          <a:pt x="337621" y="48672"/>
                          <a:pt x="338381" y="49432"/>
                        </a:cubicBezTo>
                        <a:cubicBezTo>
                          <a:pt x="343703" y="53233"/>
                          <a:pt x="345983" y="59315"/>
                          <a:pt x="347504" y="65397"/>
                        </a:cubicBezTo>
                        <a:cubicBezTo>
                          <a:pt x="368030" y="136857"/>
                          <a:pt x="394637" y="206797"/>
                          <a:pt x="412882" y="279017"/>
                        </a:cubicBezTo>
                        <a:cubicBezTo>
                          <a:pt x="424286" y="326151"/>
                          <a:pt x="433408" y="374044"/>
                          <a:pt x="437970" y="421938"/>
                        </a:cubicBezTo>
                        <a:cubicBezTo>
                          <a:pt x="443291" y="475153"/>
                          <a:pt x="444051" y="528368"/>
                          <a:pt x="443291" y="582344"/>
                        </a:cubicBezTo>
                        <a:cubicBezTo>
                          <a:pt x="443291" y="591466"/>
                          <a:pt x="443291" y="601349"/>
                          <a:pt x="441010" y="610472"/>
                        </a:cubicBezTo>
                        <a:cubicBezTo>
                          <a:pt x="438730" y="617314"/>
                          <a:pt x="440250" y="626436"/>
                          <a:pt x="432648" y="630998"/>
                        </a:cubicBezTo>
                        <a:cubicBezTo>
                          <a:pt x="426566" y="639360"/>
                          <a:pt x="420485" y="648483"/>
                          <a:pt x="414403" y="656845"/>
                        </a:cubicBezTo>
                        <a:cubicBezTo>
                          <a:pt x="405280" y="669769"/>
                          <a:pt x="394637" y="669009"/>
                          <a:pt x="387035" y="656085"/>
                        </a:cubicBezTo>
                        <a:cubicBezTo>
                          <a:pt x="374111" y="632518"/>
                          <a:pt x="361948" y="607431"/>
                          <a:pt x="345983" y="584624"/>
                        </a:cubicBezTo>
                        <a:cubicBezTo>
                          <a:pt x="320136" y="547374"/>
                          <a:pt x="286687" y="517725"/>
                          <a:pt x="253237" y="488077"/>
                        </a:cubicBezTo>
                        <a:cubicBezTo>
                          <a:pt x="225109" y="462990"/>
                          <a:pt x="193180" y="443984"/>
                          <a:pt x="158210" y="430301"/>
                        </a:cubicBezTo>
                        <a:cubicBezTo>
                          <a:pt x="148327" y="426499"/>
                          <a:pt x="138444" y="423459"/>
                          <a:pt x="128561" y="421178"/>
                        </a:cubicBezTo>
                        <a:cubicBezTo>
                          <a:pt x="120199" y="418897"/>
                          <a:pt x="112597" y="421178"/>
                          <a:pt x="104995" y="425739"/>
                        </a:cubicBezTo>
                        <a:cubicBezTo>
                          <a:pt x="95872" y="431821"/>
                          <a:pt x="85989" y="437903"/>
                          <a:pt x="77627" y="444745"/>
                        </a:cubicBezTo>
                        <a:cubicBezTo>
                          <a:pt x="63943" y="456908"/>
                          <a:pt x="47218" y="459189"/>
                          <a:pt x="30494" y="456908"/>
                        </a:cubicBezTo>
                        <a:cubicBezTo>
                          <a:pt x="19850" y="455388"/>
                          <a:pt x="11488" y="449306"/>
                          <a:pt x="6927" y="439423"/>
                        </a:cubicBezTo>
                        <a:cubicBezTo>
                          <a:pt x="5406" y="436382"/>
                          <a:pt x="4646" y="434102"/>
                          <a:pt x="2365" y="432581"/>
                        </a:cubicBezTo>
                        <a:cubicBezTo>
                          <a:pt x="-2196" y="421938"/>
                          <a:pt x="845" y="411295"/>
                          <a:pt x="3126" y="401412"/>
                        </a:cubicBezTo>
                        <a:cubicBezTo>
                          <a:pt x="20611" y="320069"/>
                          <a:pt x="47218" y="242527"/>
                          <a:pt x="83709" y="168026"/>
                        </a:cubicBezTo>
                        <a:cubicBezTo>
                          <a:pt x="92071" y="151301"/>
                          <a:pt x="99673" y="133816"/>
                          <a:pt x="108036" y="117091"/>
                        </a:cubicBezTo>
                        <a:cubicBezTo>
                          <a:pt x="110316" y="112530"/>
                          <a:pt x="111076" y="106448"/>
                          <a:pt x="117918" y="106448"/>
                        </a:cubicBezTo>
                        <a:cubicBezTo>
                          <a:pt x="125521" y="120132"/>
                          <a:pt x="123240" y="135336"/>
                          <a:pt x="122480" y="149781"/>
                        </a:cubicBezTo>
                        <a:cubicBezTo>
                          <a:pt x="122480" y="155862"/>
                          <a:pt x="121720" y="161184"/>
                          <a:pt x="126281" y="166505"/>
                        </a:cubicBezTo>
                        <a:cubicBezTo>
                          <a:pt x="130842" y="161184"/>
                          <a:pt x="138444" y="161944"/>
                          <a:pt x="143006" y="155862"/>
                        </a:cubicBezTo>
                        <a:cubicBezTo>
                          <a:pt x="156689" y="138377"/>
                          <a:pt x="165812" y="119372"/>
                          <a:pt x="178736" y="101887"/>
                        </a:cubicBezTo>
                        <a:cubicBezTo>
                          <a:pt x="198501" y="75279"/>
                          <a:pt x="211425" y="44110"/>
                          <a:pt x="230430" y="16743"/>
                        </a:cubicBezTo>
                        <a:cubicBezTo>
                          <a:pt x="233471" y="12942"/>
                          <a:pt x="236512" y="9140"/>
                          <a:pt x="239553" y="5339"/>
                        </a:cubicBezTo>
                        <a:cubicBezTo>
                          <a:pt x="245635" y="-1503"/>
                          <a:pt x="251717" y="-1503"/>
                          <a:pt x="259319" y="3819"/>
                        </a:cubicBezTo>
                        <a:cubicBezTo>
                          <a:pt x="278324" y="18263"/>
                          <a:pt x="298090" y="32707"/>
                          <a:pt x="317095" y="47151"/>
                        </a:cubicBezTo>
                        <a:cubicBezTo>
                          <a:pt x="323937" y="51713"/>
                          <a:pt x="330019" y="59315"/>
                          <a:pt x="336101" y="47151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60000"/>
                    </a:srgbClr>
                  </a:solidFill>
                  <a:ln w="75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65" name="Freeform: Shape 64">
                    <a:extLst>
                      <a:ext uri="{FF2B5EF4-FFF2-40B4-BE49-F238E27FC236}">
                        <a16:creationId xmlns:a16="http://schemas.microsoft.com/office/drawing/2014/main" id="{B7A001D3-03FD-4094-B4C7-F815497F24AA}"/>
                      </a:ext>
                    </a:extLst>
                  </p:cNvPr>
                  <p:cNvSpPr/>
                  <p:nvPr/>
                </p:nvSpPr>
                <p:spPr>
                  <a:xfrm>
                    <a:off x="6768728" y="3571435"/>
                    <a:ext cx="233108" cy="729825"/>
                  </a:xfrm>
                  <a:custGeom>
                    <a:avLst/>
                    <a:gdLst>
                      <a:gd name="connsiteX0" fmla="*/ 176092 w 233108"/>
                      <a:gd name="connsiteY0" fmla="*/ 133816 h 729825"/>
                      <a:gd name="connsiteX1" fmla="*/ 157847 w 233108"/>
                      <a:gd name="connsiteY1" fmla="*/ 168786 h 729825"/>
                      <a:gd name="connsiteX2" fmla="*/ 65860 w 233108"/>
                      <a:gd name="connsiteY2" fmla="*/ 421938 h 729825"/>
                      <a:gd name="connsiteX3" fmla="*/ 60539 w 233108"/>
                      <a:gd name="connsiteY3" fmla="*/ 460709 h 729825"/>
                      <a:gd name="connsiteX4" fmla="*/ 52937 w 233108"/>
                      <a:gd name="connsiteY4" fmla="*/ 594507 h 729825"/>
                      <a:gd name="connsiteX5" fmla="*/ 38493 w 233108"/>
                      <a:gd name="connsiteY5" fmla="*/ 675090 h 729825"/>
                      <a:gd name="connsiteX6" fmla="*/ 30130 w 233108"/>
                      <a:gd name="connsiteY6" fmla="*/ 729826 h 729825"/>
                      <a:gd name="connsiteX7" fmla="*/ 8844 w 233108"/>
                      <a:gd name="connsiteY7" fmla="*/ 646202 h 729825"/>
                      <a:gd name="connsiteX8" fmla="*/ 4283 w 233108"/>
                      <a:gd name="connsiteY8" fmla="*/ 634039 h 729825"/>
                      <a:gd name="connsiteX9" fmla="*/ 482 w 233108"/>
                      <a:gd name="connsiteY9" fmla="*/ 624156 h 729825"/>
                      <a:gd name="connsiteX10" fmla="*/ 5803 w 233108"/>
                      <a:gd name="connsiteY10" fmla="*/ 462990 h 729825"/>
                      <a:gd name="connsiteX11" fmla="*/ 37732 w 233108"/>
                      <a:gd name="connsiteY11" fmla="*/ 344396 h 729825"/>
                      <a:gd name="connsiteX12" fmla="*/ 44574 w 233108"/>
                      <a:gd name="connsiteY12" fmla="*/ 320829 h 729825"/>
                      <a:gd name="connsiteX13" fmla="*/ 68901 w 233108"/>
                      <a:gd name="connsiteY13" fmla="*/ 269895 h 729825"/>
                      <a:gd name="connsiteX14" fmla="*/ 115275 w 233108"/>
                      <a:gd name="connsiteY14" fmla="*/ 184751 h 729825"/>
                      <a:gd name="connsiteX15" fmla="*/ 219424 w 233108"/>
                      <a:gd name="connsiteY15" fmla="*/ 9141 h 729825"/>
                      <a:gd name="connsiteX16" fmla="*/ 223225 w 233108"/>
                      <a:gd name="connsiteY16" fmla="*/ 1538 h 729825"/>
                      <a:gd name="connsiteX17" fmla="*/ 233108 w 233108"/>
                      <a:gd name="connsiteY17" fmla="*/ 6860 h 729825"/>
                      <a:gd name="connsiteX18" fmla="*/ 192817 w 233108"/>
                      <a:gd name="connsiteY18" fmla="*/ 98846 h 729825"/>
                      <a:gd name="connsiteX19" fmla="*/ 176092 w 233108"/>
                      <a:gd name="connsiteY19" fmla="*/ 133816 h 7298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233108" h="729825">
                        <a:moveTo>
                          <a:pt x="176092" y="133816"/>
                        </a:moveTo>
                        <a:cubicBezTo>
                          <a:pt x="167730" y="144459"/>
                          <a:pt x="163928" y="157383"/>
                          <a:pt x="157847" y="168786"/>
                        </a:cubicBezTo>
                        <a:cubicBezTo>
                          <a:pt x="117555" y="249369"/>
                          <a:pt x="84866" y="332993"/>
                          <a:pt x="65860" y="421938"/>
                        </a:cubicBezTo>
                        <a:cubicBezTo>
                          <a:pt x="62820" y="434862"/>
                          <a:pt x="62820" y="447786"/>
                          <a:pt x="60539" y="460709"/>
                        </a:cubicBezTo>
                        <a:cubicBezTo>
                          <a:pt x="52177" y="504802"/>
                          <a:pt x="52937" y="549655"/>
                          <a:pt x="52937" y="594507"/>
                        </a:cubicBezTo>
                        <a:cubicBezTo>
                          <a:pt x="48375" y="621115"/>
                          <a:pt x="43054" y="648483"/>
                          <a:pt x="38493" y="675090"/>
                        </a:cubicBezTo>
                        <a:cubicBezTo>
                          <a:pt x="35452" y="692575"/>
                          <a:pt x="33171" y="710060"/>
                          <a:pt x="30130" y="729826"/>
                        </a:cubicBezTo>
                        <a:cubicBezTo>
                          <a:pt x="18727" y="701698"/>
                          <a:pt x="14926" y="673570"/>
                          <a:pt x="8844" y="646202"/>
                        </a:cubicBezTo>
                        <a:cubicBezTo>
                          <a:pt x="8084" y="641641"/>
                          <a:pt x="6564" y="637080"/>
                          <a:pt x="4283" y="634039"/>
                        </a:cubicBezTo>
                        <a:cubicBezTo>
                          <a:pt x="1242" y="631758"/>
                          <a:pt x="482" y="627957"/>
                          <a:pt x="482" y="624156"/>
                        </a:cubicBezTo>
                        <a:cubicBezTo>
                          <a:pt x="1242" y="570180"/>
                          <a:pt x="-3319" y="516205"/>
                          <a:pt x="5803" y="462990"/>
                        </a:cubicBezTo>
                        <a:cubicBezTo>
                          <a:pt x="12645" y="422698"/>
                          <a:pt x="24809" y="383167"/>
                          <a:pt x="37732" y="344396"/>
                        </a:cubicBezTo>
                        <a:cubicBezTo>
                          <a:pt x="40773" y="336794"/>
                          <a:pt x="43054" y="329192"/>
                          <a:pt x="44574" y="320829"/>
                        </a:cubicBezTo>
                        <a:cubicBezTo>
                          <a:pt x="52177" y="303344"/>
                          <a:pt x="59779" y="286620"/>
                          <a:pt x="68901" y="269895"/>
                        </a:cubicBezTo>
                        <a:cubicBezTo>
                          <a:pt x="84106" y="241767"/>
                          <a:pt x="97790" y="212118"/>
                          <a:pt x="115275" y="184751"/>
                        </a:cubicBezTo>
                        <a:cubicBezTo>
                          <a:pt x="154046" y="128495"/>
                          <a:pt x="185975" y="67677"/>
                          <a:pt x="219424" y="9141"/>
                        </a:cubicBezTo>
                        <a:cubicBezTo>
                          <a:pt x="220945" y="6860"/>
                          <a:pt x="221705" y="3819"/>
                          <a:pt x="223225" y="1538"/>
                        </a:cubicBezTo>
                        <a:cubicBezTo>
                          <a:pt x="229307" y="-2263"/>
                          <a:pt x="231588" y="1538"/>
                          <a:pt x="233108" y="6860"/>
                        </a:cubicBezTo>
                        <a:cubicBezTo>
                          <a:pt x="220945" y="38029"/>
                          <a:pt x="208021" y="69198"/>
                          <a:pt x="192817" y="98846"/>
                        </a:cubicBezTo>
                        <a:cubicBezTo>
                          <a:pt x="186735" y="109489"/>
                          <a:pt x="179893" y="120892"/>
                          <a:pt x="176092" y="133816"/>
                        </a:cubicBezTo>
                        <a:close/>
                      </a:path>
                    </a:pathLst>
                  </a:custGeom>
                  <a:solidFill>
                    <a:srgbClr val="96D3F2"/>
                  </a:solidFill>
                  <a:ln w="75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66" name="Freeform: Shape 65">
                    <a:extLst>
                      <a:ext uri="{FF2B5EF4-FFF2-40B4-BE49-F238E27FC236}">
                        <a16:creationId xmlns:a16="http://schemas.microsoft.com/office/drawing/2014/main" id="{81B7DB1C-6D34-40DA-A4F4-E22B472E70EF}"/>
                      </a:ext>
                    </a:extLst>
                  </p:cNvPr>
                  <p:cNvSpPr/>
                  <p:nvPr/>
                </p:nvSpPr>
                <p:spPr>
                  <a:xfrm>
                    <a:off x="6991953" y="3458033"/>
                    <a:ext cx="52454" cy="118741"/>
                  </a:xfrm>
                  <a:custGeom>
                    <a:avLst/>
                    <a:gdLst>
                      <a:gd name="connsiteX0" fmla="*/ 9883 w 52454"/>
                      <a:gd name="connsiteY0" fmla="*/ 118741 h 118741"/>
                      <a:gd name="connsiteX1" fmla="*/ 0 w 52454"/>
                      <a:gd name="connsiteY1" fmla="*/ 113420 h 118741"/>
                      <a:gd name="connsiteX2" fmla="*/ 47894 w 52454"/>
                      <a:gd name="connsiteY2" fmla="*/ 147 h 118741"/>
                      <a:gd name="connsiteX3" fmla="*/ 52455 w 52454"/>
                      <a:gd name="connsiteY3" fmla="*/ 4709 h 118741"/>
                      <a:gd name="connsiteX4" fmla="*/ 22806 w 52454"/>
                      <a:gd name="connsiteY4" fmla="*/ 87572 h 118741"/>
                      <a:gd name="connsiteX5" fmla="*/ 9883 w 52454"/>
                      <a:gd name="connsiteY5" fmla="*/ 118741 h 1187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52454" h="118741">
                        <a:moveTo>
                          <a:pt x="9883" y="118741"/>
                        </a:moveTo>
                        <a:cubicBezTo>
                          <a:pt x="7602" y="114940"/>
                          <a:pt x="4561" y="113420"/>
                          <a:pt x="0" y="113420"/>
                        </a:cubicBezTo>
                        <a:cubicBezTo>
                          <a:pt x="15204" y="75409"/>
                          <a:pt x="34970" y="39679"/>
                          <a:pt x="47894" y="147"/>
                        </a:cubicBezTo>
                        <a:cubicBezTo>
                          <a:pt x="51695" y="-613"/>
                          <a:pt x="52455" y="1668"/>
                          <a:pt x="52455" y="4709"/>
                        </a:cubicBezTo>
                        <a:cubicBezTo>
                          <a:pt x="42572" y="32076"/>
                          <a:pt x="32689" y="60204"/>
                          <a:pt x="22806" y="87572"/>
                        </a:cubicBezTo>
                        <a:cubicBezTo>
                          <a:pt x="19005" y="98215"/>
                          <a:pt x="14444" y="108858"/>
                          <a:pt x="9883" y="118741"/>
                        </a:cubicBezTo>
                        <a:close/>
                      </a:path>
                    </a:pathLst>
                  </a:custGeom>
                  <a:solidFill>
                    <a:srgbClr val="7180BF"/>
                  </a:solidFill>
                  <a:ln w="75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67" name="Freeform: Shape 66">
                    <a:extLst>
                      <a:ext uri="{FF2B5EF4-FFF2-40B4-BE49-F238E27FC236}">
                        <a16:creationId xmlns:a16="http://schemas.microsoft.com/office/drawing/2014/main" id="{0F978A7A-6B59-419D-B65F-1B917180D985}"/>
                      </a:ext>
                    </a:extLst>
                  </p:cNvPr>
                  <p:cNvSpPr/>
                  <p:nvPr/>
                </p:nvSpPr>
                <p:spPr>
                  <a:xfrm>
                    <a:off x="6723401" y="3886744"/>
                    <a:ext cx="92942" cy="326416"/>
                  </a:xfrm>
                  <a:custGeom>
                    <a:avLst/>
                    <a:gdLst>
                      <a:gd name="connsiteX0" fmla="*/ 92943 w 92942"/>
                      <a:gd name="connsiteY0" fmla="*/ 960 h 326416"/>
                      <a:gd name="connsiteX1" fmla="*/ 82300 w 92942"/>
                      <a:gd name="connsiteY1" fmla="*/ 38970 h 326416"/>
                      <a:gd name="connsiteX2" fmla="*/ 51891 w 92942"/>
                      <a:gd name="connsiteY2" fmla="*/ 159085 h 326416"/>
                      <a:gd name="connsiteX3" fmla="*/ 48090 w 92942"/>
                      <a:gd name="connsiteY3" fmla="*/ 222943 h 326416"/>
                      <a:gd name="connsiteX4" fmla="*/ 48850 w 92942"/>
                      <a:gd name="connsiteY4" fmla="*/ 317970 h 326416"/>
                      <a:gd name="connsiteX5" fmla="*/ 43529 w 92942"/>
                      <a:gd name="connsiteY5" fmla="*/ 326332 h 326416"/>
                      <a:gd name="connsiteX6" fmla="*/ 37447 w 92942"/>
                      <a:gd name="connsiteY6" fmla="*/ 320251 h 326416"/>
                      <a:gd name="connsiteX7" fmla="*/ 22242 w 92942"/>
                      <a:gd name="connsiteY7" fmla="*/ 279959 h 326416"/>
                      <a:gd name="connsiteX8" fmla="*/ 196 w 92942"/>
                      <a:gd name="connsiteY8" fmla="*/ 263995 h 326416"/>
                      <a:gd name="connsiteX9" fmla="*/ 13120 w 92942"/>
                      <a:gd name="connsiteY9" fmla="*/ 165927 h 326416"/>
                      <a:gd name="connsiteX10" fmla="*/ 22242 w 92942"/>
                      <a:gd name="connsiteY10" fmla="*/ 122594 h 326416"/>
                      <a:gd name="connsiteX11" fmla="*/ 51891 w 92942"/>
                      <a:gd name="connsiteY11" fmla="*/ 56455 h 326416"/>
                      <a:gd name="connsiteX12" fmla="*/ 73937 w 92942"/>
                      <a:gd name="connsiteY12" fmla="*/ 10842 h 326416"/>
                      <a:gd name="connsiteX13" fmla="*/ 92943 w 92942"/>
                      <a:gd name="connsiteY13" fmla="*/ 960 h 3264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92942" h="326416">
                        <a:moveTo>
                          <a:pt x="92943" y="960"/>
                        </a:moveTo>
                        <a:cubicBezTo>
                          <a:pt x="92943" y="14643"/>
                          <a:pt x="86861" y="26047"/>
                          <a:pt x="82300" y="38970"/>
                        </a:cubicBezTo>
                        <a:cubicBezTo>
                          <a:pt x="69376" y="78502"/>
                          <a:pt x="57973" y="118033"/>
                          <a:pt x="51891" y="159085"/>
                        </a:cubicBezTo>
                        <a:cubicBezTo>
                          <a:pt x="48850" y="180371"/>
                          <a:pt x="48090" y="201657"/>
                          <a:pt x="48090" y="222943"/>
                        </a:cubicBezTo>
                        <a:cubicBezTo>
                          <a:pt x="48850" y="254872"/>
                          <a:pt x="48090" y="286041"/>
                          <a:pt x="48850" y="317970"/>
                        </a:cubicBezTo>
                        <a:cubicBezTo>
                          <a:pt x="48850" y="321771"/>
                          <a:pt x="48090" y="325572"/>
                          <a:pt x="43529" y="326332"/>
                        </a:cubicBezTo>
                        <a:cubicBezTo>
                          <a:pt x="38967" y="327092"/>
                          <a:pt x="38967" y="322531"/>
                          <a:pt x="37447" y="320251"/>
                        </a:cubicBezTo>
                        <a:cubicBezTo>
                          <a:pt x="29084" y="308087"/>
                          <a:pt x="24523" y="294403"/>
                          <a:pt x="22242" y="279959"/>
                        </a:cubicBezTo>
                        <a:cubicBezTo>
                          <a:pt x="19202" y="260954"/>
                          <a:pt x="16921" y="260193"/>
                          <a:pt x="196" y="263995"/>
                        </a:cubicBezTo>
                        <a:cubicBezTo>
                          <a:pt x="-1324" y="230545"/>
                          <a:pt x="6278" y="198616"/>
                          <a:pt x="13120" y="165927"/>
                        </a:cubicBezTo>
                        <a:cubicBezTo>
                          <a:pt x="16161" y="151482"/>
                          <a:pt x="19202" y="137038"/>
                          <a:pt x="22242" y="122594"/>
                        </a:cubicBezTo>
                        <a:cubicBezTo>
                          <a:pt x="35166" y="102068"/>
                          <a:pt x="41248" y="78502"/>
                          <a:pt x="51891" y="56455"/>
                        </a:cubicBezTo>
                        <a:cubicBezTo>
                          <a:pt x="59493" y="41251"/>
                          <a:pt x="66335" y="26047"/>
                          <a:pt x="73937" y="10842"/>
                        </a:cubicBezTo>
                        <a:cubicBezTo>
                          <a:pt x="79259" y="5521"/>
                          <a:pt x="83060" y="-2842"/>
                          <a:pt x="92943" y="960"/>
                        </a:cubicBezTo>
                        <a:close/>
                      </a:path>
                    </a:pathLst>
                  </a:custGeom>
                  <a:solidFill>
                    <a:srgbClr val="02C0F4"/>
                  </a:solidFill>
                  <a:ln w="75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68" name="Freeform: Shape 67">
                    <a:extLst>
                      <a:ext uri="{FF2B5EF4-FFF2-40B4-BE49-F238E27FC236}">
                        <a16:creationId xmlns:a16="http://schemas.microsoft.com/office/drawing/2014/main" id="{CF944A72-F271-4F0E-956B-448986D4AA73}"/>
                      </a:ext>
                    </a:extLst>
                  </p:cNvPr>
                  <p:cNvSpPr/>
                  <p:nvPr/>
                </p:nvSpPr>
                <p:spPr>
                  <a:xfrm>
                    <a:off x="6796578" y="3754665"/>
                    <a:ext cx="86664" cy="143680"/>
                  </a:xfrm>
                  <a:custGeom>
                    <a:avLst/>
                    <a:gdLst>
                      <a:gd name="connsiteX0" fmla="*/ 19766 w 86664"/>
                      <a:gd name="connsiteY0" fmla="*/ 133038 h 143680"/>
                      <a:gd name="connsiteX1" fmla="*/ 0 w 86664"/>
                      <a:gd name="connsiteY1" fmla="*/ 143681 h 143680"/>
                      <a:gd name="connsiteX2" fmla="*/ 53975 w 86664"/>
                      <a:gd name="connsiteY2" fmla="*/ 48654 h 143680"/>
                      <a:gd name="connsiteX3" fmla="*/ 77542 w 86664"/>
                      <a:gd name="connsiteY3" fmla="*/ 10643 h 143680"/>
                      <a:gd name="connsiteX4" fmla="*/ 86665 w 86664"/>
                      <a:gd name="connsiteY4" fmla="*/ 0 h 143680"/>
                      <a:gd name="connsiteX5" fmla="*/ 47894 w 86664"/>
                      <a:gd name="connsiteY5" fmla="*/ 77542 h 143680"/>
                      <a:gd name="connsiteX6" fmla="*/ 19766 w 86664"/>
                      <a:gd name="connsiteY6" fmla="*/ 133038 h 1436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86664" h="143680">
                        <a:moveTo>
                          <a:pt x="19766" y="133038"/>
                        </a:moveTo>
                        <a:cubicBezTo>
                          <a:pt x="11403" y="133038"/>
                          <a:pt x="6842" y="139880"/>
                          <a:pt x="0" y="143681"/>
                        </a:cubicBezTo>
                        <a:cubicBezTo>
                          <a:pt x="13684" y="109471"/>
                          <a:pt x="35730" y="79823"/>
                          <a:pt x="53975" y="48654"/>
                        </a:cubicBezTo>
                        <a:cubicBezTo>
                          <a:pt x="61578" y="35730"/>
                          <a:pt x="69180" y="23567"/>
                          <a:pt x="77542" y="10643"/>
                        </a:cubicBezTo>
                        <a:cubicBezTo>
                          <a:pt x="79823" y="6842"/>
                          <a:pt x="81343" y="1520"/>
                          <a:pt x="86665" y="0"/>
                        </a:cubicBezTo>
                        <a:cubicBezTo>
                          <a:pt x="76022" y="26608"/>
                          <a:pt x="61578" y="52455"/>
                          <a:pt x="47894" y="77542"/>
                        </a:cubicBezTo>
                        <a:cubicBezTo>
                          <a:pt x="38011" y="95787"/>
                          <a:pt x="31929" y="115553"/>
                          <a:pt x="19766" y="133038"/>
                        </a:cubicBezTo>
                        <a:close/>
                      </a:path>
                    </a:pathLst>
                  </a:custGeom>
                  <a:solidFill>
                    <a:srgbClr val="0761D0"/>
                  </a:solidFill>
                  <a:ln w="75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69" name="Freeform: Shape 68">
                    <a:extLst>
                      <a:ext uri="{FF2B5EF4-FFF2-40B4-BE49-F238E27FC236}">
                        <a16:creationId xmlns:a16="http://schemas.microsoft.com/office/drawing/2014/main" id="{87C0B4F8-4B35-4E7C-B124-6ACD69EBD263}"/>
                      </a:ext>
                    </a:extLst>
                  </p:cNvPr>
                  <p:cNvSpPr/>
                  <p:nvPr/>
                </p:nvSpPr>
                <p:spPr>
                  <a:xfrm>
                    <a:off x="6704591" y="4379484"/>
                    <a:ext cx="36490" cy="60136"/>
                  </a:xfrm>
                  <a:custGeom>
                    <a:avLst/>
                    <a:gdLst>
                      <a:gd name="connsiteX0" fmla="*/ 6082 w 36490"/>
                      <a:gd name="connsiteY0" fmla="*/ 5401 h 60136"/>
                      <a:gd name="connsiteX1" fmla="*/ 36490 w 36490"/>
                      <a:gd name="connsiteY1" fmla="*/ 59376 h 60136"/>
                      <a:gd name="connsiteX2" fmla="*/ 32689 w 36490"/>
                      <a:gd name="connsiteY2" fmla="*/ 60137 h 60136"/>
                      <a:gd name="connsiteX3" fmla="*/ 24327 w 36490"/>
                      <a:gd name="connsiteY3" fmla="*/ 51774 h 60136"/>
                      <a:gd name="connsiteX4" fmla="*/ 19005 w 36490"/>
                      <a:gd name="connsiteY4" fmla="*/ 42652 h 60136"/>
                      <a:gd name="connsiteX5" fmla="*/ 4561 w 36490"/>
                      <a:gd name="connsiteY5" fmla="*/ 13003 h 60136"/>
                      <a:gd name="connsiteX6" fmla="*/ 0 w 36490"/>
                      <a:gd name="connsiteY6" fmla="*/ 840 h 60136"/>
                      <a:gd name="connsiteX7" fmla="*/ 6082 w 36490"/>
                      <a:gd name="connsiteY7" fmla="*/ 5401 h 601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6490" h="60136">
                        <a:moveTo>
                          <a:pt x="6082" y="5401"/>
                        </a:moveTo>
                        <a:cubicBezTo>
                          <a:pt x="15965" y="23646"/>
                          <a:pt x="25847" y="41131"/>
                          <a:pt x="36490" y="59376"/>
                        </a:cubicBezTo>
                        <a:cubicBezTo>
                          <a:pt x="34970" y="59376"/>
                          <a:pt x="34210" y="60137"/>
                          <a:pt x="32689" y="60137"/>
                        </a:cubicBezTo>
                        <a:cubicBezTo>
                          <a:pt x="29648" y="57096"/>
                          <a:pt x="27368" y="54815"/>
                          <a:pt x="24327" y="51774"/>
                        </a:cubicBezTo>
                        <a:cubicBezTo>
                          <a:pt x="22806" y="48733"/>
                          <a:pt x="20526" y="45693"/>
                          <a:pt x="19005" y="42652"/>
                        </a:cubicBezTo>
                        <a:cubicBezTo>
                          <a:pt x="14444" y="32769"/>
                          <a:pt x="9123" y="22886"/>
                          <a:pt x="4561" y="13003"/>
                        </a:cubicBezTo>
                        <a:cubicBezTo>
                          <a:pt x="3041" y="9202"/>
                          <a:pt x="1520" y="4641"/>
                          <a:pt x="0" y="840"/>
                        </a:cubicBezTo>
                        <a:cubicBezTo>
                          <a:pt x="5321" y="-2201"/>
                          <a:pt x="3801" y="3881"/>
                          <a:pt x="6082" y="5401"/>
                        </a:cubicBezTo>
                        <a:close/>
                      </a:path>
                    </a:pathLst>
                  </a:custGeom>
                  <a:solidFill>
                    <a:srgbClr val="1FE4F6"/>
                  </a:solidFill>
                  <a:ln w="75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70" name="Freeform: Shape 69">
                    <a:extLst>
                      <a:ext uri="{FF2B5EF4-FFF2-40B4-BE49-F238E27FC236}">
                        <a16:creationId xmlns:a16="http://schemas.microsoft.com/office/drawing/2014/main" id="{5706AFF5-6255-415D-A557-F73781F90BF9}"/>
                      </a:ext>
                    </a:extLst>
                  </p:cNvPr>
                  <p:cNvSpPr/>
                  <p:nvPr/>
                </p:nvSpPr>
                <p:spPr>
                  <a:xfrm>
                    <a:off x="6683305" y="4317986"/>
                    <a:ext cx="27367" cy="66898"/>
                  </a:xfrm>
                  <a:custGeom>
                    <a:avLst/>
                    <a:gdLst>
                      <a:gd name="connsiteX0" fmla="*/ 27368 w 27367"/>
                      <a:gd name="connsiteY0" fmla="*/ 66899 h 66898"/>
                      <a:gd name="connsiteX1" fmla="*/ 20526 w 27367"/>
                      <a:gd name="connsiteY1" fmla="*/ 61578 h 66898"/>
                      <a:gd name="connsiteX2" fmla="*/ 17485 w 27367"/>
                      <a:gd name="connsiteY2" fmla="*/ 56256 h 66898"/>
                      <a:gd name="connsiteX3" fmla="*/ 0 w 27367"/>
                      <a:gd name="connsiteY3" fmla="*/ 0 h 66898"/>
                      <a:gd name="connsiteX4" fmla="*/ 4561 w 27367"/>
                      <a:gd name="connsiteY4" fmla="*/ 2281 h 66898"/>
                      <a:gd name="connsiteX5" fmla="*/ 24327 w 27367"/>
                      <a:gd name="connsiteY5" fmla="*/ 53215 h 66898"/>
                      <a:gd name="connsiteX6" fmla="*/ 27368 w 27367"/>
                      <a:gd name="connsiteY6" fmla="*/ 66899 h 668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367" h="66898">
                        <a:moveTo>
                          <a:pt x="27368" y="66899"/>
                        </a:moveTo>
                        <a:cubicBezTo>
                          <a:pt x="25087" y="65379"/>
                          <a:pt x="24327" y="61578"/>
                          <a:pt x="20526" y="61578"/>
                        </a:cubicBezTo>
                        <a:cubicBezTo>
                          <a:pt x="19766" y="60057"/>
                          <a:pt x="18245" y="57777"/>
                          <a:pt x="17485" y="56256"/>
                        </a:cubicBezTo>
                        <a:cubicBezTo>
                          <a:pt x="11403" y="37251"/>
                          <a:pt x="4561" y="19005"/>
                          <a:pt x="0" y="0"/>
                        </a:cubicBezTo>
                        <a:cubicBezTo>
                          <a:pt x="1520" y="760"/>
                          <a:pt x="3041" y="1520"/>
                          <a:pt x="4561" y="2281"/>
                        </a:cubicBezTo>
                        <a:cubicBezTo>
                          <a:pt x="13684" y="18245"/>
                          <a:pt x="19005" y="35730"/>
                          <a:pt x="24327" y="53215"/>
                        </a:cubicBezTo>
                        <a:cubicBezTo>
                          <a:pt x="25847" y="58537"/>
                          <a:pt x="27368" y="62338"/>
                          <a:pt x="27368" y="66899"/>
                        </a:cubicBezTo>
                        <a:close/>
                      </a:path>
                    </a:pathLst>
                  </a:custGeom>
                  <a:solidFill>
                    <a:srgbClr val="17CDF1"/>
                  </a:solidFill>
                  <a:ln w="75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71" name="Freeform: Shape 70">
                    <a:extLst>
                      <a:ext uri="{FF2B5EF4-FFF2-40B4-BE49-F238E27FC236}">
                        <a16:creationId xmlns:a16="http://schemas.microsoft.com/office/drawing/2014/main" id="{96166129-1981-4114-A928-714D45DC055D}"/>
                      </a:ext>
                    </a:extLst>
                  </p:cNvPr>
                  <p:cNvSpPr/>
                  <p:nvPr/>
                </p:nvSpPr>
                <p:spPr>
                  <a:xfrm>
                    <a:off x="7171554" y="3614564"/>
                    <a:ext cx="193756" cy="730029"/>
                  </a:xfrm>
                  <a:custGeom>
                    <a:avLst/>
                    <a:gdLst>
                      <a:gd name="connsiteX0" fmla="*/ 87995 w 193756"/>
                      <a:gd name="connsiteY0" fmla="*/ 615236 h 730029"/>
                      <a:gd name="connsiteX1" fmla="*/ 93317 w 193756"/>
                      <a:gd name="connsiteY1" fmla="*/ 595471 h 730029"/>
                      <a:gd name="connsiteX2" fmla="*/ 104720 w 193756"/>
                      <a:gd name="connsiteY2" fmla="*/ 531613 h 730029"/>
                      <a:gd name="connsiteX3" fmla="*/ 113842 w 193756"/>
                      <a:gd name="connsiteY3" fmla="*/ 427463 h 730029"/>
                      <a:gd name="connsiteX4" fmla="*/ 81913 w 193756"/>
                      <a:gd name="connsiteY4" fmla="*/ 255654 h 730029"/>
                      <a:gd name="connsiteX5" fmla="*/ 4371 w 193756"/>
                      <a:gd name="connsiteY5" fmla="*/ 41273 h 730029"/>
                      <a:gd name="connsiteX6" fmla="*/ 1330 w 193756"/>
                      <a:gd name="connsiteY6" fmla="*/ 26829 h 730029"/>
                      <a:gd name="connsiteX7" fmla="*/ 570 w 193756"/>
                      <a:gd name="connsiteY7" fmla="*/ 14665 h 730029"/>
                      <a:gd name="connsiteX8" fmla="*/ 2851 w 193756"/>
                      <a:gd name="connsiteY8" fmla="*/ 981 h 730029"/>
                      <a:gd name="connsiteX9" fmla="*/ 15775 w 193756"/>
                      <a:gd name="connsiteY9" fmla="*/ 7063 h 730029"/>
                      <a:gd name="connsiteX10" fmla="*/ 40101 w 193756"/>
                      <a:gd name="connsiteY10" fmla="*/ 48875 h 730029"/>
                      <a:gd name="connsiteX11" fmla="*/ 149573 w 193756"/>
                      <a:gd name="connsiteY11" fmla="*/ 298226 h 730029"/>
                      <a:gd name="connsiteX12" fmla="*/ 189104 w 193756"/>
                      <a:gd name="connsiteY12" fmla="*/ 466994 h 730029"/>
                      <a:gd name="connsiteX13" fmla="*/ 193665 w 193756"/>
                      <a:gd name="connsiteY13" fmla="*/ 544536 h 730029"/>
                      <a:gd name="connsiteX14" fmla="*/ 146532 w 193756"/>
                      <a:gd name="connsiteY14" fmla="*/ 706462 h 730029"/>
                      <a:gd name="connsiteX15" fmla="*/ 121445 w 193756"/>
                      <a:gd name="connsiteY15" fmla="*/ 730029 h 730029"/>
                      <a:gd name="connsiteX16" fmla="*/ 93317 w 193756"/>
                      <a:gd name="connsiteY16" fmla="*/ 689737 h 730029"/>
                      <a:gd name="connsiteX17" fmla="*/ 85714 w 193756"/>
                      <a:gd name="connsiteY17" fmla="*/ 637283 h 730029"/>
                      <a:gd name="connsiteX18" fmla="*/ 87995 w 193756"/>
                      <a:gd name="connsiteY18" fmla="*/ 615236 h 7300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93756" h="730029">
                        <a:moveTo>
                          <a:pt x="87995" y="615236"/>
                        </a:moveTo>
                        <a:cubicBezTo>
                          <a:pt x="89515" y="608394"/>
                          <a:pt x="91036" y="602313"/>
                          <a:pt x="93317" y="595471"/>
                        </a:cubicBezTo>
                        <a:cubicBezTo>
                          <a:pt x="100919" y="574945"/>
                          <a:pt x="100919" y="552898"/>
                          <a:pt x="104720" y="531613"/>
                        </a:cubicBezTo>
                        <a:cubicBezTo>
                          <a:pt x="110802" y="497403"/>
                          <a:pt x="115363" y="462433"/>
                          <a:pt x="113842" y="427463"/>
                        </a:cubicBezTo>
                        <a:cubicBezTo>
                          <a:pt x="111562" y="368926"/>
                          <a:pt x="99398" y="311910"/>
                          <a:pt x="81913" y="255654"/>
                        </a:cubicBezTo>
                        <a:cubicBezTo>
                          <a:pt x="59867" y="182673"/>
                          <a:pt x="34780" y="111213"/>
                          <a:pt x="4371" y="41273"/>
                        </a:cubicBezTo>
                        <a:cubicBezTo>
                          <a:pt x="2091" y="36711"/>
                          <a:pt x="1330" y="32150"/>
                          <a:pt x="1330" y="26829"/>
                        </a:cubicBezTo>
                        <a:cubicBezTo>
                          <a:pt x="1330" y="23028"/>
                          <a:pt x="570" y="18466"/>
                          <a:pt x="570" y="14665"/>
                        </a:cubicBezTo>
                        <a:cubicBezTo>
                          <a:pt x="570" y="10104"/>
                          <a:pt x="-1711" y="4022"/>
                          <a:pt x="2851" y="981"/>
                        </a:cubicBezTo>
                        <a:cubicBezTo>
                          <a:pt x="8932" y="-2820"/>
                          <a:pt x="11213" y="5543"/>
                          <a:pt x="15775" y="7063"/>
                        </a:cubicBezTo>
                        <a:cubicBezTo>
                          <a:pt x="27938" y="18466"/>
                          <a:pt x="32499" y="35191"/>
                          <a:pt x="40101" y="48875"/>
                        </a:cubicBezTo>
                        <a:cubicBezTo>
                          <a:pt x="81913" y="129458"/>
                          <a:pt x="119924" y="212322"/>
                          <a:pt x="149573" y="298226"/>
                        </a:cubicBezTo>
                        <a:cubicBezTo>
                          <a:pt x="168578" y="352962"/>
                          <a:pt x="183022" y="409218"/>
                          <a:pt x="189104" y="466994"/>
                        </a:cubicBezTo>
                        <a:cubicBezTo>
                          <a:pt x="192145" y="492841"/>
                          <a:pt x="192905" y="518689"/>
                          <a:pt x="193665" y="544536"/>
                        </a:cubicBezTo>
                        <a:cubicBezTo>
                          <a:pt x="195186" y="603833"/>
                          <a:pt x="177701" y="657048"/>
                          <a:pt x="146532" y="706462"/>
                        </a:cubicBezTo>
                        <a:cubicBezTo>
                          <a:pt x="140450" y="716345"/>
                          <a:pt x="135889" y="728509"/>
                          <a:pt x="121445" y="730029"/>
                        </a:cubicBezTo>
                        <a:cubicBezTo>
                          <a:pt x="112322" y="716345"/>
                          <a:pt x="102439" y="703422"/>
                          <a:pt x="93317" y="689737"/>
                        </a:cubicBezTo>
                        <a:cubicBezTo>
                          <a:pt x="82674" y="673773"/>
                          <a:pt x="83434" y="655528"/>
                          <a:pt x="85714" y="637283"/>
                        </a:cubicBezTo>
                        <a:cubicBezTo>
                          <a:pt x="87235" y="629680"/>
                          <a:pt x="87995" y="622078"/>
                          <a:pt x="87995" y="615236"/>
                        </a:cubicBezTo>
                        <a:close/>
                      </a:path>
                    </a:pathLst>
                  </a:custGeom>
                  <a:solidFill>
                    <a:srgbClr val="99EBF7"/>
                  </a:solidFill>
                  <a:ln w="75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72" name="Freeform: Shape 71">
                    <a:extLst>
                      <a:ext uri="{FF2B5EF4-FFF2-40B4-BE49-F238E27FC236}">
                        <a16:creationId xmlns:a16="http://schemas.microsoft.com/office/drawing/2014/main" id="{F280405B-EF66-40CD-BCBC-3AED4F9972F9}"/>
                      </a:ext>
                    </a:extLst>
                  </p:cNvPr>
                  <p:cNvSpPr/>
                  <p:nvPr/>
                </p:nvSpPr>
                <p:spPr>
                  <a:xfrm>
                    <a:off x="7164522" y="3640633"/>
                    <a:ext cx="125155" cy="568641"/>
                  </a:xfrm>
                  <a:custGeom>
                    <a:avLst/>
                    <a:gdLst>
                      <a:gd name="connsiteX0" fmla="*/ 8362 w 125155"/>
                      <a:gd name="connsiteY0" fmla="*/ 0 h 568641"/>
                      <a:gd name="connsiteX1" fmla="*/ 95027 w 125155"/>
                      <a:gd name="connsiteY1" fmla="*/ 240229 h 568641"/>
                      <a:gd name="connsiteX2" fmla="*/ 123915 w 125155"/>
                      <a:gd name="connsiteY2" fmla="*/ 385430 h 568641"/>
                      <a:gd name="connsiteX3" fmla="*/ 120874 w 125155"/>
                      <a:gd name="connsiteY3" fmla="*/ 447768 h 568641"/>
                      <a:gd name="connsiteX4" fmla="*/ 109471 w 125155"/>
                      <a:gd name="connsiteY4" fmla="*/ 538994 h 568641"/>
                      <a:gd name="connsiteX5" fmla="*/ 99588 w 125155"/>
                      <a:gd name="connsiteY5" fmla="*/ 568642 h 568641"/>
                      <a:gd name="connsiteX6" fmla="*/ 97308 w 125155"/>
                      <a:gd name="connsiteY6" fmla="*/ 393792 h 568641"/>
                      <a:gd name="connsiteX7" fmla="*/ 21286 w 125155"/>
                      <a:gd name="connsiteY7" fmla="*/ 75261 h 568641"/>
                      <a:gd name="connsiteX8" fmla="*/ 0 w 125155"/>
                      <a:gd name="connsiteY8" fmla="*/ 7602 h 568641"/>
                      <a:gd name="connsiteX9" fmla="*/ 8362 w 125155"/>
                      <a:gd name="connsiteY9" fmla="*/ 0 h 5686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25155" h="568641">
                        <a:moveTo>
                          <a:pt x="8362" y="0"/>
                        </a:moveTo>
                        <a:cubicBezTo>
                          <a:pt x="43332" y="77542"/>
                          <a:pt x="70700" y="158885"/>
                          <a:pt x="95027" y="240229"/>
                        </a:cubicBezTo>
                        <a:cubicBezTo>
                          <a:pt x="109471" y="288122"/>
                          <a:pt x="115553" y="336776"/>
                          <a:pt x="123915" y="385430"/>
                        </a:cubicBezTo>
                        <a:cubicBezTo>
                          <a:pt x="127716" y="405956"/>
                          <a:pt x="121635" y="426482"/>
                          <a:pt x="120874" y="447768"/>
                        </a:cubicBezTo>
                        <a:cubicBezTo>
                          <a:pt x="119354" y="478176"/>
                          <a:pt x="114793" y="508585"/>
                          <a:pt x="109471" y="538994"/>
                        </a:cubicBezTo>
                        <a:cubicBezTo>
                          <a:pt x="107951" y="549637"/>
                          <a:pt x="106430" y="560280"/>
                          <a:pt x="99588" y="568642"/>
                        </a:cubicBezTo>
                        <a:cubicBezTo>
                          <a:pt x="103389" y="510105"/>
                          <a:pt x="101869" y="452329"/>
                          <a:pt x="97308" y="393792"/>
                        </a:cubicBezTo>
                        <a:cubicBezTo>
                          <a:pt x="89706" y="283561"/>
                          <a:pt x="57016" y="178651"/>
                          <a:pt x="21286" y="75261"/>
                        </a:cubicBezTo>
                        <a:cubicBezTo>
                          <a:pt x="13684" y="52455"/>
                          <a:pt x="6842" y="29648"/>
                          <a:pt x="0" y="7602"/>
                        </a:cubicBezTo>
                        <a:cubicBezTo>
                          <a:pt x="3041" y="5321"/>
                          <a:pt x="6082" y="3041"/>
                          <a:pt x="8362" y="0"/>
                        </a:cubicBezTo>
                        <a:close/>
                      </a:path>
                    </a:pathLst>
                  </a:custGeom>
                  <a:solidFill>
                    <a:srgbClr val="84BADE"/>
                  </a:solidFill>
                  <a:ln w="75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9" name="Graphic 9">
                  <a:extLst>
                    <a:ext uri="{FF2B5EF4-FFF2-40B4-BE49-F238E27FC236}">
                      <a16:creationId xmlns:a16="http://schemas.microsoft.com/office/drawing/2014/main" id="{91DA5070-623B-4AE9-88D5-E70AFC656847}"/>
                    </a:ext>
                  </a:extLst>
                </p:cNvPr>
                <p:cNvGrpSpPr/>
                <p:nvPr/>
              </p:nvGrpSpPr>
              <p:grpSpPr>
                <a:xfrm>
                  <a:off x="1653235" y="2072139"/>
                  <a:ext cx="533441" cy="835520"/>
                  <a:chOff x="7097474" y="2343630"/>
                  <a:chExt cx="533441" cy="835520"/>
                </a:xfrm>
              </p:grpSpPr>
              <p:sp>
                <p:nvSpPr>
                  <p:cNvPr id="20" name="Freeform: Shape 19">
                    <a:extLst>
                      <a:ext uri="{FF2B5EF4-FFF2-40B4-BE49-F238E27FC236}">
                        <a16:creationId xmlns:a16="http://schemas.microsoft.com/office/drawing/2014/main" id="{E81B602E-A781-48DB-BE4C-7FD48DDC2DE4}"/>
                      </a:ext>
                    </a:extLst>
                  </p:cNvPr>
                  <p:cNvSpPr/>
                  <p:nvPr/>
                </p:nvSpPr>
                <p:spPr>
                  <a:xfrm>
                    <a:off x="7398669" y="2437506"/>
                    <a:ext cx="232246" cy="620800"/>
                  </a:xfrm>
                  <a:custGeom>
                    <a:avLst/>
                    <a:gdLst>
                      <a:gd name="connsiteX0" fmla="*/ 227305 w 232246"/>
                      <a:gd name="connsiteY0" fmla="*/ 407940 h 620800"/>
                      <a:gd name="connsiteX1" fmla="*/ 228065 w 232246"/>
                      <a:gd name="connsiteY1" fmla="*/ 410221 h 620800"/>
                      <a:gd name="connsiteX2" fmla="*/ 230346 w 232246"/>
                      <a:gd name="connsiteY2" fmla="*/ 425425 h 620800"/>
                      <a:gd name="connsiteX3" fmla="*/ 231106 w 232246"/>
                      <a:gd name="connsiteY3" fmla="*/ 429986 h 620800"/>
                      <a:gd name="connsiteX4" fmla="*/ 231106 w 232246"/>
                      <a:gd name="connsiteY4" fmla="*/ 444430 h 620800"/>
                      <a:gd name="connsiteX5" fmla="*/ 230346 w 232246"/>
                      <a:gd name="connsiteY5" fmla="*/ 475599 h 620800"/>
                      <a:gd name="connsiteX6" fmla="*/ 228825 w 232246"/>
                      <a:gd name="connsiteY6" fmla="*/ 489283 h 620800"/>
                      <a:gd name="connsiteX7" fmla="*/ 225784 w 232246"/>
                      <a:gd name="connsiteY7" fmla="*/ 518171 h 620800"/>
                      <a:gd name="connsiteX8" fmla="*/ 221223 w 232246"/>
                      <a:gd name="connsiteY8" fmla="*/ 535656 h 620800"/>
                      <a:gd name="connsiteX9" fmla="*/ 217422 w 232246"/>
                      <a:gd name="connsiteY9" fmla="*/ 547820 h 620800"/>
                      <a:gd name="connsiteX10" fmla="*/ 212861 w 232246"/>
                      <a:gd name="connsiteY10" fmla="*/ 556942 h 620800"/>
                      <a:gd name="connsiteX11" fmla="*/ 196896 w 232246"/>
                      <a:gd name="connsiteY11" fmla="*/ 547060 h 620800"/>
                      <a:gd name="connsiteX12" fmla="*/ 150523 w 232246"/>
                      <a:gd name="connsiteY12" fmla="*/ 601795 h 620800"/>
                      <a:gd name="connsiteX13" fmla="*/ 104150 w 232246"/>
                      <a:gd name="connsiteY13" fmla="*/ 618520 h 620800"/>
                      <a:gd name="connsiteX14" fmla="*/ 95787 w 232246"/>
                      <a:gd name="connsiteY14" fmla="*/ 620040 h 620800"/>
                      <a:gd name="connsiteX15" fmla="*/ 79062 w 232246"/>
                      <a:gd name="connsiteY15" fmla="*/ 617000 h 620800"/>
                      <a:gd name="connsiteX16" fmla="*/ 81343 w 232246"/>
                      <a:gd name="connsiteY16" fmla="*/ 598754 h 620800"/>
                      <a:gd name="connsiteX17" fmla="*/ 90466 w 232246"/>
                      <a:gd name="connsiteY17" fmla="*/ 579749 h 620800"/>
                      <a:gd name="connsiteX18" fmla="*/ 107951 w 232246"/>
                      <a:gd name="connsiteY18" fmla="*/ 566065 h 620800"/>
                      <a:gd name="connsiteX19" fmla="*/ 124675 w 232246"/>
                      <a:gd name="connsiteY19" fmla="*/ 562264 h 620800"/>
                      <a:gd name="connsiteX20" fmla="*/ 161166 w 232246"/>
                      <a:gd name="connsiteY20" fmla="*/ 423904 h 620800"/>
                      <a:gd name="connsiteX21" fmla="*/ 142160 w 232246"/>
                      <a:gd name="connsiteY21" fmla="*/ 289346 h 620800"/>
                      <a:gd name="connsiteX22" fmla="*/ 92746 w 232246"/>
                      <a:gd name="connsiteY22" fmla="*/ 184436 h 620800"/>
                      <a:gd name="connsiteX23" fmla="*/ 36490 w 232246"/>
                      <a:gd name="connsiteY23" fmla="*/ 87129 h 620800"/>
                      <a:gd name="connsiteX24" fmla="*/ 7602 w 232246"/>
                      <a:gd name="connsiteY24" fmla="*/ 28592 h 620800"/>
                      <a:gd name="connsiteX25" fmla="*/ 0 w 232246"/>
                      <a:gd name="connsiteY25" fmla="*/ 5785 h 620800"/>
                      <a:gd name="connsiteX26" fmla="*/ 7602 w 232246"/>
                      <a:gd name="connsiteY26" fmla="*/ 1224 h 620800"/>
                      <a:gd name="connsiteX27" fmla="*/ 12163 w 232246"/>
                      <a:gd name="connsiteY27" fmla="*/ 11107 h 620800"/>
                      <a:gd name="connsiteX28" fmla="*/ 12924 w 232246"/>
                      <a:gd name="connsiteY28" fmla="*/ 13388 h 620800"/>
                      <a:gd name="connsiteX29" fmla="*/ 19766 w 232246"/>
                      <a:gd name="connsiteY29" fmla="*/ 25551 h 620800"/>
                      <a:gd name="connsiteX30" fmla="*/ 25087 w 232246"/>
                      <a:gd name="connsiteY30" fmla="*/ 35434 h 620800"/>
                      <a:gd name="connsiteX31" fmla="*/ 31929 w 232246"/>
                      <a:gd name="connsiteY31" fmla="*/ 42276 h 620800"/>
                      <a:gd name="connsiteX32" fmla="*/ 68420 w 232246"/>
                      <a:gd name="connsiteY32" fmla="*/ 103093 h 620800"/>
                      <a:gd name="connsiteX33" fmla="*/ 71460 w 232246"/>
                      <a:gd name="connsiteY33" fmla="*/ 112216 h 620800"/>
                      <a:gd name="connsiteX34" fmla="*/ 71460 w 232246"/>
                      <a:gd name="connsiteY34" fmla="*/ 112216 h 620800"/>
                      <a:gd name="connsiteX35" fmla="*/ 78302 w 232246"/>
                      <a:gd name="connsiteY35" fmla="*/ 122859 h 620800"/>
                      <a:gd name="connsiteX36" fmla="*/ 78302 w 232246"/>
                      <a:gd name="connsiteY36" fmla="*/ 122859 h 620800"/>
                      <a:gd name="connsiteX37" fmla="*/ 91226 w 232246"/>
                      <a:gd name="connsiteY37" fmla="*/ 140344 h 620800"/>
                      <a:gd name="connsiteX38" fmla="*/ 91226 w 232246"/>
                      <a:gd name="connsiteY38" fmla="*/ 140344 h 620800"/>
                      <a:gd name="connsiteX39" fmla="*/ 98828 w 232246"/>
                      <a:gd name="connsiteY39" fmla="*/ 150227 h 620800"/>
                      <a:gd name="connsiteX40" fmla="*/ 101109 w 232246"/>
                      <a:gd name="connsiteY40" fmla="*/ 152507 h 620800"/>
                      <a:gd name="connsiteX41" fmla="*/ 143681 w 232246"/>
                      <a:gd name="connsiteY41" fmla="*/ 214085 h 620800"/>
                      <a:gd name="connsiteX42" fmla="*/ 143681 w 232246"/>
                      <a:gd name="connsiteY42" fmla="*/ 214085 h 620800"/>
                      <a:gd name="connsiteX43" fmla="*/ 160406 w 232246"/>
                      <a:gd name="connsiteY43" fmla="*/ 239172 h 620800"/>
                      <a:gd name="connsiteX44" fmla="*/ 160406 w 232246"/>
                      <a:gd name="connsiteY44" fmla="*/ 239172 h 620800"/>
                      <a:gd name="connsiteX45" fmla="*/ 190054 w 232246"/>
                      <a:gd name="connsiteY45" fmla="*/ 290867 h 620800"/>
                      <a:gd name="connsiteX46" fmla="*/ 190054 w 232246"/>
                      <a:gd name="connsiteY46" fmla="*/ 290867 h 620800"/>
                      <a:gd name="connsiteX47" fmla="*/ 199937 w 232246"/>
                      <a:gd name="connsiteY47" fmla="*/ 310632 h 620800"/>
                      <a:gd name="connsiteX48" fmla="*/ 200697 w 232246"/>
                      <a:gd name="connsiteY48" fmla="*/ 312913 h 620800"/>
                      <a:gd name="connsiteX49" fmla="*/ 206779 w 232246"/>
                      <a:gd name="connsiteY49" fmla="*/ 328117 h 620800"/>
                      <a:gd name="connsiteX50" fmla="*/ 216662 w 232246"/>
                      <a:gd name="connsiteY50" fmla="*/ 355485 h 620800"/>
                      <a:gd name="connsiteX51" fmla="*/ 216662 w 232246"/>
                      <a:gd name="connsiteY51" fmla="*/ 355485 h 620800"/>
                      <a:gd name="connsiteX52" fmla="*/ 219703 w 232246"/>
                      <a:gd name="connsiteY52" fmla="*/ 367648 h 620800"/>
                      <a:gd name="connsiteX53" fmla="*/ 219703 w 232246"/>
                      <a:gd name="connsiteY53" fmla="*/ 369929 h 620800"/>
                      <a:gd name="connsiteX54" fmla="*/ 227305 w 232246"/>
                      <a:gd name="connsiteY54" fmla="*/ 407940 h 6208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</a:cxnLst>
                    <a:rect l="l" t="t" r="r" b="b"/>
                    <a:pathLst>
                      <a:path w="232246" h="620800">
                        <a:moveTo>
                          <a:pt x="227305" y="407940"/>
                        </a:moveTo>
                        <a:cubicBezTo>
                          <a:pt x="227305" y="408700"/>
                          <a:pt x="228065" y="409460"/>
                          <a:pt x="228065" y="410221"/>
                        </a:cubicBezTo>
                        <a:cubicBezTo>
                          <a:pt x="230346" y="414782"/>
                          <a:pt x="227305" y="420864"/>
                          <a:pt x="230346" y="425425"/>
                        </a:cubicBezTo>
                        <a:cubicBezTo>
                          <a:pt x="230346" y="426945"/>
                          <a:pt x="230346" y="428466"/>
                          <a:pt x="231106" y="429986"/>
                        </a:cubicBezTo>
                        <a:cubicBezTo>
                          <a:pt x="232626" y="434548"/>
                          <a:pt x="232626" y="439869"/>
                          <a:pt x="231106" y="444430"/>
                        </a:cubicBezTo>
                        <a:cubicBezTo>
                          <a:pt x="231106" y="455073"/>
                          <a:pt x="230346" y="464956"/>
                          <a:pt x="230346" y="475599"/>
                        </a:cubicBezTo>
                        <a:cubicBezTo>
                          <a:pt x="228065" y="480161"/>
                          <a:pt x="230346" y="484722"/>
                          <a:pt x="228825" y="489283"/>
                        </a:cubicBezTo>
                        <a:cubicBezTo>
                          <a:pt x="228065" y="499166"/>
                          <a:pt x="226544" y="509049"/>
                          <a:pt x="225784" y="518171"/>
                        </a:cubicBezTo>
                        <a:cubicBezTo>
                          <a:pt x="224264" y="524253"/>
                          <a:pt x="225784" y="531095"/>
                          <a:pt x="221223" y="535656"/>
                        </a:cubicBezTo>
                        <a:cubicBezTo>
                          <a:pt x="219703" y="539457"/>
                          <a:pt x="218942" y="544019"/>
                          <a:pt x="217422" y="547820"/>
                        </a:cubicBezTo>
                        <a:cubicBezTo>
                          <a:pt x="216662" y="551621"/>
                          <a:pt x="218182" y="556182"/>
                          <a:pt x="212861" y="556942"/>
                        </a:cubicBezTo>
                        <a:cubicBezTo>
                          <a:pt x="204498" y="557703"/>
                          <a:pt x="200697" y="551621"/>
                          <a:pt x="196896" y="547060"/>
                        </a:cubicBezTo>
                        <a:cubicBezTo>
                          <a:pt x="186253" y="569106"/>
                          <a:pt x="174850" y="591152"/>
                          <a:pt x="150523" y="601795"/>
                        </a:cubicBezTo>
                        <a:cubicBezTo>
                          <a:pt x="135318" y="607877"/>
                          <a:pt x="119354" y="612438"/>
                          <a:pt x="104150" y="618520"/>
                        </a:cubicBezTo>
                        <a:cubicBezTo>
                          <a:pt x="101109" y="619280"/>
                          <a:pt x="98828" y="620040"/>
                          <a:pt x="95787" y="620040"/>
                        </a:cubicBezTo>
                        <a:cubicBezTo>
                          <a:pt x="89705" y="620040"/>
                          <a:pt x="82864" y="623081"/>
                          <a:pt x="79062" y="617000"/>
                        </a:cubicBezTo>
                        <a:cubicBezTo>
                          <a:pt x="74501" y="610918"/>
                          <a:pt x="77542" y="604076"/>
                          <a:pt x="81343" y="598754"/>
                        </a:cubicBezTo>
                        <a:cubicBezTo>
                          <a:pt x="84384" y="592673"/>
                          <a:pt x="88185" y="586591"/>
                          <a:pt x="90466" y="579749"/>
                        </a:cubicBezTo>
                        <a:cubicBezTo>
                          <a:pt x="94267" y="572907"/>
                          <a:pt x="98068" y="565305"/>
                          <a:pt x="107951" y="566065"/>
                        </a:cubicBezTo>
                        <a:cubicBezTo>
                          <a:pt x="117834" y="574427"/>
                          <a:pt x="117834" y="574427"/>
                          <a:pt x="124675" y="562264"/>
                        </a:cubicBezTo>
                        <a:cubicBezTo>
                          <a:pt x="148242" y="518932"/>
                          <a:pt x="160406" y="473319"/>
                          <a:pt x="161166" y="423904"/>
                        </a:cubicBezTo>
                        <a:cubicBezTo>
                          <a:pt x="161926" y="377531"/>
                          <a:pt x="157365" y="332679"/>
                          <a:pt x="142160" y="289346"/>
                        </a:cubicBezTo>
                        <a:cubicBezTo>
                          <a:pt x="129237" y="252856"/>
                          <a:pt x="110992" y="218646"/>
                          <a:pt x="92746" y="184436"/>
                        </a:cubicBezTo>
                        <a:cubicBezTo>
                          <a:pt x="74501" y="151747"/>
                          <a:pt x="54736" y="119818"/>
                          <a:pt x="36490" y="87129"/>
                        </a:cubicBezTo>
                        <a:cubicBezTo>
                          <a:pt x="26608" y="67363"/>
                          <a:pt x="16725" y="48357"/>
                          <a:pt x="7602" y="28592"/>
                        </a:cubicBezTo>
                        <a:cubicBezTo>
                          <a:pt x="4561" y="20990"/>
                          <a:pt x="0" y="14148"/>
                          <a:pt x="0" y="5785"/>
                        </a:cubicBezTo>
                        <a:cubicBezTo>
                          <a:pt x="760" y="1224"/>
                          <a:pt x="2281" y="-1817"/>
                          <a:pt x="7602" y="1224"/>
                        </a:cubicBezTo>
                        <a:cubicBezTo>
                          <a:pt x="11403" y="3505"/>
                          <a:pt x="10643" y="8066"/>
                          <a:pt x="12163" y="11107"/>
                        </a:cubicBezTo>
                        <a:cubicBezTo>
                          <a:pt x="12163" y="11867"/>
                          <a:pt x="12163" y="12627"/>
                          <a:pt x="12924" y="13388"/>
                        </a:cubicBezTo>
                        <a:cubicBezTo>
                          <a:pt x="18245" y="15668"/>
                          <a:pt x="18245" y="20990"/>
                          <a:pt x="19766" y="25551"/>
                        </a:cubicBezTo>
                        <a:cubicBezTo>
                          <a:pt x="21286" y="28592"/>
                          <a:pt x="22806" y="32393"/>
                          <a:pt x="25087" y="35434"/>
                        </a:cubicBezTo>
                        <a:cubicBezTo>
                          <a:pt x="28128" y="36954"/>
                          <a:pt x="30409" y="39235"/>
                          <a:pt x="31929" y="42276"/>
                        </a:cubicBezTo>
                        <a:cubicBezTo>
                          <a:pt x="42572" y="63562"/>
                          <a:pt x="56256" y="83327"/>
                          <a:pt x="68420" y="103093"/>
                        </a:cubicBezTo>
                        <a:cubicBezTo>
                          <a:pt x="69940" y="106134"/>
                          <a:pt x="69940" y="109175"/>
                          <a:pt x="71460" y="112216"/>
                        </a:cubicBezTo>
                        <a:lnTo>
                          <a:pt x="71460" y="112216"/>
                        </a:lnTo>
                        <a:cubicBezTo>
                          <a:pt x="76022" y="114496"/>
                          <a:pt x="77542" y="118297"/>
                          <a:pt x="78302" y="122859"/>
                        </a:cubicBezTo>
                        <a:lnTo>
                          <a:pt x="78302" y="122859"/>
                        </a:lnTo>
                        <a:cubicBezTo>
                          <a:pt x="84384" y="127420"/>
                          <a:pt x="89705" y="132742"/>
                          <a:pt x="91226" y="140344"/>
                        </a:cubicBezTo>
                        <a:lnTo>
                          <a:pt x="91226" y="140344"/>
                        </a:lnTo>
                        <a:cubicBezTo>
                          <a:pt x="94267" y="143385"/>
                          <a:pt x="97308" y="145665"/>
                          <a:pt x="98828" y="150227"/>
                        </a:cubicBezTo>
                        <a:cubicBezTo>
                          <a:pt x="99588" y="150987"/>
                          <a:pt x="100349" y="151747"/>
                          <a:pt x="101109" y="152507"/>
                        </a:cubicBezTo>
                        <a:cubicBezTo>
                          <a:pt x="118594" y="170752"/>
                          <a:pt x="133038" y="191278"/>
                          <a:pt x="143681" y="214085"/>
                        </a:cubicBezTo>
                        <a:lnTo>
                          <a:pt x="143681" y="214085"/>
                        </a:lnTo>
                        <a:cubicBezTo>
                          <a:pt x="152803" y="220166"/>
                          <a:pt x="158125" y="228529"/>
                          <a:pt x="160406" y="239172"/>
                        </a:cubicBezTo>
                        <a:lnTo>
                          <a:pt x="160406" y="239172"/>
                        </a:lnTo>
                        <a:cubicBezTo>
                          <a:pt x="173329" y="254376"/>
                          <a:pt x="182452" y="272621"/>
                          <a:pt x="190054" y="290867"/>
                        </a:cubicBezTo>
                        <a:lnTo>
                          <a:pt x="190054" y="290867"/>
                        </a:lnTo>
                        <a:cubicBezTo>
                          <a:pt x="195376" y="296188"/>
                          <a:pt x="199177" y="303030"/>
                          <a:pt x="199937" y="310632"/>
                        </a:cubicBezTo>
                        <a:cubicBezTo>
                          <a:pt x="199937" y="311392"/>
                          <a:pt x="200697" y="312153"/>
                          <a:pt x="200697" y="312913"/>
                        </a:cubicBezTo>
                        <a:cubicBezTo>
                          <a:pt x="206019" y="316714"/>
                          <a:pt x="206779" y="322035"/>
                          <a:pt x="206779" y="328117"/>
                        </a:cubicBezTo>
                        <a:cubicBezTo>
                          <a:pt x="215141" y="335719"/>
                          <a:pt x="215901" y="345602"/>
                          <a:pt x="216662" y="355485"/>
                        </a:cubicBezTo>
                        <a:lnTo>
                          <a:pt x="216662" y="355485"/>
                        </a:lnTo>
                        <a:cubicBezTo>
                          <a:pt x="219703" y="359286"/>
                          <a:pt x="218942" y="363087"/>
                          <a:pt x="219703" y="367648"/>
                        </a:cubicBezTo>
                        <a:cubicBezTo>
                          <a:pt x="219703" y="368409"/>
                          <a:pt x="219703" y="369169"/>
                          <a:pt x="219703" y="369929"/>
                        </a:cubicBezTo>
                        <a:cubicBezTo>
                          <a:pt x="225784" y="382093"/>
                          <a:pt x="228825" y="394256"/>
                          <a:pt x="227305" y="407940"/>
                        </a:cubicBezTo>
                        <a:close/>
                      </a:path>
                    </a:pathLst>
                  </a:custGeom>
                  <a:solidFill>
                    <a:srgbClr val="0337AE"/>
                  </a:solidFill>
                  <a:ln w="75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1" name="Freeform: Shape 20">
                    <a:extLst>
                      <a:ext uri="{FF2B5EF4-FFF2-40B4-BE49-F238E27FC236}">
                        <a16:creationId xmlns:a16="http://schemas.microsoft.com/office/drawing/2014/main" id="{8D3F9FB9-2A0C-4BD9-82BB-3FDF2CED0F6B}"/>
                      </a:ext>
                    </a:extLst>
                  </p:cNvPr>
                  <p:cNvSpPr/>
                  <p:nvPr/>
                </p:nvSpPr>
                <p:spPr>
                  <a:xfrm>
                    <a:off x="7181004" y="3054506"/>
                    <a:ext cx="289885" cy="124644"/>
                  </a:xfrm>
                  <a:custGeom>
                    <a:avLst/>
                    <a:gdLst>
                      <a:gd name="connsiteX0" fmla="*/ 102112 w 289885"/>
                      <a:gd name="connsiteY0" fmla="*/ 110231 h 124644"/>
                      <a:gd name="connsiteX1" fmla="*/ 99832 w 289885"/>
                      <a:gd name="connsiteY1" fmla="*/ 109471 h 124644"/>
                      <a:gd name="connsiteX2" fmla="*/ 70943 w 289885"/>
                      <a:gd name="connsiteY2" fmla="*/ 97308 h 124644"/>
                      <a:gd name="connsiteX3" fmla="*/ 70943 w 289885"/>
                      <a:gd name="connsiteY3" fmla="*/ 89706 h 124644"/>
                      <a:gd name="connsiteX4" fmla="*/ 96031 w 289885"/>
                      <a:gd name="connsiteY4" fmla="*/ 89706 h 124644"/>
                      <a:gd name="connsiteX5" fmla="*/ 96031 w 289885"/>
                      <a:gd name="connsiteY5" fmla="*/ 88945 h 124644"/>
                      <a:gd name="connsiteX6" fmla="*/ 94510 w 289885"/>
                      <a:gd name="connsiteY6" fmla="*/ 89706 h 124644"/>
                      <a:gd name="connsiteX7" fmla="*/ 73224 w 289885"/>
                      <a:gd name="connsiteY7" fmla="*/ 77542 h 124644"/>
                      <a:gd name="connsiteX8" fmla="*/ 39014 w 289885"/>
                      <a:gd name="connsiteY8" fmla="*/ 51695 h 124644"/>
                      <a:gd name="connsiteX9" fmla="*/ 12407 w 289885"/>
                      <a:gd name="connsiteY9" fmla="*/ 22806 h 124644"/>
                      <a:gd name="connsiteX10" fmla="*/ 3284 w 289885"/>
                      <a:gd name="connsiteY10" fmla="*/ 11403 h 124644"/>
                      <a:gd name="connsiteX11" fmla="*/ 3284 w 289885"/>
                      <a:gd name="connsiteY11" fmla="*/ 0 h 124644"/>
                      <a:gd name="connsiteX12" fmla="*/ 54979 w 289885"/>
                      <a:gd name="connsiteY12" fmla="*/ 28128 h 124644"/>
                      <a:gd name="connsiteX13" fmla="*/ 153807 w 289885"/>
                      <a:gd name="connsiteY13" fmla="*/ 37251 h 124644"/>
                      <a:gd name="connsiteX14" fmla="*/ 191058 w 289885"/>
                      <a:gd name="connsiteY14" fmla="*/ 29648 h 124644"/>
                      <a:gd name="connsiteX15" fmla="*/ 203981 w 289885"/>
                      <a:gd name="connsiteY15" fmla="*/ 31929 h 124644"/>
                      <a:gd name="connsiteX16" fmla="*/ 203981 w 289885"/>
                      <a:gd name="connsiteY16" fmla="*/ 36490 h 124644"/>
                      <a:gd name="connsiteX17" fmla="*/ 210823 w 289885"/>
                      <a:gd name="connsiteY17" fmla="*/ 47894 h 124644"/>
                      <a:gd name="connsiteX18" fmla="*/ 245033 w 289885"/>
                      <a:gd name="connsiteY18" fmla="*/ 50935 h 124644"/>
                      <a:gd name="connsiteX19" fmla="*/ 257197 w 289885"/>
                      <a:gd name="connsiteY19" fmla="*/ 51695 h 124644"/>
                      <a:gd name="connsiteX20" fmla="*/ 289886 w 289885"/>
                      <a:gd name="connsiteY20" fmla="*/ 80583 h 124644"/>
                      <a:gd name="connsiteX21" fmla="*/ 278483 w 289885"/>
                      <a:gd name="connsiteY21" fmla="*/ 91226 h 124644"/>
                      <a:gd name="connsiteX22" fmla="*/ 251115 w 289885"/>
                      <a:gd name="connsiteY22" fmla="*/ 101869 h 124644"/>
                      <a:gd name="connsiteX23" fmla="*/ 212344 w 289885"/>
                      <a:gd name="connsiteY23" fmla="*/ 123915 h 124644"/>
                      <a:gd name="connsiteX24" fmla="*/ 185736 w 289885"/>
                      <a:gd name="connsiteY24" fmla="*/ 122395 h 124644"/>
                      <a:gd name="connsiteX25" fmla="*/ 139363 w 289885"/>
                      <a:gd name="connsiteY25" fmla="*/ 121635 h 124644"/>
                      <a:gd name="connsiteX26" fmla="*/ 125679 w 289885"/>
                      <a:gd name="connsiteY26" fmla="*/ 117073 h 124644"/>
                      <a:gd name="connsiteX27" fmla="*/ 123398 w 289885"/>
                      <a:gd name="connsiteY27" fmla="*/ 117073 h 124644"/>
                      <a:gd name="connsiteX28" fmla="*/ 102112 w 289885"/>
                      <a:gd name="connsiteY28" fmla="*/ 110231 h 1246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289885" h="124644">
                        <a:moveTo>
                          <a:pt x="102112" y="110231"/>
                        </a:moveTo>
                        <a:cubicBezTo>
                          <a:pt x="101352" y="110231"/>
                          <a:pt x="100592" y="110231"/>
                          <a:pt x="99832" y="109471"/>
                        </a:cubicBezTo>
                        <a:cubicBezTo>
                          <a:pt x="89949" y="106430"/>
                          <a:pt x="78546" y="106430"/>
                          <a:pt x="70943" y="97308"/>
                        </a:cubicBezTo>
                        <a:cubicBezTo>
                          <a:pt x="70183" y="95027"/>
                          <a:pt x="70183" y="92746"/>
                          <a:pt x="70943" y="89706"/>
                        </a:cubicBezTo>
                        <a:cubicBezTo>
                          <a:pt x="79306" y="83624"/>
                          <a:pt x="87668" y="90466"/>
                          <a:pt x="96031" y="89706"/>
                        </a:cubicBezTo>
                        <a:cubicBezTo>
                          <a:pt x="96791" y="89706"/>
                          <a:pt x="95270" y="87425"/>
                          <a:pt x="96031" y="88945"/>
                        </a:cubicBezTo>
                        <a:cubicBezTo>
                          <a:pt x="96031" y="89706"/>
                          <a:pt x="96031" y="89706"/>
                          <a:pt x="94510" y="89706"/>
                        </a:cubicBezTo>
                        <a:cubicBezTo>
                          <a:pt x="85387" y="88945"/>
                          <a:pt x="80066" y="82103"/>
                          <a:pt x="73224" y="77542"/>
                        </a:cubicBezTo>
                        <a:cubicBezTo>
                          <a:pt x="61061" y="69940"/>
                          <a:pt x="51178" y="59297"/>
                          <a:pt x="39014" y="51695"/>
                        </a:cubicBezTo>
                        <a:cubicBezTo>
                          <a:pt x="28371" y="43332"/>
                          <a:pt x="21529" y="32689"/>
                          <a:pt x="12407" y="22806"/>
                        </a:cubicBezTo>
                        <a:cubicBezTo>
                          <a:pt x="9366" y="19005"/>
                          <a:pt x="5565" y="15204"/>
                          <a:pt x="3284" y="11403"/>
                        </a:cubicBezTo>
                        <a:cubicBezTo>
                          <a:pt x="1004" y="7602"/>
                          <a:pt x="-2798" y="3801"/>
                          <a:pt x="3284" y="0"/>
                        </a:cubicBezTo>
                        <a:cubicBezTo>
                          <a:pt x="20769" y="9123"/>
                          <a:pt x="37494" y="19005"/>
                          <a:pt x="54979" y="28128"/>
                        </a:cubicBezTo>
                        <a:cubicBezTo>
                          <a:pt x="86908" y="46373"/>
                          <a:pt x="119597" y="46373"/>
                          <a:pt x="153807" y="37251"/>
                        </a:cubicBezTo>
                        <a:cubicBezTo>
                          <a:pt x="165971" y="34210"/>
                          <a:pt x="178894" y="33450"/>
                          <a:pt x="191058" y="29648"/>
                        </a:cubicBezTo>
                        <a:cubicBezTo>
                          <a:pt x="195619" y="28128"/>
                          <a:pt x="200180" y="28888"/>
                          <a:pt x="203981" y="31929"/>
                        </a:cubicBezTo>
                        <a:cubicBezTo>
                          <a:pt x="204741" y="33450"/>
                          <a:pt x="204741" y="34970"/>
                          <a:pt x="203981" y="36490"/>
                        </a:cubicBezTo>
                        <a:cubicBezTo>
                          <a:pt x="197900" y="44853"/>
                          <a:pt x="203981" y="47894"/>
                          <a:pt x="210823" y="47894"/>
                        </a:cubicBezTo>
                        <a:cubicBezTo>
                          <a:pt x="222226" y="48654"/>
                          <a:pt x="233630" y="50935"/>
                          <a:pt x="245033" y="50935"/>
                        </a:cubicBezTo>
                        <a:cubicBezTo>
                          <a:pt x="248834" y="50935"/>
                          <a:pt x="253395" y="51695"/>
                          <a:pt x="257197" y="51695"/>
                        </a:cubicBezTo>
                        <a:cubicBezTo>
                          <a:pt x="276202" y="52455"/>
                          <a:pt x="286845" y="61578"/>
                          <a:pt x="289886" y="80583"/>
                        </a:cubicBezTo>
                        <a:cubicBezTo>
                          <a:pt x="289126" y="86665"/>
                          <a:pt x="283044" y="88945"/>
                          <a:pt x="278483" y="91226"/>
                        </a:cubicBezTo>
                        <a:cubicBezTo>
                          <a:pt x="269360" y="95787"/>
                          <a:pt x="260237" y="98828"/>
                          <a:pt x="251115" y="101869"/>
                        </a:cubicBezTo>
                        <a:cubicBezTo>
                          <a:pt x="236671" y="107191"/>
                          <a:pt x="222987" y="111752"/>
                          <a:pt x="212344" y="123915"/>
                        </a:cubicBezTo>
                        <a:cubicBezTo>
                          <a:pt x="203221" y="126196"/>
                          <a:pt x="194859" y="122395"/>
                          <a:pt x="185736" y="122395"/>
                        </a:cubicBezTo>
                        <a:cubicBezTo>
                          <a:pt x="170532" y="122395"/>
                          <a:pt x="154567" y="124676"/>
                          <a:pt x="139363" y="121635"/>
                        </a:cubicBezTo>
                        <a:cubicBezTo>
                          <a:pt x="134802" y="120874"/>
                          <a:pt x="129480" y="120114"/>
                          <a:pt x="125679" y="117073"/>
                        </a:cubicBezTo>
                        <a:cubicBezTo>
                          <a:pt x="124919" y="117073"/>
                          <a:pt x="124159" y="117073"/>
                          <a:pt x="123398" y="117073"/>
                        </a:cubicBezTo>
                        <a:cubicBezTo>
                          <a:pt x="115796" y="117073"/>
                          <a:pt x="108194" y="116313"/>
                          <a:pt x="102112" y="110231"/>
                        </a:cubicBezTo>
                        <a:close/>
                      </a:path>
                    </a:pathLst>
                  </a:custGeom>
                  <a:solidFill>
                    <a:srgbClr val="1DDFFB"/>
                  </a:solidFill>
                  <a:ln w="75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2" name="Freeform: Shape 21">
                    <a:extLst>
                      <a:ext uri="{FF2B5EF4-FFF2-40B4-BE49-F238E27FC236}">
                        <a16:creationId xmlns:a16="http://schemas.microsoft.com/office/drawing/2014/main" id="{BA235BBA-1823-4644-81F0-9FBAF3B52E6E}"/>
                      </a:ext>
                    </a:extLst>
                  </p:cNvPr>
                  <p:cNvSpPr/>
                  <p:nvPr/>
                </p:nvSpPr>
                <p:spPr>
                  <a:xfrm>
                    <a:off x="7377688" y="2980765"/>
                    <a:ext cx="234322" cy="157617"/>
                  </a:xfrm>
                  <a:custGeom>
                    <a:avLst/>
                    <a:gdLst>
                      <a:gd name="connsiteX0" fmla="*/ 93201 w 234322"/>
                      <a:gd name="connsiteY0" fmla="*/ 156605 h 157617"/>
                      <a:gd name="connsiteX1" fmla="*/ 90921 w 234322"/>
                      <a:gd name="connsiteY1" fmla="*/ 152804 h 157617"/>
                      <a:gd name="connsiteX2" fmla="*/ 51390 w 234322"/>
                      <a:gd name="connsiteY2" fmla="*/ 129237 h 157617"/>
                      <a:gd name="connsiteX3" fmla="*/ 14899 w 234322"/>
                      <a:gd name="connsiteY3" fmla="*/ 126196 h 157617"/>
                      <a:gd name="connsiteX4" fmla="*/ 455 w 234322"/>
                      <a:gd name="connsiteY4" fmla="*/ 120875 h 157617"/>
                      <a:gd name="connsiteX5" fmla="*/ 8817 w 234322"/>
                      <a:gd name="connsiteY5" fmla="*/ 107191 h 157617"/>
                      <a:gd name="connsiteX6" fmla="*/ 20981 w 234322"/>
                      <a:gd name="connsiteY6" fmla="*/ 95027 h 157617"/>
                      <a:gd name="connsiteX7" fmla="*/ 30103 w 234322"/>
                      <a:gd name="connsiteY7" fmla="*/ 76022 h 157617"/>
                      <a:gd name="connsiteX8" fmla="*/ 43027 w 234322"/>
                      <a:gd name="connsiteY8" fmla="*/ 73741 h 157617"/>
                      <a:gd name="connsiteX9" fmla="*/ 71155 w 234322"/>
                      <a:gd name="connsiteY9" fmla="*/ 68420 h 157617"/>
                      <a:gd name="connsiteX10" fmla="*/ 103084 w 234322"/>
                      <a:gd name="connsiteY10" fmla="*/ 41812 h 157617"/>
                      <a:gd name="connsiteX11" fmla="*/ 112967 w 234322"/>
                      <a:gd name="connsiteY11" fmla="*/ 38011 h 157617"/>
                      <a:gd name="connsiteX12" fmla="*/ 102324 w 234322"/>
                      <a:gd name="connsiteY12" fmla="*/ 60817 h 157617"/>
                      <a:gd name="connsiteX13" fmla="*/ 111447 w 234322"/>
                      <a:gd name="connsiteY13" fmla="*/ 74501 h 157617"/>
                      <a:gd name="connsiteX14" fmla="*/ 211795 w 234322"/>
                      <a:gd name="connsiteY14" fmla="*/ 9123 h 157617"/>
                      <a:gd name="connsiteX15" fmla="*/ 217117 w 234322"/>
                      <a:gd name="connsiteY15" fmla="*/ 0 h 157617"/>
                      <a:gd name="connsiteX16" fmla="*/ 233842 w 234322"/>
                      <a:gd name="connsiteY16" fmla="*/ 12924 h 157617"/>
                      <a:gd name="connsiteX17" fmla="*/ 220918 w 234322"/>
                      <a:gd name="connsiteY17" fmla="*/ 47133 h 157617"/>
                      <a:gd name="connsiteX18" fmla="*/ 218637 w 234322"/>
                      <a:gd name="connsiteY18" fmla="*/ 51695 h 157617"/>
                      <a:gd name="connsiteX19" fmla="*/ 194310 w 234322"/>
                      <a:gd name="connsiteY19" fmla="*/ 91226 h 157617"/>
                      <a:gd name="connsiteX20" fmla="*/ 194310 w 234322"/>
                      <a:gd name="connsiteY20" fmla="*/ 91226 h 157617"/>
                      <a:gd name="connsiteX21" fmla="*/ 181387 w 234322"/>
                      <a:gd name="connsiteY21" fmla="*/ 104910 h 157617"/>
                      <a:gd name="connsiteX22" fmla="*/ 106125 w 234322"/>
                      <a:gd name="connsiteY22" fmla="*/ 152804 h 157617"/>
                      <a:gd name="connsiteX23" fmla="*/ 93201 w 234322"/>
                      <a:gd name="connsiteY23" fmla="*/ 156605 h 1576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234322" h="157617">
                        <a:moveTo>
                          <a:pt x="93201" y="156605"/>
                        </a:moveTo>
                        <a:cubicBezTo>
                          <a:pt x="92441" y="155084"/>
                          <a:pt x="90921" y="153564"/>
                          <a:pt x="90921" y="152804"/>
                        </a:cubicBezTo>
                        <a:cubicBezTo>
                          <a:pt x="87120" y="129237"/>
                          <a:pt x="68114" y="130757"/>
                          <a:pt x="51390" y="129237"/>
                        </a:cubicBezTo>
                        <a:cubicBezTo>
                          <a:pt x="39226" y="128477"/>
                          <a:pt x="27063" y="127716"/>
                          <a:pt x="14899" y="126196"/>
                        </a:cubicBezTo>
                        <a:cubicBezTo>
                          <a:pt x="10338" y="125436"/>
                          <a:pt x="2736" y="126196"/>
                          <a:pt x="455" y="120875"/>
                        </a:cubicBezTo>
                        <a:cubicBezTo>
                          <a:pt x="-1826" y="114793"/>
                          <a:pt x="5016" y="110992"/>
                          <a:pt x="8817" y="107191"/>
                        </a:cubicBezTo>
                        <a:cubicBezTo>
                          <a:pt x="11098" y="101109"/>
                          <a:pt x="16420" y="98828"/>
                          <a:pt x="20981" y="95027"/>
                        </a:cubicBezTo>
                        <a:cubicBezTo>
                          <a:pt x="27063" y="89706"/>
                          <a:pt x="30864" y="84384"/>
                          <a:pt x="30103" y="76022"/>
                        </a:cubicBezTo>
                        <a:cubicBezTo>
                          <a:pt x="33144" y="70700"/>
                          <a:pt x="39226" y="70700"/>
                          <a:pt x="43027" y="73741"/>
                        </a:cubicBezTo>
                        <a:cubicBezTo>
                          <a:pt x="54430" y="82103"/>
                          <a:pt x="63553" y="76022"/>
                          <a:pt x="71155" y="68420"/>
                        </a:cubicBezTo>
                        <a:cubicBezTo>
                          <a:pt x="81038" y="58537"/>
                          <a:pt x="92441" y="50935"/>
                          <a:pt x="103084" y="41812"/>
                        </a:cubicBezTo>
                        <a:cubicBezTo>
                          <a:pt x="106125" y="39531"/>
                          <a:pt x="108406" y="36490"/>
                          <a:pt x="112967" y="38011"/>
                        </a:cubicBezTo>
                        <a:cubicBezTo>
                          <a:pt x="112207" y="47133"/>
                          <a:pt x="106125" y="53215"/>
                          <a:pt x="102324" y="60817"/>
                        </a:cubicBezTo>
                        <a:cubicBezTo>
                          <a:pt x="97003" y="71460"/>
                          <a:pt x="100043" y="76782"/>
                          <a:pt x="111447" y="74501"/>
                        </a:cubicBezTo>
                        <a:cubicBezTo>
                          <a:pt x="153259" y="65379"/>
                          <a:pt x="194310" y="55496"/>
                          <a:pt x="211795" y="9123"/>
                        </a:cubicBezTo>
                        <a:cubicBezTo>
                          <a:pt x="213316" y="6082"/>
                          <a:pt x="214836" y="3041"/>
                          <a:pt x="217117" y="0"/>
                        </a:cubicBezTo>
                        <a:cubicBezTo>
                          <a:pt x="221678" y="6082"/>
                          <a:pt x="225479" y="12164"/>
                          <a:pt x="233842" y="12924"/>
                        </a:cubicBezTo>
                        <a:cubicBezTo>
                          <a:pt x="236122" y="26608"/>
                          <a:pt x="230040" y="37251"/>
                          <a:pt x="220918" y="47133"/>
                        </a:cubicBezTo>
                        <a:cubicBezTo>
                          <a:pt x="218637" y="47894"/>
                          <a:pt x="218637" y="50174"/>
                          <a:pt x="218637" y="51695"/>
                        </a:cubicBezTo>
                        <a:cubicBezTo>
                          <a:pt x="215596" y="68420"/>
                          <a:pt x="204953" y="79823"/>
                          <a:pt x="194310" y="91226"/>
                        </a:cubicBezTo>
                        <a:lnTo>
                          <a:pt x="194310" y="91226"/>
                        </a:lnTo>
                        <a:cubicBezTo>
                          <a:pt x="192790" y="98068"/>
                          <a:pt x="185948" y="100349"/>
                          <a:pt x="181387" y="104910"/>
                        </a:cubicBezTo>
                        <a:cubicBezTo>
                          <a:pt x="157060" y="122395"/>
                          <a:pt x="131972" y="138359"/>
                          <a:pt x="106125" y="152804"/>
                        </a:cubicBezTo>
                        <a:cubicBezTo>
                          <a:pt x="102324" y="155084"/>
                          <a:pt x="99283" y="159645"/>
                          <a:pt x="93201" y="156605"/>
                        </a:cubicBezTo>
                        <a:close/>
                      </a:path>
                    </a:pathLst>
                  </a:custGeom>
                  <a:solidFill>
                    <a:srgbClr val="0B92E8"/>
                  </a:solidFill>
                  <a:ln w="75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3" name="Freeform: Shape 22">
                    <a:extLst>
                      <a:ext uri="{FF2B5EF4-FFF2-40B4-BE49-F238E27FC236}">
                        <a16:creationId xmlns:a16="http://schemas.microsoft.com/office/drawing/2014/main" id="{473D9E52-27DE-4237-A5D3-D89CF2C92A8A}"/>
                      </a:ext>
                    </a:extLst>
                  </p:cNvPr>
                  <p:cNvSpPr/>
                  <p:nvPr/>
                </p:nvSpPr>
                <p:spPr>
                  <a:xfrm>
                    <a:off x="7273994" y="2343630"/>
                    <a:ext cx="142160" cy="281749"/>
                  </a:xfrm>
                  <a:custGeom>
                    <a:avLst/>
                    <a:gdLst>
                      <a:gd name="connsiteX0" fmla="*/ 95787 w 142160"/>
                      <a:gd name="connsiteY0" fmla="*/ 6916 h 281749"/>
                      <a:gd name="connsiteX1" fmla="*/ 95787 w 142160"/>
                      <a:gd name="connsiteY1" fmla="*/ 9196 h 281749"/>
                      <a:gd name="connsiteX2" fmla="*/ 96547 w 142160"/>
                      <a:gd name="connsiteY2" fmla="*/ 14518 h 281749"/>
                      <a:gd name="connsiteX3" fmla="*/ 100349 w 142160"/>
                      <a:gd name="connsiteY3" fmla="*/ 26681 h 281749"/>
                      <a:gd name="connsiteX4" fmla="*/ 101109 w 142160"/>
                      <a:gd name="connsiteY4" fmla="*/ 29722 h 281749"/>
                      <a:gd name="connsiteX5" fmla="*/ 104150 w 142160"/>
                      <a:gd name="connsiteY5" fmla="*/ 37324 h 281749"/>
                      <a:gd name="connsiteX6" fmla="*/ 106430 w 142160"/>
                      <a:gd name="connsiteY6" fmla="*/ 41886 h 281749"/>
                      <a:gd name="connsiteX7" fmla="*/ 104910 w 142160"/>
                      <a:gd name="connsiteY7" fmla="*/ 57090 h 281749"/>
                      <a:gd name="connsiteX8" fmla="*/ 119354 w 142160"/>
                      <a:gd name="connsiteY8" fmla="*/ 126270 h 281749"/>
                      <a:gd name="connsiteX9" fmla="*/ 139880 w 142160"/>
                      <a:gd name="connsiteY9" fmla="*/ 193169 h 281749"/>
                      <a:gd name="connsiteX10" fmla="*/ 142160 w 142160"/>
                      <a:gd name="connsiteY10" fmla="*/ 205332 h 281749"/>
                      <a:gd name="connsiteX11" fmla="*/ 126956 w 142160"/>
                      <a:gd name="connsiteY11" fmla="*/ 208373 h 281749"/>
                      <a:gd name="connsiteX12" fmla="*/ 100349 w 142160"/>
                      <a:gd name="connsiteY12" fmla="*/ 188607 h 281749"/>
                      <a:gd name="connsiteX13" fmla="*/ 72981 w 142160"/>
                      <a:gd name="connsiteY13" fmla="*/ 193929 h 281749"/>
                      <a:gd name="connsiteX14" fmla="*/ 36490 w 142160"/>
                      <a:gd name="connsiteY14" fmla="*/ 253986 h 281749"/>
                      <a:gd name="connsiteX15" fmla="*/ 21286 w 142160"/>
                      <a:gd name="connsiteY15" fmla="*/ 275272 h 281749"/>
                      <a:gd name="connsiteX16" fmla="*/ 9123 w 142160"/>
                      <a:gd name="connsiteY16" fmla="*/ 281354 h 281749"/>
                      <a:gd name="connsiteX17" fmla="*/ 2281 w 142160"/>
                      <a:gd name="connsiteY17" fmla="*/ 269190 h 281749"/>
                      <a:gd name="connsiteX18" fmla="*/ 0 w 142160"/>
                      <a:gd name="connsiteY18" fmla="*/ 241062 h 281749"/>
                      <a:gd name="connsiteX19" fmla="*/ 6842 w 142160"/>
                      <a:gd name="connsiteY19" fmla="*/ 222817 h 281749"/>
                      <a:gd name="connsiteX20" fmla="*/ 34970 w 142160"/>
                      <a:gd name="connsiteY20" fmla="*/ 158959 h 281749"/>
                      <a:gd name="connsiteX21" fmla="*/ 61578 w 142160"/>
                      <a:gd name="connsiteY21" fmla="*/ 89779 h 281749"/>
                      <a:gd name="connsiteX22" fmla="*/ 73741 w 142160"/>
                      <a:gd name="connsiteY22" fmla="*/ 57090 h 281749"/>
                      <a:gd name="connsiteX23" fmla="*/ 70700 w 142160"/>
                      <a:gd name="connsiteY23" fmla="*/ 50248 h 281749"/>
                      <a:gd name="connsiteX24" fmla="*/ 71460 w 142160"/>
                      <a:gd name="connsiteY24" fmla="*/ 44926 h 281749"/>
                      <a:gd name="connsiteX25" fmla="*/ 72221 w 142160"/>
                      <a:gd name="connsiteY25" fmla="*/ 42646 h 281749"/>
                      <a:gd name="connsiteX26" fmla="*/ 79823 w 142160"/>
                      <a:gd name="connsiteY26" fmla="*/ 20600 h 281749"/>
                      <a:gd name="connsiteX27" fmla="*/ 84384 w 142160"/>
                      <a:gd name="connsiteY27" fmla="*/ 7676 h 281749"/>
                      <a:gd name="connsiteX28" fmla="*/ 89706 w 142160"/>
                      <a:gd name="connsiteY28" fmla="*/ 74 h 281749"/>
                      <a:gd name="connsiteX29" fmla="*/ 95787 w 142160"/>
                      <a:gd name="connsiteY29" fmla="*/ 6916 h 2817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142160" h="281749">
                        <a:moveTo>
                          <a:pt x="95787" y="6916"/>
                        </a:moveTo>
                        <a:cubicBezTo>
                          <a:pt x="95787" y="7676"/>
                          <a:pt x="95787" y="8436"/>
                          <a:pt x="95787" y="9196"/>
                        </a:cubicBezTo>
                        <a:cubicBezTo>
                          <a:pt x="97308" y="10717"/>
                          <a:pt x="98068" y="12237"/>
                          <a:pt x="96547" y="14518"/>
                        </a:cubicBezTo>
                        <a:cubicBezTo>
                          <a:pt x="98068" y="18319"/>
                          <a:pt x="97308" y="22880"/>
                          <a:pt x="100349" y="26681"/>
                        </a:cubicBezTo>
                        <a:cubicBezTo>
                          <a:pt x="101109" y="27441"/>
                          <a:pt x="101869" y="28202"/>
                          <a:pt x="101109" y="29722"/>
                        </a:cubicBezTo>
                        <a:cubicBezTo>
                          <a:pt x="102629" y="32003"/>
                          <a:pt x="101109" y="35044"/>
                          <a:pt x="104150" y="37324"/>
                        </a:cubicBezTo>
                        <a:cubicBezTo>
                          <a:pt x="105670" y="38085"/>
                          <a:pt x="106430" y="39605"/>
                          <a:pt x="106430" y="41886"/>
                        </a:cubicBezTo>
                        <a:cubicBezTo>
                          <a:pt x="104910" y="46447"/>
                          <a:pt x="102629" y="51768"/>
                          <a:pt x="104910" y="57090"/>
                        </a:cubicBezTo>
                        <a:cubicBezTo>
                          <a:pt x="107191" y="80657"/>
                          <a:pt x="115553" y="102703"/>
                          <a:pt x="119354" y="126270"/>
                        </a:cubicBezTo>
                        <a:cubicBezTo>
                          <a:pt x="126196" y="148316"/>
                          <a:pt x="131518" y="171122"/>
                          <a:pt x="139880" y="193169"/>
                        </a:cubicBezTo>
                        <a:cubicBezTo>
                          <a:pt x="141400" y="196970"/>
                          <a:pt x="142160" y="200771"/>
                          <a:pt x="142160" y="205332"/>
                        </a:cubicBezTo>
                        <a:cubicBezTo>
                          <a:pt x="139120" y="216735"/>
                          <a:pt x="132278" y="212174"/>
                          <a:pt x="126956" y="208373"/>
                        </a:cubicBezTo>
                        <a:cubicBezTo>
                          <a:pt x="117834" y="202291"/>
                          <a:pt x="109471" y="194689"/>
                          <a:pt x="100349" y="188607"/>
                        </a:cubicBezTo>
                        <a:cubicBezTo>
                          <a:pt x="85905" y="178725"/>
                          <a:pt x="82864" y="178725"/>
                          <a:pt x="72981" y="193929"/>
                        </a:cubicBezTo>
                        <a:cubicBezTo>
                          <a:pt x="60817" y="213695"/>
                          <a:pt x="49414" y="234220"/>
                          <a:pt x="36490" y="253986"/>
                        </a:cubicBezTo>
                        <a:cubicBezTo>
                          <a:pt x="31929" y="261588"/>
                          <a:pt x="26608" y="267670"/>
                          <a:pt x="21286" y="275272"/>
                        </a:cubicBezTo>
                        <a:cubicBezTo>
                          <a:pt x="18245" y="279833"/>
                          <a:pt x="14444" y="282874"/>
                          <a:pt x="9123" y="281354"/>
                        </a:cubicBezTo>
                        <a:cubicBezTo>
                          <a:pt x="3041" y="279833"/>
                          <a:pt x="2281" y="274512"/>
                          <a:pt x="2281" y="269190"/>
                        </a:cubicBezTo>
                        <a:cubicBezTo>
                          <a:pt x="2281" y="260068"/>
                          <a:pt x="760" y="250185"/>
                          <a:pt x="0" y="241062"/>
                        </a:cubicBezTo>
                        <a:cubicBezTo>
                          <a:pt x="760" y="234220"/>
                          <a:pt x="4561" y="228899"/>
                          <a:pt x="6842" y="222817"/>
                        </a:cubicBezTo>
                        <a:cubicBezTo>
                          <a:pt x="17485" y="202291"/>
                          <a:pt x="28128" y="181005"/>
                          <a:pt x="34970" y="158959"/>
                        </a:cubicBezTo>
                        <a:cubicBezTo>
                          <a:pt x="46373" y="136913"/>
                          <a:pt x="51695" y="112586"/>
                          <a:pt x="61578" y="89779"/>
                        </a:cubicBezTo>
                        <a:cubicBezTo>
                          <a:pt x="66899" y="79896"/>
                          <a:pt x="69940" y="68493"/>
                          <a:pt x="73741" y="57090"/>
                        </a:cubicBezTo>
                        <a:cubicBezTo>
                          <a:pt x="75262" y="53289"/>
                          <a:pt x="74501" y="51008"/>
                          <a:pt x="70700" y="50248"/>
                        </a:cubicBezTo>
                        <a:cubicBezTo>
                          <a:pt x="70700" y="48728"/>
                          <a:pt x="70700" y="46447"/>
                          <a:pt x="71460" y="44926"/>
                        </a:cubicBezTo>
                        <a:cubicBezTo>
                          <a:pt x="72221" y="44166"/>
                          <a:pt x="72221" y="43406"/>
                          <a:pt x="72221" y="42646"/>
                        </a:cubicBezTo>
                        <a:cubicBezTo>
                          <a:pt x="72981" y="34283"/>
                          <a:pt x="73741" y="26681"/>
                          <a:pt x="79823" y="20600"/>
                        </a:cubicBezTo>
                        <a:cubicBezTo>
                          <a:pt x="84384" y="17559"/>
                          <a:pt x="81343" y="11477"/>
                          <a:pt x="84384" y="7676"/>
                        </a:cubicBezTo>
                        <a:cubicBezTo>
                          <a:pt x="86665" y="5395"/>
                          <a:pt x="84384" y="74"/>
                          <a:pt x="89706" y="74"/>
                        </a:cubicBezTo>
                        <a:cubicBezTo>
                          <a:pt x="96547" y="-687"/>
                          <a:pt x="92746" y="4635"/>
                          <a:pt x="95787" y="6916"/>
                        </a:cubicBezTo>
                        <a:close/>
                      </a:path>
                    </a:pathLst>
                  </a:custGeom>
                  <a:solidFill>
                    <a:srgbClr val="022FA3"/>
                  </a:solidFill>
                  <a:ln w="75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4" name="Freeform: Shape 23">
                    <a:extLst>
                      <a:ext uri="{FF2B5EF4-FFF2-40B4-BE49-F238E27FC236}">
                        <a16:creationId xmlns:a16="http://schemas.microsoft.com/office/drawing/2014/main" id="{881520C6-A1B4-4E82-8C01-8513F5623B1B}"/>
                      </a:ext>
                    </a:extLst>
                  </p:cNvPr>
                  <p:cNvSpPr/>
                  <p:nvPr/>
                </p:nvSpPr>
                <p:spPr>
                  <a:xfrm>
                    <a:off x="7102945" y="2655046"/>
                    <a:ext cx="93506" cy="431429"/>
                  </a:xfrm>
                  <a:custGeom>
                    <a:avLst/>
                    <a:gdLst>
                      <a:gd name="connsiteX0" fmla="*/ 80583 w 93506"/>
                      <a:gd name="connsiteY0" fmla="*/ 400220 h 431429"/>
                      <a:gd name="connsiteX1" fmla="*/ 93507 w 93506"/>
                      <a:gd name="connsiteY1" fmla="*/ 422266 h 431429"/>
                      <a:gd name="connsiteX2" fmla="*/ 73741 w 93506"/>
                      <a:gd name="connsiteY2" fmla="*/ 424547 h 431429"/>
                      <a:gd name="connsiteX3" fmla="*/ 6842 w 93506"/>
                      <a:gd name="connsiteY3" fmla="*/ 288468 h 431429"/>
                      <a:gd name="connsiteX4" fmla="*/ 2281 w 93506"/>
                      <a:gd name="connsiteY4" fmla="*/ 205605 h 431429"/>
                      <a:gd name="connsiteX5" fmla="*/ 0 w 93506"/>
                      <a:gd name="connsiteY5" fmla="*/ 191161 h 431429"/>
                      <a:gd name="connsiteX6" fmla="*/ 1520 w 93506"/>
                      <a:gd name="connsiteY6" fmla="*/ 185079 h 431429"/>
                      <a:gd name="connsiteX7" fmla="*/ 2281 w 93506"/>
                      <a:gd name="connsiteY7" fmla="*/ 177477 h 431429"/>
                      <a:gd name="connsiteX8" fmla="*/ 7602 w 93506"/>
                      <a:gd name="connsiteY8" fmla="*/ 158471 h 431429"/>
                      <a:gd name="connsiteX9" fmla="*/ 7602 w 93506"/>
                      <a:gd name="connsiteY9" fmla="*/ 158471 h 431429"/>
                      <a:gd name="connsiteX10" fmla="*/ 14444 w 93506"/>
                      <a:gd name="connsiteY10" fmla="*/ 136425 h 431429"/>
                      <a:gd name="connsiteX11" fmla="*/ 15204 w 93506"/>
                      <a:gd name="connsiteY11" fmla="*/ 131864 h 431429"/>
                      <a:gd name="connsiteX12" fmla="*/ 19005 w 93506"/>
                      <a:gd name="connsiteY12" fmla="*/ 121981 h 431429"/>
                      <a:gd name="connsiteX13" fmla="*/ 24327 w 93506"/>
                      <a:gd name="connsiteY13" fmla="*/ 107537 h 431429"/>
                      <a:gd name="connsiteX14" fmla="*/ 31169 w 93506"/>
                      <a:gd name="connsiteY14" fmla="*/ 92332 h 431429"/>
                      <a:gd name="connsiteX15" fmla="*/ 31929 w 93506"/>
                      <a:gd name="connsiteY15" fmla="*/ 90052 h 431429"/>
                      <a:gd name="connsiteX16" fmla="*/ 57016 w 93506"/>
                      <a:gd name="connsiteY16" fmla="*/ 42918 h 431429"/>
                      <a:gd name="connsiteX17" fmla="*/ 61578 w 93506"/>
                      <a:gd name="connsiteY17" fmla="*/ 35316 h 431429"/>
                      <a:gd name="connsiteX18" fmla="*/ 76782 w 93506"/>
                      <a:gd name="connsiteY18" fmla="*/ 5668 h 431429"/>
                      <a:gd name="connsiteX19" fmla="*/ 86665 w 93506"/>
                      <a:gd name="connsiteY19" fmla="*/ 346 h 431429"/>
                      <a:gd name="connsiteX20" fmla="*/ 83624 w 93506"/>
                      <a:gd name="connsiteY20" fmla="*/ 14030 h 431429"/>
                      <a:gd name="connsiteX21" fmla="*/ 32689 w 93506"/>
                      <a:gd name="connsiteY21" fmla="*/ 109817 h 431429"/>
                      <a:gd name="connsiteX22" fmla="*/ 22046 w 93506"/>
                      <a:gd name="connsiteY22" fmla="*/ 144027 h 431429"/>
                      <a:gd name="connsiteX23" fmla="*/ 39531 w 93506"/>
                      <a:gd name="connsiteY23" fmla="*/ 128823 h 431429"/>
                      <a:gd name="connsiteX24" fmla="*/ 48654 w 93506"/>
                      <a:gd name="connsiteY24" fmla="*/ 128823 h 431429"/>
                      <a:gd name="connsiteX25" fmla="*/ 47133 w 93506"/>
                      <a:gd name="connsiteY25" fmla="*/ 144787 h 431429"/>
                      <a:gd name="connsiteX26" fmla="*/ 38011 w 93506"/>
                      <a:gd name="connsiteY26" fmla="*/ 213207 h 431429"/>
                      <a:gd name="connsiteX27" fmla="*/ 45613 w 93506"/>
                      <a:gd name="connsiteY27" fmla="*/ 313555 h 431429"/>
                      <a:gd name="connsiteX28" fmla="*/ 76782 w 93506"/>
                      <a:gd name="connsiteY28" fmla="*/ 390337 h 431429"/>
                      <a:gd name="connsiteX29" fmla="*/ 80583 w 93506"/>
                      <a:gd name="connsiteY29" fmla="*/ 400220 h 4314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93506" h="431429">
                        <a:moveTo>
                          <a:pt x="80583" y="400220"/>
                        </a:moveTo>
                        <a:cubicBezTo>
                          <a:pt x="81343" y="410103"/>
                          <a:pt x="91986" y="413144"/>
                          <a:pt x="93507" y="422266"/>
                        </a:cubicBezTo>
                        <a:cubicBezTo>
                          <a:pt x="87425" y="433670"/>
                          <a:pt x="82103" y="434430"/>
                          <a:pt x="73741" y="424547"/>
                        </a:cubicBezTo>
                        <a:cubicBezTo>
                          <a:pt x="38011" y="385776"/>
                          <a:pt x="15965" y="340163"/>
                          <a:pt x="6842" y="288468"/>
                        </a:cubicBezTo>
                        <a:cubicBezTo>
                          <a:pt x="2281" y="261100"/>
                          <a:pt x="-1520" y="232972"/>
                          <a:pt x="2281" y="205605"/>
                        </a:cubicBezTo>
                        <a:cubicBezTo>
                          <a:pt x="3041" y="200283"/>
                          <a:pt x="760" y="195722"/>
                          <a:pt x="0" y="191161"/>
                        </a:cubicBezTo>
                        <a:cubicBezTo>
                          <a:pt x="0" y="188880"/>
                          <a:pt x="760" y="187359"/>
                          <a:pt x="1520" y="185079"/>
                        </a:cubicBezTo>
                        <a:cubicBezTo>
                          <a:pt x="1520" y="182798"/>
                          <a:pt x="1520" y="179757"/>
                          <a:pt x="2281" y="177477"/>
                        </a:cubicBezTo>
                        <a:cubicBezTo>
                          <a:pt x="4561" y="171395"/>
                          <a:pt x="4561" y="164553"/>
                          <a:pt x="7602" y="158471"/>
                        </a:cubicBezTo>
                        <a:lnTo>
                          <a:pt x="7602" y="158471"/>
                        </a:lnTo>
                        <a:cubicBezTo>
                          <a:pt x="9883" y="150869"/>
                          <a:pt x="6842" y="141746"/>
                          <a:pt x="14444" y="136425"/>
                        </a:cubicBezTo>
                        <a:cubicBezTo>
                          <a:pt x="14444" y="134904"/>
                          <a:pt x="15204" y="133384"/>
                          <a:pt x="15204" y="131864"/>
                        </a:cubicBezTo>
                        <a:cubicBezTo>
                          <a:pt x="14444" y="127302"/>
                          <a:pt x="15965" y="124261"/>
                          <a:pt x="19005" y="121981"/>
                        </a:cubicBezTo>
                        <a:cubicBezTo>
                          <a:pt x="20526" y="117420"/>
                          <a:pt x="22806" y="112098"/>
                          <a:pt x="24327" y="107537"/>
                        </a:cubicBezTo>
                        <a:cubicBezTo>
                          <a:pt x="24327" y="101455"/>
                          <a:pt x="25847" y="96133"/>
                          <a:pt x="31169" y="92332"/>
                        </a:cubicBezTo>
                        <a:cubicBezTo>
                          <a:pt x="31929" y="91572"/>
                          <a:pt x="31929" y="90812"/>
                          <a:pt x="31929" y="90052"/>
                        </a:cubicBezTo>
                        <a:cubicBezTo>
                          <a:pt x="37251" y="72567"/>
                          <a:pt x="44853" y="56602"/>
                          <a:pt x="57016" y="42918"/>
                        </a:cubicBezTo>
                        <a:cubicBezTo>
                          <a:pt x="58537" y="40638"/>
                          <a:pt x="60057" y="38357"/>
                          <a:pt x="61578" y="35316"/>
                        </a:cubicBezTo>
                        <a:cubicBezTo>
                          <a:pt x="64618" y="23913"/>
                          <a:pt x="70700" y="14790"/>
                          <a:pt x="76782" y="5668"/>
                        </a:cubicBezTo>
                        <a:cubicBezTo>
                          <a:pt x="79063" y="2627"/>
                          <a:pt x="81343" y="-1174"/>
                          <a:pt x="86665" y="346"/>
                        </a:cubicBezTo>
                        <a:cubicBezTo>
                          <a:pt x="89706" y="5668"/>
                          <a:pt x="85905" y="9469"/>
                          <a:pt x="83624" y="14030"/>
                        </a:cubicBezTo>
                        <a:cubicBezTo>
                          <a:pt x="65379" y="45199"/>
                          <a:pt x="46373" y="76368"/>
                          <a:pt x="32689" y="109817"/>
                        </a:cubicBezTo>
                        <a:cubicBezTo>
                          <a:pt x="28128" y="120460"/>
                          <a:pt x="23567" y="131864"/>
                          <a:pt x="22046" y="144027"/>
                        </a:cubicBezTo>
                        <a:cubicBezTo>
                          <a:pt x="27368" y="137945"/>
                          <a:pt x="32689" y="132624"/>
                          <a:pt x="39531" y="128823"/>
                        </a:cubicBezTo>
                        <a:cubicBezTo>
                          <a:pt x="42572" y="127302"/>
                          <a:pt x="45613" y="123501"/>
                          <a:pt x="48654" y="128823"/>
                        </a:cubicBezTo>
                        <a:cubicBezTo>
                          <a:pt x="50174" y="134144"/>
                          <a:pt x="48654" y="139466"/>
                          <a:pt x="47133" y="144787"/>
                        </a:cubicBezTo>
                        <a:cubicBezTo>
                          <a:pt x="42572" y="167594"/>
                          <a:pt x="36490" y="189640"/>
                          <a:pt x="38011" y="213207"/>
                        </a:cubicBezTo>
                        <a:cubicBezTo>
                          <a:pt x="38011" y="246656"/>
                          <a:pt x="36490" y="280866"/>
                          <a:pt x="45613" y="313555"/>
                        </a:cubicBezTo>
                        <a:cubicBezTo>
                          <a:pt x="53215" y="340163"/>
                          <a:pt x="63858" y="365250"/>
                          <a:pt x="76782" y="390337"/>
                        </a:cubicBezTo>
                        <a:cubicBezTo>
                          <a:pt x="78302" y="392618"/>
                          <a:pt x="80583" y="395659"/>
                          <a:pt x="80583" y="400220"/>
                        </a:cubicBezTo>
                        <a:close/>
                      </a:path>
                    </a:pathLst>
                  </a:custGeom>
                  <a:solidFill>
                    <a:srgbClr val="015FA5"/>
                  </a:solidFill>
                  <a:ln w="75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5" name="Freeform: Shape 24">
                    <a:extLst>
                      <a:ext uri="{FF2B5EF4-FFF2-40B4-BE49-F238E27FC236}">
                        <a16:creationId xmlns:a16="http://schemas.microsoft.com/office/drawing/2014/main" id="{0C610467-F24B-409E-A516-53282304BD03}"/>
                      </a:ext>
                    </a:extLst>
                  </p:cNvPr>
                  <p:cNvSpPr/>
                  <p:nvPr/>
                </p:nvSpPr>
                <p:spPr>
                  <a:xfrm>
                    <a:off x="7119215" y="2418965"/>
                    <a:ext cx="221677" cy="386041"/>
                  </a:xfrm>
                  <a:custGeom>
                    <a:avLst/>
                    <a:gdLst>
                      <a:gd name="connsiteX0" fmla="*/ 30103 w 221677"/>
                      <a:gd name="connsiteY0" fmla="*/ 361863 h 386041"/>
                      <a:gd name="connsiteX1" fmla="*/ 8057 w 221677"/>
                      <a:gd name="connsiteY1" fmla="*/ 383149 h 386041"/>
                      <a:gd name="connsiteX2" fmla="*/ 1975 w 221677"/>
                      <a:gd name="connsiteY2" fmla="*/ 385430 h 386041"/>
                      <a:gd name="connsiteX3" fmla="*/ 455 w 221677"/>
                      <a:gd name="connsiteY3" fmla="*/ 378588 h 386041"/>
                      <a:gd name="connsiteX4" fmla="*/ 9577 w 221677"/>
                      <a:gd name="connsiteY4" fmla="*/ 350460 h 386041"/>
                      <a:gd name="connsiteX5" fmla="*/ 64313 w 221677"/>
                      <a:gd name="connsiteY5" fmla="*/ 247070 h 386041"/>
                      <a:gd name="connsiteX6" fmla="*/ 69634 w 221677"/>
                      <a:gd name="connsiteY6" fmla="*/ 234907 h 386041"/>
                      <a:gd name="connsiteX7" fmla="*/ 79517 w 221677"/>
                      <a:gd name="connsiteY7" fmla="*/ 215902 h 386041"/>
                      <a:gd name="connsiteX8" fmla="*/ 87880 w 221677"/>
                      <a:gd name="connsiteY8" fmla="*/ 206019 h 386041"/>
                      <a:gd name="connsiteX9" fmla="*/ 112207 w 221677"/>
                      <a:gd name="connsiteY9" fmla="*/ 171049 h 386041"/>
                      <a:gd name="connsiteX10" fmla="*/ 112207 w 221677"/>
                      <a:gd name="connsiteY10" fmla="*/ 171049 h 386041"/>
                      <a:gd name="connsiteX11" fmla="*/ 122089 w 221677"/>
                      <a:gd name="connsiteY11" fmla="*/ 155844 h 386041"/>
                      <a:gd name="connsiteX12" fmla="*/ 127411 w 221677"/>
                      <a:gd name="connsiteY12" fmla="*/ 150523 h 386041"/>
                      <a:gd name="connsiteX13" fmla="*/ 155539 w 221677"/>
                      <a:gd name="connsiteY13" fmla="*/ 110231 h 386041"/>
                      <a:gd name="connsiteX14" fmla="*/ 155539 w 221677"/>
                      <a:gd name="connsiteY14" fmla="*/ 110231 h 386041"/>
                      <a:gd name="connsiteX15" fmla="*/ 174544 w 221677"/>
                      <a:gd name="connsiteY15" fmla="*/ 77542 h 386041"/>
                      <a:gd name="connsiteX16" fmla="*/ 189749 w 221677"/>
                      <a:gd name="connsiteY16" fmla="*/ 50174 h 386041"/>
                      <a:gd name="connsiteX17" fmla="*/ 194310 w 221677"/>
                      <a:gd name="connsiteY17" fmla="*/ 40291 h 386041"/>
                      <a:gd name="connsiteX18" fmla="*/ 217877 w 221677"/>
                      <a:gd name="connsiteY18" fmla="*/ 0 h 386041"/>
                      <a:gd name="connsiteX19" fmla="*/ 221678 w 221677"/>
                      <a:gd name="connsiteY19" fmla="*/ 7602 h 386041"/>
                      <a:gd name="connsiteX20" fmla="*/ 192029 w 221677"/>
                      <a:gd name="connsiteY20" fmla="*/ 82103 h 386041"/>
                      <a:gd name="connsiteX21" fmla="*/ 117528 w 221677"/>
                      <a:gd name="connsiteY21" fmla="*/ 207539 h 386041"/>
                      <a:gd name="connsiteX22" fmla="*/ 70395 w 221677"/>
                      <a:gd name="connsiteY22" fmla="*/ 285841 h 386041"/>
                      <a:gd name="connsiteX23" fmla="*/ 41506 w 221677"/>
                      <a:gd name="connsiteY23" fmla="*/ 348939 h 386041"/>
                      <a:gd name="connsiteX24" fmla="*/ 30103 w 221677"/>
                      <a:gd name="connsiteY24" fmla="*/ 361863 h 3860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221677" h="386041">
                        <a:moveTo>
                          <a:pt x="30103" y="361863"/>
                        </a:moveTo>
                        <a:cubicBezTo>
                          <a:pt x="22501" y="368705"/>
                          <a:pt x="12618" y="372506"/>
                          <a:pt x="8057" y="383149"/>
                        </a:cubicBezTo>
                        <a:cubicBezTo>
                          <a:pt x="7297" y="385430"/>
                          <a:pt x="5016" y="386950"/>
                          <a:pt x="1975" y="385430"/>
                        </a:cubicBezTo>
                        <a:cubicBezTo>
                          <a:pt x="-306" y="383909"/>
                          <a:pt x="-306" y="380869"/>
                          <a:pt x="455" y="378588"/>
                        </a:cubicBezTo>
                        <a:cubicBezTo>
                          <a:pt x="3496" y="369465"/>
                          <a:pt x="5776" y="359582"/>
                          <a:pt x="9577" y="350460"/>
                        </a:cubicBezTo>
                        <a:cubicBezTo>
                          <a:pt x="24782" y="314730"/>
                          <a:pt x="44547" y="280520"/>
                          <a:pt x="64313" y="247070"/>
                        </a:cubicBezTo>
                        <a:cubicBezTo>
                          <a:pt x="66594" y="243269"/>
                          <a:pt x="69634" y="239468"/>
                          <a:pt x="69634" y="234907"/>
                        </a:cubicBezTo>
                        <a:cubicBezTo>
                          <a:pt x="67354" y="225784"/>
                          <a:pt x="73435" y="220463"/>
                          <a:pt x="79517" y="215902"/>
                        </a:cubicBezTo>
                        <a:cubicBezTo>
                          <a:pt x="82558" y="212861"/>
                          <a:pt x="84839" y="209060"/>
                          <a:pt x="87880" y="206019"/>
                        </a:cubicBezTo>
                        <a:cubicBezTo>
                          <a:pt x="93961" y="193095"/>
                          <a:pt x="101563" y="180932"/>
                          <a:pt x="112207" y="171049"/>
                        </a:cubicBezTo>
                        <a:lnTo>
                          <a:pt x="112207" y="171049"/>
                        </a:lnTo>
                        <a:cubicBezTo>
                          <a:pt x="114487" y="164967"/>
                          <a:pt x="114487" y="158125"/>
                          <a:pt x="122089" y="155844"/>
                        </a:cubicBezTo>
                        <a:cubicBezTo>
                          <a:pt x="123610" y="154324"/>
                          <a:pt x="125130" y="152043"/>
                          <a:pt x="127411" y="150523"/>
                        </a:cubicBezTo>
                        <a:cubicBezTo>
                          <a:pt x="134253" y="135319"/>
                          <a:pt x="142615" y="120874"/>
                          <a:pt x="155539" y="110231"/>
                        </a:cubicBezTo>
                        <a:lnTo>
                          <a:pt x="155539" y="110231"/>
                        </a:lnTo>
                        <a:cubicBezTo>
                          <a:pt x="159340" y="98068"/>
                          <a:pt x="168463" y="88945"/>
                          <a:pt x="174544" y="77542"/>
                        </a:cubicBezTo>
                        <a:cubicBezTo>
                          <a:pt x="179106" y="68420"/>
                          <a:pt x="182146" y="57776"/>
                          <a:pt x="189749" y="50174"/>
                        </a:cubicBezTo>
                        <a:cubicBezTo>
                          <a:pt x="191269" y="47133"/>
                          <a:pt x="192789" y="43332"/>
                          <a:pt x="194310" y="40291"/>
                        </a:cubicBezTo>
                        <a:cubicBezTo>
                          <a:pt x="198871" y="25087"/>
                          <a:pt x="207234" y="12163"/>
                          <a:pt x="217877" y="0"/>
                        </a:cubicBezTo>
                        <a:cubicBezTo>
                          <a:pt x="221678" y="1520"/>
                          <a:pt x="221678" y="4561"/>
                          <a:pt x="221678" y="7602"/>
                        </a:cubicBezTo>
                        <a:cubicBezTo>
                          <a:pt x="212555" y="32689"/>
                          <a:pt x="203433" y="57776"/>
                          <a:pt x="192029" y="82103"/>
                        </a:cubicBezTo>
                        <a:cubicBezTo>
                          <a:pt x="169223" y="124676"/>
                          <a:pt x="145656" y="168008"/>
                          <a:pt x="117528" y="207539"/>
                        </a:cubicBezTo>
                        <a:cubicBezTo>
                          <a:pt x="100043" y="232626"/>
                          <a:pt x="83318" y="257713"/>
                          <a:pt x="70395" y="285841"/>
                        </a:cubicBezTo>
                        <a:cubicBezTo>
                          <a:pt x="59752" y="306367"/>
                          <a:pt x="49869" y="326893"/>
                          <a:pt x="41506" y="348939"/>
                        </a:cubicBezTo>
                        <a:cubicBezTo>
                          <a:pt x="38465" y="354261"/>
                          <a:pt x="36945" y="360343"/>
                          <a:pt x="30103" y="361863"/>
                        </a:cubicBezTo>
                        <a:close/>
                      </a:path>
                    </a:pathLst>
                  </a:custGeom>
                  <a:solidFill>
                    <a:srgbClr val="04288C"/>
                  </a:solidFill>
                  <a:ln w="75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6" name="Freeform: Shape 25">
                    <a:extLst>
                      <a:ext uri="{FF2B5EF4-FFF2-40B4-BE49-F238E27FC236}">
                        <a16:creationId xmlns:a16="http://schemas.microsoft.com/office/drawing/2014/main" id="{D34C0DA9-396B-4463-BD1F-76E020335829}"/>
                      </a:ext>
                    </a:extLst>
                  </p:cNvPr>
                  <p:cNvSpPr/>
                  <p:nvPr/>
                </p:nvSpPr>
                <p:spPr>
                  <a:xfrm>
                    <a:off x="7097474" y="2845446"/>
                    <a:ext cx="143266" cy="285490"/>
                  </a:xfrm>
                  <a:custGeom>
                    <a:avLst/>
                    <a:gdLst>
                      <a:gd name="connsiteX0" fmla="*/ 7751 w 143266"/>
                      <a:gd name="connsiteY0" fmla="*/ 0 h 285490"/>
                      <a:gd name="connsiteX1" fmla="*/ 10792 w 143266"/>
                      <a:gd name="connsiteY1" fmla="*/ 20526 h 285490"/>
                      <a:gd name="connsiteX2" fmla="*/ 21435 w 143266"/>
                      <a:gd name="connsiteY2" fmla="*/ 123915 h 285490"/>
                      <a:gd name="connsiteX3" fmla="*/ 78451 w 143266"/>
                      <a:gd name="connsiteY3" fmla="*/ 228825 h 285490"/>
                      <a:gd name="connsiteX4" fmla="*/ 98977 w 143266"/>
                      <a:gd name="connsiteY4" fmla="*/ 231866 h 285490"/>
                      <a:gd name="connsiteX5" fmla="*/ 124064 w 143266"/>
                      <a:gd name="connsiteY5" fmla="*/ 259234 h 285490"/>
                      <a:gd name="connsiteX6" fmla="*/ 139269 w 143266"/>
                      <a:gd name="connsiteY6" fmla="*/ 272918 h 285490"/>
                      <a:gd name="connsiteX7" fmla="*/ 140029 w 143266"/>
                      <a:gd name="connsiteY7" fmla="*/ 285081 h 285490"/>
                      <a:gd name="connsiteX8" fmla="*/ 127866 w 143266"/>
                      <a:gd name="connsiteY8" fmla="*/ 281280 h 285490"/>
                      <a:gd name="connsiteX9" fmla="*/ 53364 w 143266"/>
                      <a:gd name="connsiteY9" fmla="*/ 211340 h 285490"/>
                      <a:gd name="connsiteX10" fmla="*/ 47283 w 143266"/>
                      <a:gd name="connsiteY10" fmla="*/ 205258 h 285490"/>
                      <a:gd name="connsiteX11" fmla="*/ 42721 w 143266"/>
                      <a:gd name="connsiteY11" fmla="*/ 199937 h 285490"/>
                      <a:gd name="connsiteX12" fmla="*/ 42721 w 143266"/>
                      <a:gd name="connsiteY12" fmla="*/ 199937 h 285490"/>
                      <a:gd name="connsiteX13" fmla="*/ 29798 w 143266"/>
                      <a:gd name="connsiteY13" fmla="*/ 180171 h 285490"/>
                      <a:gd name="connsiteX14" fmla="*/ 10792 w 143266"/>
                      <a:gd name="connsiteY14" fmla="*/ 117834 h 285490"/>
                      <a:gd name="connsiteX15" fmla="*/ 7751 w 143266"/>
                      <a:gd name="connsiteY15" fmla="*/ 96547 h 285490"/>
                      <a:gd name="connsiteX16" fmla="*/ 3950 w 143266"/>
                      <a:gd name="connsiteY16" fmla="*/ 88185 h 285490"/>
                      <a:gd name="connsiteX17" fmla="*/ 909 w 143266"/>
                      <a:gd name="connsiteY17" fmla="*/ 60817 h 285490"/>
                      <a:gd name="connsiteX18" fmla="*/ 3950 w 143266"/>
                      <a:gd name="connsiteY18" fmla="*/ 5321 h 285490"/>
                      <a:gd name="connsiteX19" fmla="*/ 7751 w 143266"/>
                      <a:gd name="connsiteY19" fmla="*/ 0 h 2854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143266" h="285490">
                        <a:moveTo>
                          <a:pt x="7751" y="0"/>
                        </a:moveTo>
                        <a:cubicBezTo>
                          <a:pt x="11552" y="6842"/>
                          <a:pt x="11552" y="13684"/>
                          <a:pt x="10792" y="20526"/>
                        </a:cubicBezTo>
                        <a:cubicBezTo>
                          <a:pt x="8511" y="55496"/>
                          <a:pt x="12313" y="89706"/>
                          <a:pt x="21435" y="123915"/>
                        </a:cubicBezTo>
                        <a:cubicBezTo>
                          <a:pt x="32078" y="163447"/>
                          <a:pt x="51084" y="197656"/>
                          <a:pt x="78451" y="228825"/>
                        </a:cubicBezTo>
                        <a:cubicBezTo>
                          <a:pt x="86054" y="237948"/>
                          <a:pt x="90615" y="240989"/>
                          <a:pt x="98977" y="231866"/>
                        </a:cubicBezTo>
                        <a:cubicBezTo>
                          <a:pt x="108860" y="239468"/>
                          <a:pt x="114942" y="250111"/>
                          <a:pt x="124064" y="259234"/>
                        </a:cubicBezTo>
                        <a:cubicBezTo>
                          <a:pt x="129386" y="263035"/>
                          <a:pt x="134707" y="267596"/>
                          <a:pt x="139269" y="272918"/>
                        </a:cubicBezTo>
                        <a:cubicBezTo>
                          <a:pt x="142310" y="276719"/>
                          <a:pt x="146111" y="280520"/>
                          <a:pt x="140029" y="285081"/>
                        </a:cubicBezTo>
                        <a:cubicBezTo>
                          <a:pt x="134707" y="286602"/>
                          <a:pt x="131667" y="283561"/>
                          <a:pt x="127866" y="281280"/>
                        </a:cubicBezTo>
                        <a:cubicBezTo>
                          <a:pt x="99738" y="261515"/>
                          <a:pt x="71609" y="241749"/>
                          <a:pt x="53364" y="211340"/>
                        </a:cubicBezTo>
                        <a:cubicBezTo>
                          <a:pt x="51844" y="209060"/>
                          <a:pt x="50323" y="206779"/>
                          <a:pt x="47283" y="205258"/>
                        </a:cubicBezTo>
                        <a:cubicBezTo>
                          <a:pt x="45002" y="204498"/>
                          <a:pt x="44242" y="202218"/>
                          <a:pt x="42721" y="199937"/>
                        </a:cubicBezTo>
                        <a:lnTo>
                          <a:pt x="42721" y="199937"/>
                        </a:lnTo>
                        <a:cubicBezTo>
                          <a:pt x="34359" y="196136"/>
                          <a:pt x="33599" y="187013"/>
                          <a:pt x="29798" y="180171"/>
                        </a:cubicBezTo>
                        <a:cubicBezTo>
                          <a:pt x="19915" y="160406"/>
                          <a:pt x="13073" y="139880"/>
                          <a:pt x="10792" y="117834"/>
                        </a:cubicBezTo>
                        <a:cubicBezTo>
                          <a:pt x="10032" y="110992"/>
                          <a:pt x="8511" y="103389"/>
                          <a:pt x="7751" y="96547"/>
                        </a:cubicBezTo>
                        <a:cubicBezTo>
                          <a:pt x="4710" y="94267"/>
                          <a:pt x="3190" y="91226"/>
                          <a:pt x="3950" y="88185"/>
                        </a:cubicBezTo>
                        <a:cubicBezTo>
                          <a:pt x="5471" y="78302"/>
                          <a:pt x="1670" y="69940"/>
                          <a:pt x="909" y="60817"/>
                        </a:cubicBezTo>
                        <a:cubicBezTo>
                          <a:pt x="-611" y="42572"/>
                          <a:pt x="-611" y="23567"/>
                          <a:pt x="3950" y="5321"/>
                        </a:cubicBezTo>
                        <a:cubicBezTo>
                          <a:pt x="3950" y="2281"/>
                          <a:pt x="5471" y="760"/>
                          <a:pt x="7751" y="0"/>
                        </a:cubicBezTo>
                        <a:close/>
                      </a:path>
                    </a:pathLst>
                  </a:custGeom>
                  <a:solidFill>
                    <a:srgbClr val="0A91DB"/>
                  </a:solidFill>
                  <a:ln w="75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7" name="Freeform: Shape 26">
                    <a:extLst>
                      <a:ext uri="{FF2B5EF4-FFF2-40B4-BE49-F238E27FC236}">
                        <a16:creationId xmlns:a16="http://schemas.microsoft.com/office/drawing/2014/main" id="{07674678-187B-4238-9AAF-F009B6183B58}"/>
                      </a:ext>
                    </a:extLst>
                  </p:cNvPr>
                  <p:cNvSpPr/>
                  <p:nvPr/>
                </p:nvSpPr>
                <p:spPr>
                  <a:xfrm>
                    <a:off x="7396388" y="3084154"/>
                    <a:ext cx="164206" cy="92940"/>
                  </a:xfrm>
                  <a:custGeom>
                    <a:avLst/>
                    <a:gdLst>
                      <a:gd name="connsiteX0" fmla="*/ 74501 w 164206"/>
                      <a:gd name="connsiteY0" fmla="*/ 53215 h 92940"/>
                      <a:gd name="connsiteX1" fmla="*/ 150523 w 164206"/>
                      <a:gd name="connsiteY1" fmla="*/ 6842 h 92940"/>
                      <a:gd name="connsiteX2" fmla="*/ 163447 w 164206"/>
                      <a:gd name="connsiteY2" fmla="*/ 0 h 92940"/>
                      <a:gd name="connsiteX3" fmla="*/ 164207 w 164206"/>
                      <a:gd name="connsiteY3" fmla="*/ 1520 h 92940"/>
                      <a:gd name="connsiteX4" fmla="*/ 163447 w 164206"/>
                      <a:gd name="connsiteY4" fmla="*/ 2281 h 92940"/>
                      <a:gd name="connsiteX5" fmla="*/ 161166 w 164206"/>
                      <a:gd name="connsiteY5" fmla="*/ 4561 h 92940"/>
                      <a:gd name="connsiteX6" fmla="*/ 143681 w 164206"/>
                      <a:gd name="connsiteY6" fmla="*/ 22046 h 92940"/>
                      <a:gd name="connsiteX7" fmla="*/ 141400 w 164206"/>
                      <a:gd name="connsiteY7" fmla="*/ 24327 h 92940"/>
                      <a:gd name="connsiteX8" fmla="*/ 129237 w 164206"/>
                      <a:gd name="connsiteY8" fmla="*/ 34970 h 92940"/>
                      <a:gd name="connsiteX9" fmla="*/ 129237 w 164206"/>
                      <a:gd name="connsiteY9" fmla="*/ 34970 h 92940"/>
                      <a:gd name="connsiteX10" fmla="*/ 109471 w 164206"/>
                      <a:gd name="connsiteY10" fmla="*/ 50174 h 92940"/>
                      <a:gd name="connsiteX11" fmla="*/ 109471 w 164206"/>
                      <a:gd name="connsiteY11" fmla="*/ 50174 h 92940"/>
                      <a:gd name="connsiteX12" fmla="*/ 102629 w 164206"/>
                      <a:gd name="connsiteY12" fmla="*/ 57016 h 92940"/>
                      <a:gd name="connsiteX13" fmla="*/ 74501 w 164206"/>
                      <a:gd name="connsiteY13" fmla="*/ 72221 h 92940"/>
                      <a:gd name="connsiteX14" fmla="*/ 59297 w 164206"/>
                      <a:gd name="connsiteY14" fmla="*/ 76782 h 92940"/>
                      <a:gd name="connsiteX15" fmla="*/ 37251 w 164206"/>
                      <a:gd name="connsiteY15" fmla="*/ 84384 h 92940"/>
                      <a:gd name="connsiteX16" fmla="*/ 0 w 164206"/>
                      <a:gd name="connsiteY16" fmla="*/ 91226 h 92940"/>
                      <a:gd name="connsiteX17" fmla="*/ 15964 w 164206"/>
                      <a:gd name="connsiteY17" fmla="*/ 76782 h 92940"/>
                      <a:gd name="connsiteX18" fmla="*/ 74501 w 164206"/>
                      <a:gd name="connsiteY18" fmla="*/ 53215 h 929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64206" h="92940">
                        <a:moveTo>
                          <a:pt x="74501" y="53215"/>
                        </a:moveTo>
                        <a:cubicBezTo>
                          <a:pt x="101109" y="39531"/>
                          <a:pt x="125436" y="23567"/>
                          <a:pt x="150523" y="6842"/>
                        </a:cubicBezTo>
                        <a:cubicBezTo>
                          <a:pt x="154324" y="3801"/>
                          <a:pt x="158125" y="760"/>
                          <a:pt x="163447" y="0"/>
                        </a:cubicBezTo>
                        <a:cubicBezTo>
                          <a:pt x="164207" y="760"/>
                          <a:pt x="164207" y="1520"/>
                          <a:pt x="164207" y="1520"/>
                        </a:cubicBezTo>
                        <a:cubicBezTo>
                          <a:pt x="164207" y="2281"/>
                          <a:pt x="163447" y="2281"/>
                          <a:pt x="163447" y="2281"/>
                        </a:cubicBezTo>
                        <a:cubicBezTo>
                          <a:pt x="162686" y="3041"/>
                          <a:pt x="161926" y="3801"/>
                          <a:pt x="161166" y="4561"/>
                        </a:cubicBezTo>
                        <a:cubicBezTo>
                          <a:pt x="158125" y="12924"/>
                          <a:pt x="151283" y="17485"/>
                          <a:pt x="143681" y="22046"/>
                        </a:cubicBezTo>
                        <a:cubicBezTo>
                          <a:pt x="142921" y="22806"/>
                          <a:pt x="142160" y="23567"/>
                          <a:pt x="141400" y="24327"/>
                        </a:cubicBezTo>
                        <a:cubicBezTo>
                          <a:pt x="139120" y="30409"/>
                          <a:pt x="134558" y="32689"/>
                          <a:pt x="129237" y="34970"/>
                        </a:cubicBezTo>
                        <a:lnTo>
                          <a:pt x="129237" y="34970"/>
                        </a:lnTo>
                        <a:cubicBezTo>
                          <a:pt x="123915" y="41812"/>
                          <a:pt x="118594" y="47894"/>
                          <a:pt x="109471" y="50174"/>
                        </a:cubicBezTo>
                        <a:lnTo>
                          <a:pt x="109471" y="50174"/>
                        </a:lnTo>
                        <a:cubicBezTo>
                          <a:pt x="107190" y="52455"/>
                          <a:pt x="106430" y="56256"/>
                          <a:pt x="102629" y="57016"/>
                        </a:cubicBezTo>
                        <a:cubicBezTo>
                          <a:pt x="91986" y="60057"/>
                          <a:pt x="83624" y="66899"/>
                          <a:pt x="74501" y="72221"/>
                        </a:cubicBezTo>
                        <a:cubicBezTo>
                          <a:pt x="69940" y="75261"/>
                          <a:pt x="64618" y="76022"/>
                          <a:pt x="59297" y="76782"/>
                        </a:cubicBezTo>
                        <a:cubicBezTo>
                          <a:pt x="51695" y="79062"/>
                          <a:pt x="44093" y="81343"/>
                          <a:pt x="37251" y="84384"/>
                        </a:cubicBezTo>
                        <a:cubicBezTo>
                          <a:pt x="25847" y="90466"/>
                          <a:pt x="13684" y="95787"/>
                          <a:pt x="0" y="91226"/>
                        </a:cubicBezTo>
                        <a:cubicBezTo>
                          <a:pt x="2281" y="82864"/>
                          <a:pt x="8362" y="79823"/>
                          <a:pt x="15964" y="76782"/>
                        </a:cubicBezTo>
                        <a:cubicBezTo>
                          <a:pt x="35730" y="69180"/>
                          <a:pt x="56256" y="64618"/>
                          <a:pt x="74501" y="53215"/>
                        </a:cubicBezTo>
                        <a:close/>
                      </a:path>
                    </a:pathLst>
                  </a:custGeom>
                  <a:solidFill>
                    <a:srgbClr val="7AEEF9"/>
                  </a:solidFill>
                  <a:ln w="75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8" name="Freeform: Shape 27">
                    <a:extLst>
                      <a:ext uri="{FF2B5EF4-FFF2-40B4-BE49-F238E27FC236}">
                        <a16:creationId xmlns:a16="http://schemas.microsoft.com/office/drawing/2014/main" id="{58CE23FB-5792-4F37-9FE2-2CE323263BF2}"/>
                      </a:ext>
                    </a:extLst>
                  </p:cNvPr>
                  <p:cNvSpPr/>
                  <p:nvPr/>
                </p:nvSpPr>
                <p:spPr>
                  <a:xfrm>
                    <a:off x="7142921" y="3048424"/>
                    <a:ext cx="109786" cy="103641"/>
                  </a:xfrm>
                  <a:custGeom>
                    <a:avLst/>
                    <a:gdLst>
                      <a:gd name="connsiteX0" fmla="*/ 93061 w 109786"/>
                      <a:gd name="connsiteY0" fmla="*/ 95787 h 103641"/>
                      <a:gd name="connsiteX1" fmla="*/ 4116 w 109786"/>
                      <a:gd name="connsiteY1" fmla="*/ 9123 h 103641"/>
                      <a:gd name="connsiteX2" fmla="*/ 1075 w 109786"/>
                      <a:gd name="connsiteY2" fmla="*/ 4561 h 103641"/>
                      <a:gd name="connsiteX3" fmla="*/ 315 w 109786"/>
                      <a:gd name="connsiteY3" fmla="*/ 0 h 103641"/>
                      <a:gd name="connsiteX4" fmla="*/ 21601 w 109786"/>
                      <a:gd name="connsiteY4" fmla="*/ 24327 h 103641"/>
                      <a:gd name="connsiteX5" fmla="*/ 92301 w 109786"/>
                      <a:gd name="connsiteY5" fmla="*/ 81343 h 103641"/>
                      <a:gd name="connsiteX6" fmla="*/ 109786 w 109786"/>
                      <a:gd name="connsiteY6" fmla="*/ 95787 h 103641"/>
                      <a:gd name="connsiteX7" fmla="*/ 109786 w 109786"/>
                      <a:gd name="connsiteY7" fmla="*/ 102629 h 103641"/>
                      <a:gd name="connsiteX8" fmla="*/ 99903 w 109786"/>
                      <a:gd name="connsiteY8" fmla="*/ 98828 h 103641"/>
                      <a:gd name="connsiteX9" fmla="*/ 93061 w 109786"/>
                      <a:gd name="connsiteY9" fmla="*/ 95787 h 1036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09786" h="103641">
                        <a:moveTo>
                          <a:pt x="93061" y="95787"/>
                        </a:moveTo>
                        <a:cubicBezTo>
                          <a:pt x="58091" y="72221"/>
                          <a:pt x="29203" y="42572"/>
                          <a:pt x="4116" y="9123"/>
                        </a:cubicBezTo>
                        <a:cubicBezTo>
                          <a:pt x="3356" y="7602"/>
                          <a:pt x="1835" y="6082"/>
                          <a:pt x="1075" y="4561"/>
                        </a:cubicBezTo>
                        <a:cubicBezTo>
                          <a:pt x="315" y="3041"/>
                          <a:pt x="-445" y="1520"/>
                          <a:pt x="315" y="0"/>
                        </a:cubicBezTo>
                        <a:cubicBezTo>
                          <a:pt x="10958" y="5322"/>
                          <a:pt x="14759" y="16725"/>
                          <a:pt x="21601" y="24327"/>
                        </a:cubicBezTo>
                        <a:cubicBezTo>
                          <a:pt x="42127" y="47894"/>
                          <a:pt x="64933" y="66899"/>
                          <a:pt x="92301" y="81343"/>
                        </a:cubicBezTo>
                        <a:cubicBezTo>
                          <a:pt x="99903" y="84384"/>
                          <a:pt x="109786" y="83624"/>
                          <a:pt x="109786" y="95787"/>
                        </a:cubicBezTo>
                        <a:cubicBezTo>
                          <a:pt x="109786" y="98068"/>
                          <a:pt x="109786" y="100349"/>
                          <a:pt x="109786" y="102629"/>
                        </a:cubicBezTo>
                        <a:cubicBezTo>
                          <a:pt x="104465" y="105670"/>
                          <a:pt x="102184" y="101109"/>
                          <a:pt x="99903" y="98828"/>
                        </a:cubicBezTo>
                        <a:cubicBezTo>
                          <a:pt x="98383" y="98068"/>
                          <a:pt x="94582" y="98828"/>
                          <a:pt x="93061" y="95787"/>
                        </a:cubicBezTo>
                        <a:close/>
                      </a:path>
                    </a:pathLst>
                  </a:custGeom>
                  <a:solidFill>
                    <a:srgbClr val="43F3F9"/>
                  </a:solidFill>
                  <a:ln w="75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9" name="Freeform: Shape 28">
                    <a:extLst>
                      <a:ext uri="{FF2B5EF4-FFF2-40B4-BE49-F238E27FC236}">
                        <a16:creationId xmlns:a16="http://schemas.microsoft.com/office/drawing/2014/main" id="{709C4585-F1FE-4274-BD4E-55760C3432DF}"/>
                      </a:ext>
                    </a:extLst>
                  </p:cNvPr>
                  <p:cNvSpPr/>
                  <p:nvPr/>
                </p:nvSpPr>
                <p:spPr>
                  <a:xfrm>
                    <a:off x="7374420" y="2385515"/>
                    <a:ext cx="31374" cy="59296"/>
                  </a:xfrm>
                  <a:custGeom>
                    <a:avLst/>
                    <a:gdLst>
                      <a:gd name="connsiteX0" fmla="*/ 5244 w 31374"/>
                      <a:gd name="connsiteY0" fmla="*/ 0 h 59296"/>
                      <a:gd name="connsiteX1" fmla="*/ 25010 w 31374"/>
                      <a:gd name="connsiteY1" fmla="*/ 41812 h 59296"/>
                      <a:gd name="connsiteX2" fmla="*/ 28051 w 31374"/>
                      <a:gd name="connsiteY2" fmla="*/ 49414 h 59296"/>
                      <a:gd name="connsiteX3" fmla="*/ 29571 w 31374"/>
                      <a:gd name="connsiteY3" fmla="*/ 57016 h 59296"/>
                      <a:gd name="connsiteX4" fmla="*/ 25010 w 31374"/>
                      <a:gd name="connsiteY4" fmla="*/ 59297 h 59296"/>
                      <a:gd name="connsiteX5" fmla="*/ 18168 w 31374"/>
                      <a:gd name="connsiteY5" fmla="*/ 50934 h 59296"/>
                      <a:gd name="connsiteX6" fmla="*/ 2964 w 31374"/>
                      <a:gd name="connsiteY6" fmla="*/ 12924 h 59296"/>
                      <a:gd name="connsiteX7" fmla="*/ 5244 w 31374"/>
                      <a:gd name="connsiteY7" fmla="*/ 0 h 592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1374" h="59296">
                        <a:moveTo>
                          <a:pt x="5244" y="0"/>
                        </a:moveTo>
                        <a:cubicBezTo>
                          <a:pt x="12086" y="13684"/>
                          <a:pt x="18168" y="28128"/>
                          <a:pt x="25010" y="41812"/>
                        </a:cubicBezTo>
                        <a:cubicBezTo>
                          <a:pt x="24250" y="44853"/>
                          <a:pt x="25770" y="47133"/>
                          <a:pt x="28051" y="49414"/>
                        </a:cubicBezTo>
                        <a:cubicBezTo>
                          <a:pt x="30331" y="51695"/>
                          <a:pt x="33372" y="53215"/>
                          <a:pt x="29571" y="57016"/>
                        </a:cubicBezTo>
                        <a:cubicBezTo>
                          <a:pt x="26530" y="55496"/>
                          <a:pt x="25010" y="56256"/>
                          <a:pt x="25010" y="59297"/>
                        </a:cubicBezTo>
                        <a:cubicBezTo>
                          <a:pt x="19688" y="59297"/>
                          <a:pt x="19688" y="53975"/>
                          <a:pt x="18168" y="50934"/>
                        </a:cubicBezTo>
                        <a:cubicBezTo>
                          <a:pt x="12846" y="38011"/>
                          <a:pt x="7525" y="25087"/>
                          <a:pt x="2964" y="12924"/>
                        </a:cubicBezTo>
                        <a:cubicBezTo>
                          <a:pt x="-3118" y="6842"/>
                          <a:pt x="1443" y="3041"/>
                          <a:pt x="5244" y="0"/>
                        </a:cubicBezTo>
                        <a:close/>
                      </a:path>
                    </a:pathLst>
                  </a:custGeom>
                  <a:solidFill>
                    <a:srgbClr val="1E3AA8"/>
                  </a:solidFill>
                  <a:ln w="75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0" name="Freeform: Shape 29">
                    <a:extLst>
                      <a:ext uri="{FF2B5EF4-FFF2-40B4-BE49-F238E27FC236}">
                        <a16:creationId xmlns:a16="http://schemas.microsoft.com/office/drawing/2014/main" id="{D4AD7BAA-BD06-4A0A-8B31-4232866346C2}"/>
                      </a:ext>
                    </a:extLst>
                  </p:cNvPr>
                  <p:cNvSpPr/>
                  <p:nvPr/>
                </p:nvSpPr>
                <p:spPr>
                  <a:xfrm>
                    <a:off x="7194176" y="2783810"/>
                    <a:ext cx="312713" cy="278579"/>
                  </a:xfrm>
                  <a:custGeom>
                    <a:avLst/>
                    <a:gdLst>
                      <a:gd name="connsiteX0" fmla="*/ 296480 w 312713"/>
                      <a:gd name="connsiteY0" fmla="*/ 234205 h 278579"/>
                      <a:gd name="connsiteX1" fmla="*/ 257709 w 312713"/>
                      <a:gd name="connsiteY1" fmla="*/ 266134 h 278579"/>
                      <a:gd name="connsiteX2" fmla="*/ 224259 w 312713"/>
                      <a:gd name="connsiteY2" fmla="*/ 272216 h 278579"/>
                      <a:gd name="connsiteX3" fmla="*/ 214376 w 312713"/>
                      <a:gd name="connsiteY3" fmla="*/ 273736 h 278579"/>
                      <a:gd name="connsiteX4" fmla="*/ 162682 w 312713"/>
                      <a:gd name="connsiteY4" fmla="*/ 270696 h 278579"/>
                      <a:gd name="connsiteX5" fmla="*/ 156600 w 312713"/>
                      <a:gd name="connsiteY5" fmla="*/ 253211 h 278579"/>
                      <a:gd name="connsiteX6" fmla="*/ 165722 w 312713"/>
                      <a:gd name="connsiteY6" fmla="*/ 196955 h 278579"/>
                      <a:gd name="connsiteX7" fmla="*/ 156600 w 312713"/>
                      <a:gd name="connsiteY7" fmla="*/ 153622 h 278579"/>
                      <a:gd name="connsiteX8" fmla="*/ 112507 w 312713"/>
                      <a:gd name="connsiteY8" fmla="*/ 100407 h 278579"/>
                      <a:gd name="connsiteX9" fmla="*/ 79818 w 312713"/>
                      <a:gd name="connsiteY9" fmla="*/ 82922 h 278579"/>
                      <a:gd name="connsiteX10" fmla="*/ 59292 w 312713"/>
                      <a:gd name="connsiteY10" fmla="*/ 81402 h 278579"/>
                      <a:gd name="connsiteX11" fmla="*/ 18240 w 312713"/>
                      <a:gd name="connsiteY11" fmla="*/ 95086 h 278579"/>
                      <a:gd name="connsiteX12" fmla="*/ 2276 w 312713"/>
                      <a:gd name="connsiteY12" fmla="*/ 94325 h 278579"/>
                      <a:gd name="connsiteX13" fmla="*/ 6077 w 312713"/>
                      <a:gd name="connsiteY13" fmla="*/ 12222 h 278579"/>
                      <a:gd name="connsiteX14" fmla="*/ 15960 w 312713"/>
                      <a:gd name="connsiteY14" fmla="*/ 12982 h 278579"/>
                      <a:gd name="connsiteX15" fmla="*/ 56251 w 312713"/>
                      <a:gd name="connsiteY15" fmla="*/ 13742 h 278579"/>
                      <a:gd name="connsiteX16" fmla="*/ 113267 w 312713"/>
                      <a:gd name="connsiteY16" fmla="*/ 5380 h 278579"/>
                      <a:gd name="connsiteX17" fmla="*/ 187769 w 312713"/>
                      <a:gd name="connsiteY17" fmla="*/ 55554 h 278579"/>
                      <a:gd name="connsiteX18" fmla="*/ 253147 w 312713"/>
                      <a:gd name="connsiteY18" fmla="*/ 141459 h 278579"/>
                      <a:gd name="connsiteX19" fmla="*/ 272153 w 312713"/>
                      <a:gd name="connsiteY19" fmla="*/ 142979 h 278579"/>
                      <a:gd name="connsiteX20" fmla="*/ 283556 w 312713"/>
                      <a:gd name="connsiteY20" fmla="*/ 135377 h 278579"/>
                      <a:gd name="connsiteX21" fmla="*/ 285837 w 312713"/>
                      <a:gd name="connsiteY21" fmla="*/ 150581 h 278579"/>
                      <a:gd name="connsiteX22" fmla="*/ 296480 w 312713"/>
                      <a:gd name="connsiteY22" fmla="*/ 187072 h 278579"/>
                      <a:gd name="connsiteX23" fmla="*/ 306362 w 312713"/>
                      <a:gd name="connsiteY23" fmla="*/ 202276 h 278579"/>
                      <a:gd name="connsiteX24" fmla="*/ 312444 w 312713"/>
                      <a:gd name="connsiteY24" fmla="*/ 220521 h 278579"/>
                      <a:gd name="connsiteX25" fmla="*/ 296480 w 312713"/>
                      <a:gd name="connsiteY25" fmla="*/ 234205 h 2785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312713" h="278579">
                        <a:moveTo>
                          <a:pt x="296480" y="234205"/>
                        </a:moveTo>
                        <a:cubicBezTo>
                          <a:pt x="284316" y="245608"/>
                          <a:pt x="269872" y="253971"/>
                          <a:pt x="257709" y="266134"/>
                        </a:cubicBezTo>
                        <a:cubicBezTo>
                          <a:pt x="248586" y="274497"/>
                          <a:pt x="238703" y="285900"/>
                          <a:pt x="224259" y="272216"/>
                        </a:cubicBezTo>
                        <a:cubicBezTo>
                          <a:pt x="221978" y="269935"/>
                          <a:pt x="217417" y="270696"/>
                          <a:pt x="214376" y="273736"/>
                        </a:cubicBezTo>
                        <a:cubicBezTo>
                          <a:pt x="196891" y="275257"/>
                          <a:pt x="180166" y="272216"/>
                          <a:pt x="162682" y="270696"/>
                        </a:cubicBezTo>
                        <a:cubicBezTo>
                          <a:pt x="152038" y="269935"/>
                          <a:pt x="149758" y="262333"/>
                          <a:pt x="156600" y="253211"/>
                        </a:cubicBezTo>
                        <a:cubicBezTo>
                          <a:pt x="169523" y="235726"/>
                          <a:pt x="171804" y="217480"/>
                          <a:pt x="165722" y="196955"/>
                        </a:cubicBezTo>
                        <a:cubicBezTo>
                          <a:pt x="161161" y="182510"/>
                          <a:pt x="160401" y="168066"/>
                          <a:pt x="156600" y="153622"/>
                        </a:cubicBezTo>
                        <a:cubicBezTo>
                          <a:pt x="149758" y="129295"/>
                          <a:pt x="135314" y="111050"/>
                          <a:pt x="112507" y="100407"/>
                        </a:cubicBezTo>
                        <a:cubicBezTo>
                          <a:pt x="101104" y="95086"/>
                          <a:pt x="90461" y="89764"/>
                          <a:pt x="79818" y="82922"/>
                        </a:cubicBezTo>
                        <a:cubicBezTo>
                          <a:pt x="72976" y="78361"/>
                          <a:pt x="66894" y="79121"/>
                          <a:pt x="59292" y="81402"/>
                        </a:cubicBezTo>
                        <a:cubicBezTo>
                          <a:pt x="45608" y="85963"/>
                          <a:pt x="31924" y="89764"/>
                          <a:pt x="18240" y="95086"/>
                        </a:cubicBezTo>
                        <a:cubicBezTo>
                          <a:pt x="12919" y="96606"/>
                          <a:pt x="7597" y="100407"/>
                          <a:pt x="2276" y="94325"/>
                        </a:cubicBezTo>
                        <a:cubicBezTo>
                          <a:pt x="-1525" y="66957"/>
                          <a:pt x="-765" y="38829"/>
                          <a:pt x="6077" y="12222"/>
                        </a:cubicBezTo>
                        <a:cubicBezTo>
                          <a:pt x="9878" y="6140"/>
                          <a:pt x="12159" y="9941"/>
                          <a:pt x="15960" y="12982"/>
                        </a:cubicBezTo>
                        <a:cubicBezTo>
                          <a:pt x="29644" y="24385"/>
                          <a:pt x="41807" y="25146"/>
                          <a:pt x="56251" y="13742"/>
                        </a:cubicBezTo>
                        <a:cubicBezTo>
                          <a:pt x="73736" y="-1462"/>
                          <a:pt x="91221" y="-3743"/>
                          <a:pt x="113267" y="5380"/>
                        </a:cubicBezTo>
                        <a:cubicBezTo>
                          <a:pt x="141395" y="17543"/>
                          <a:pt x="164962" y="35789"/>
                          <a:pt x="187769" y="55554"/>
                        </a:cubicBezTo>
                        <a:cubicBezTo>
                          <a:pt x="215136" y="79881"/>
                          <a:pt x="237183" y="108769"/>
                          <a:pt x="253147" y="141459"/>
                        </a:cubicBezTo>
                        <a:cubicBezTo>
                          <a:pt x="259229" y="154382"/>
                          <a:pt x="262270" y="154382"/>
                          <a:pt x="272153" y="142979"/>
                        </a:cubicBezTo>
                        <a:cubicBezTo>
                          <a:pt x="275194" y="139938"/>
                          <a:pt x="276714" y="133857"/>
                          <a:pt x="283556" y="135377"/>
                        </a:cubicBezTo>
                        <a:cubicBezTo>
                          <a:pt x="286597" y="139938"/>
                          <a:pt x="286597" y="146020"/>
                          <a:pt x="285837" y="150581"/>
                        </a:cubicBezTo>
                        <a:cubicBezTo>
                          <a:pt x="283556" y="164265"/>
                          <a:pt x="287357" y="176429"/>
                          <a:pt x="296480" y="187072"/>
                        </a:cubicBezTo>
                        <a:cubicBezTo>
                          <a:pt x="300281" y="191633"/>
                          <a:pt x="303322" y="196955"/>
                          <a:pt x="306362" y="202276"/>
                        </a:cubicBezTo>
                        <a:cubicBezTo>
                          <a:pt x="308643" y="208358"/>
                          <a:pt x="313965" y="213679"/>
                          <a:pt x="312444" y="220521"/>
                        </a:cubicBezTo>
                        <a:cubicBezTo>
                          <a:pt x="303322" y="222802"/>
                          <a:pt x="301041" y="229644"/>
                          <a:pt x="296480" y="234205"/>
                        </a:cubicBezTo>
                        <a:close/>
                      </a:path>
                    </a:pathLst>
                  </a:custGeom>
                  <a:solidFill>
                    <a:srgbClr val="12A8E9"/>
                  </a:solidFill>
                  <a:ln w="75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1" name="Freeform: Shape 30">
                    <a:extLst>
                      <a:ext uri="{FF2B5EF4-FFF2-40B4-BE49-F238E27FC236}">
                        <a16:creationId xmlns:a16="http://schemas.microsoft.com/office/drawing/2014/main" id="{E0792923-5E36-4747-BEDF-5A3608F24D17}"/>
                      </a:ext>
                    </a:extLst>
                  </p:cNvPr>
                  <p:cNvSpPr/>
                  <p:nvPr/>
                </p:nvSpPr>
                <p:spPr>
                  <a:xfrm>
                    <a:off x="7424388" y="2517495"/>
                    <a:ext cx="138613" cy="500520"/>
                  </a:xfrm>
                  <a:custGeom>
                    <a:avLst/>
                    <a:gdLst>
                      <a:gd name="connsiteX0" fmla="*/ 80711 w 138613"/>
                      <a:gd name="connsiteY0" fmla="*/ 487597 h 500520"/>
                      <a:gd name="connsiteX1" fmla="*/ 73109 w 138613"/>
                      <a:gd name="connsiteY1" fmla="*/ 471632 h 500520"/>
                      <a:gd name="connsiteX2" fmla="*/ 114921 w 138613"/>
                      <a:gd name="connsiteY2" fmla="*/ 365202 h 500520"/>
                      <a:gd name="connsiteX3" fmla="*/ 62466 w 138613"/>
                      <a:gd name="connsiteY3" fmla="*/ 134856 h 500520"/>
                      <a:gd name="connsiteX4" fmla="*/ 4690 w 138613"/>
                      <a:gd name="connsiteY4" fmla="*/ 16263 h 500520"/>
                      <a:gd name="connsiteX5" fmla="*/ 2409 w 138613"/>
                      <a:gd name="connsiteY5" fmla="*/ 11701 h 500520"/>
                      <a:gd name="connsiteX6" fmla="*/ 2409 w 138613"/>
                      <a:gd name="connsiteY6" fmla="*/ 1058 h 500520"/>
                      <a:gd name="connsiteX7" fmla="*/ 11532 w 138613"/>
                      <a:gd name="connsiteY7" fmla="*/ 5620 h 500520"/>
                      <a:gd name="connsiteX8" fmla="*/ 102758 w 138613"/>
                      <a:gd name="connsiteY8" fmla="*/ 169066 h 500520"/>
                      <a:gd name="connsiteX9" fmla="*/ 138488 w 138613"/>
                      <a:gd name="connsiteY9" fmla="*/ 319589 h 500520"/>
                      <a:gd name="connsiteX10" fmla="*/ 95916 w 138613"/>
                      <a:gd name="connsiteY10" fmla="*/ 492918 h 500520"/>
                      <a:gd name="connsiteX11" fmla="*/ 90594 w 138613"/>
                      <a:gd name="connsiteY11" fmla="*/ 500521 h 500520"/>
                      <a:gd name="connsiteX12" fmla="*/ 85273 w 138613"/>
                      <a:gd name="connsiteY12" fmla="*/ 492158 h 500520"/>
                      <a:gd name="connsiteX13" fmla="*/ 80711 w 138613"/>
                      <a:gd name="connsiteY13" fmla="*/ 487597 h 5005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38613" h="500520">
                        <a:moveTo>
                          <a:pt x="80711" y="487597"/>
                        </a:moveTo>
                        <a:cubicBezTo>
                          <a:pt x="78431" y="482275"/>
                          <a:pt x="76150" y="476954"/>
                          <a:pt x="73109" y="471632"/>
                        </a:cubicBezTo>
                        <a:cubicBezTo>
                          <a:pt x="99717" y="441224"/>
                          <a:pt x="113401" y="406254"/>
                          <a:pt x="114921" y="365202"/>
                        </a:cubicBezTo>
                        <a:cubicBezTo>
                          <a:pt x="117962" y="283859"/>
                          <a:pt x="94395" y="208597"/>
                          <a:pt x="62466" y="134856"/>
                        </a:cubicBezTo>
                        <a:cubicBezTo>
                          <a:pt x="44981" y="94565"/>
                          <a:pt x="26736" y="54273"/>
                          <a:pt x="4690" y="16263"/>
                        </a:cubicBezTo>
                        <a:cubicBezTo>
                          <a:pt x="3929" y="14742"/>
                          <a:pt x="3169" y="13222"/>
                          <a:pt x="2409" y="11701"/>
                        </a:cubicBezTo>
                        <a:cubicBezTo>
                          <a:pt x="889" y="7900"/>
                          <a:pt x="-2152" y="3339"/>
                          <a:pt x="2409" y="1058"/>
                        </a:cubicBezTo>
                        <a:cubicBezTo>
                          <a:pt x="7731" y="-2743"/>
                          <a:pt x="7731" y="4859"/>
                          <a:pt x="11532" y="5620"/>
                        </a:cubicBezTo>
                        <a:cubicBezTo>
                          <a:pt x="42701" y="59595"/>
                          <a:pt x="76150" y="112810"/>
                          <a:pt x="102758" y="169066"/>
                        </a:cubicBezTo>
                        <a:cubicBezTo>
                          <a:pt x="124804" y="216960"/>
                          <a:pt x="137728" y="267134"/>
                          <a:pt x="138488" y="319589"/>
                        </a:cubicBezTo>
                        <a:cubicBezTo>
                          <a:pt x="140008" y="381167"/>
                          <a:pt x="127845" y="439703"/>
                          <a:pt x="95916" y="492918"/>
                        </a:cubicBezTo>
                        <a:cubicBezTo>
                          <a:pt x="94395" y="495959"/>
                          <a:pt x="93635" y="500521"/>
                          <a:pt x="90594" y="500521"/>
                        </a:cubicBezTo>
                        <a:cubicBezTo>
                          <a:pt x="85273" y="500521"/>
                          <a:pt x="87553" y="495199"/>
                          <a:pt x="85273" y="492158"/>
                        </a:cubicBezTo>
                        <a:cubicBezTo>
                          <a:pt x="83752" y="491398"/>
                          <a:pt x="82232" y="489878"/>
                          <a:pt x="80711" y="487597"/>
                        </a:cubicBezTo>
                        <a:close/>
                      </a:path>
                    </a:pathLst>
                  </a:custGeom>
                  <a:solidFill>
                    <a:srgbClr val="839ED8"/>
                  </a:solidFill>
                  <a:ln w="75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2" name="Freeform: Shape 31">
                    <a:extLst>
                      <a:ext uri="{FF2B5EF4-FFF2-40B4-BE49-F238E27FC236}">
                        <a16:creationId xmlns:a16="http://schemas.microsoft.com/office/drawing/2014/main" id="{3C3E564A-153D-4CD6-A045-E0B86B61A4C5}"/>
                      </a:ext>
                    </a:extLst>
                  </p:cNvPr>
                  <p:cNvSpPr/>
                  <p:nvPr/>
                </p:nvSpPr>
                <p:spPr>
                  <a:xfrm>
                    <a:off x="7391067" y="2462663"/>
                    <a:ext cx="44852" cy="87058"/>
                  </a:xfrm>
                  <a:custGeom>
                    <a:avLst/>
                    <a:gdLst>
                      <a:gd name="connsiteX0" fmla="*/ 44853 w 44852"/>
                      <a:gd name="connsiteY0" fmla="*/ 61211 h 87058"/>
                      <a:gd name="connsiteX1" fmla="*/ 36490 w 44852"/>
                      <a:gd name="connsiteY1" fmla="*/ 57410 h 87058"/>
                      <a:gd name="connsiteX2" fmla="*/ 39531 w 44852"/>
                      <a:gd name="connsiteY2" fmla="*/ 68814 h 87058"/>
                      <a:gd name="connsiteX3" fmla="*/ 31169 w 44852"/>
                      <a:gd name="connsiteY3" fmla="*/ 83258 h 87058"/>
                      <a:gd name="connsiteX4" fmla="*/ 25847 w 44852"/>
                      <a:gd name="connsiteY4" fmla="*/ 87059 h 87058"/>
                      <a:gd name="connsiteX5" fmla="*/ 22806 w 44852"/>
                      <a:gd name="connsiteY5" fmla="*/ 85538 h 87058"/>
                      <a:gd name="connsiteX6" fmla="*/ 0 w 44852"/>
                      <a:gd name="connsiteY6" fmla="*/ 7236 h 87058"/>
                      <a:gd name="connsiteX7" fmla="*/ 15204 w 44852"/>
                      <a:gd name="connsiteY7" fmla="*/ 4195 h 87058"/>
                      <a:gd name="connsiteX8" fmla="*/ 44853 w 44852"/>
                      <a:gd name="connsiteY8" fmla="*/ 61211 h 870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4852" h="87058">
                        <a:moveTo>
                          <a:pt x="44853" y="61211"/>
                        </a:moveTo>
                        <a:cubicBezTo>
                          <a:pt x="41052" y="62732"/>
                          <a:pt x="39531" y="58171"/>
                          <a:pt x="36490" y="57410"/>
                        </a:cubicBezTo>
                        <a:cubicBezTo>
                          <a:pt x="32689" y="62732"/>
                          <a:pt x="38771" y="65013"/>
                          <a:pt x="39531" y="68814"/>
                        </a:cubicBezTo>
                        <a:cubicBezTo>
                          <a:pt x="32689" y="71094"/>
                          <a:pt x="32689" y="77176"/>
                          <a:pt x="31169" y="83258"/>
                        </a:cubicBezTo>
                        <a:cubicBezTo>
                          <a:pt x="29648" y="85538"/>
                          <a:pt x="28128" y="87059"/>
                          <a:pt x="25847" y="87059"/>
                        </a:cubicBezTo>
                        <a:cubicBezTo>
                          <a:pt x="24327" y="87059"/>
                          <a:pt x="23567" y="86299"/>
                          <a:pt x="22806" y="85538"/>
                        </a:cubicBezTo>
                        <a:cubicBezTo>
                          <a:pt x="14444" y="59691"/>
                          <a:pt x="6082" y="33844"/>
                          <a:pt x="0" y="7236"/>
                        </a:cubicBezTo>
                        <a:cubicBezTo>
                          <a:pt x="3041" y="-4167"/>
                          <a:pt x="9123" y="394"/>
                          <a:pt x="15204" y="4195"/>
                        </a:cubicBezTo>
                        <a:cubicBezTo>
                          <a:pt x="25847" y="23201"/>
                          <a:pt x="34970" y="42206"/>
                          <a:pt x="44853" y="61211"/>
                        </a:cubicBezTo>
                        <a:close/>
                      </a:path>
                    </a:pathLst>
                  </a:custGeom>
                  <a:solidFill>
                    <a:srgbClr val="7D9CD4"/>
                  </a:solidFill>
                  <a:ln w="75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3" name="Freeform: Shape 32">
                    <a:extLst>
                      <a:ext uri="{FF2B5EF4-FFF2-40B4-BE49-F238E27FC236}">
                        <a16:creationId xmlns:a16="http://schemas.microsoft.com/office/drawing/2014/main" id="{4305DB48-5831-45F2-A338-A4C43611E9F3}"/>
                      </a:ext>
                    </a:extLst>
                  </p:cNvPr>
                  <p:cNvSpPr/>
                  <p:nvPr/>
                </p:nvSpPr>
                <p:spPr>
                  <a:xfrm>
                    <a:off x="7376623" y="2398439"/>
                    <a:ext cx="30408" cy="71460"/>
                  </a:xfrm>
                  <a:custGeom>
                    <a:avLst/>
                    <a:gdLst>
                      <a:gd name="connsiteX0" fmla="*/ 30409 w 30408"/>
                      <a:gd name="connsiteY0" fmla="*/ 68420 h 71460"/>
                      <a:gd name="connsiteX1" fmla="*/ 15204 w 30408"/>
                      <a:gd name="connsiteY1" fmla="*/ 71460 h 71460"/>
                      <a:gd name="connsiteX2" fmla="*/ 0 w 30408"/>
                      <a:gd name="connsiteY2" fmla="*/ 0 h 71460"/>
                      <a:gd name="connsiteX3" fmla="*/ 17485 w 30408"/>
                      <a:gd name="connsiteY3" fmla="*/ 36490 h 71460"/>
                      <a:gd name="connsiteX4" fmla="*/ 22046 w 30408"/>
                      <a:gd name="connsiteY4" fmla="*/ 47133 h 71460"/>
                      <a:gd name="connsiteX5" fmla="*/ 30409 w 30408"/>
                      <a:gd name="connsiteY5" fmla="*/ 68420 h 71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0408" h="71460">
                        <a:moveTo>
                          <a:pt x="30409" y="68420"/>
                        </a:moveTo>
                        <a:cubicBezTo>
                          <a:pt x="25087" y="68420"/>
                          <a:pt x="19005" y="63098"/>
                          <a:pt x="15204" y="71460"/>
                        </a:cubicBezTo>
                        <a:cubicBezTo>
                          <a:pt x="9883" y="47894"/>
                          <a:pt x="1520" y="24327"/>
                          <a:pt x="0" y="0"/>
                        </a:cubicBezTo>
                        <a:cubicBezTo>
                          <a:pt x="9883" y="9883"/>
                          <a:pt x="11403" y="24327"/>
                          <a:pt x="17485" y="36490"/>
                        </a:cubicBezTo>
                        <a:cubicBezTo>
                          <a:pt x="19005" y="40292"/>
                          <a:pt x="20526" y="44093"/>
                          <a:pt x="22046" y="47133"/>
                        </a:cubicBezTo>
                        <a:cubicBezTo>
                          <a:pt x="25087" y="53975"/>
                          <a:pt x="27368" y="60817"/>
                          <a:pt x="30409" y="68420"/>
                        </a:cubicBezTo>
                        <a:close/>
                      </a:path>
                    </a:pathLst>
                  </a:custGeom>
                  <a:solidFill>
                    <a:srgbClr val="546ABE"/>
                  </a:solidFill>
                  <a:ln w="75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4" name="Freeform: Shape 33">
                    <a:extLst>
                      <a:ext uri="{FF2B5EF4-FFF2-40B4-BE49-F238E27FC236}">
                        <a16:creationId xmlns:a16="http://schemas.microsoft.com/office/drawing/2014/main" id="{FCC5B438-1500-4625-B491-4C1C0DF8A92B}"/>
                      </a:ext>
                    </a:extLst>
                  </p:cNvPr>
                  <p:cNvSpPr/>
                  <p:nvPr/>
                </p:nvSpPr>
                <p:spPr>
                  <a:xfrm>
                    <a:off x="7136289" y="2860174"/>
                    <a:ext cx="274175" cy="240339"/>
                  </a:xfrm>
                  <a:custGeom>
                    <a:avLst/>
                    <a:gdLst>
                      <a:gd name="connsiteX0" fmla="*/ 62443 w 274175"/>
                      <a:gd name="connsiteY0" fmla="*/ 19482 h 240339"/>
                      <a:gd name="connsiteX1" fmla="*/ 117179 w 274175"/>
                      <a:gd name="connsiteY1" fmla="*/ 1997 h 240339"/>
                      <a:gd name="connsiteX2" fmla="*/ 141506 w 274175"/>
                      <a:gd name="connsiteY2" fmla="*/ 5038 h 240339"/>
                      <a:gd name="connsiteX3" fmla="*/ 165073 w 274175"/>
                      <a:gd name="connsiteY3" fmla="*/ 17962 h 240339"/>
                      <a:gd name="connsiteX4" fmla="*/ 222089 w 274175"/>
                      <a:gd name="connsiteY4" fmla="*/ 98545 h 240339"/>
                      <a:gd name="connsiteX5" fmla="*/ 227410 w 274175"/>
                      <a:gd name="connsiteY5" fmla="*/ 125153 h 240339"/>
                      <a:gd name="connsiteX6" fmla="*/ 216767 w 274175"/>
                      <a:gd name="connsiteY6" fmla="*/ 178368 h 240339"/>
                      <a:gd name="connsiteX7" fmla="*/ 212206 w 274175"/>
                      <a:gd name="connsiteY7" fmla="*/ 186730 h 240339"/>
                      <a:gd name="connsiteX8" fmla="*/ 224370 w 274175"/>
                      <a:gd name="connsiteY8" fmla="*/ 192052 h 240339"/>
                      <a:gd name="connsiteX9" fmla="*/ 263901 w 274175"/>
                      <a:gd name="connsiteY9" fmla="*/ 194332 h 240339"/>
                      <a:gd name="connsiteX10" fmla="*/ 272263 w 274175"/>
                      <a:gd name="connsiteY10" fmla="*/ 196613 h 240339"/>
                      <a:gd name="connsiteX11" fmla="*/ 264661 w 274175"/>
                      <a:gd name="connsiteY11" fmla="*/ 215618 h 240339"/>
                      <a:gd name="connsiteX12" fmla="*/ 250217 w 274175"/>
                      <a:gd name="connsiteY12" fmla="*/ 226261 h 240339"/>
                      <a:gd name="connsiteX13" fmla="*/ 187879 w 274175"/>
                      <a:gd name="connsiteY13" fmla="*/ 236904 h 240339"/>
                      <a:gd name="connsiteX14" fmla="*/ 99694 w 274175"/>
                      <a:gd name="connsiteY14" fmla="*/ 224741 h 240339"/>
                      <a:gd name="connsiteX15" fmla="*/ 47239 w 274175"/>
                      <a:gd name="connsiteY15" fmla="*/ 193572 h 240339"/>
                      <a:gd name="connsiteX16" fmla="*/ 3146 w 274175"/>
                      <a:gd name="connsiteY16" fmla="*/ 81820 h 240339"/>
                      <a:gd name="connsiteX17" fmla="*/ 866 w 274175"/>
                      <a:gd name="connsiteY17" fmla="*/ 5798 h 240339"/>
                      <a:gd name="connsiteX18" fmla="*/ 18351 w 274175"/>
                      <a:gd name="connsiteY18" fmla="*/ 14161 h 240339"/>
                      <a:gd name="connsiteX19" fmla="*/ 22912 w 274175"/>
                      <a:gd name="connsiteY19" fmla="*/ 33166 h 240339"/>
                      <a:gd name="connsiteX20" fmla="*/ 32035 w 274175"/>
                      <a:gd name="connsiteY20" fmla="*/ 36967 h 240339"/>
                      <a:gd name="connsiteX21" fmla="*/ 39637 w 274175"/>
                      <a:gd name="connsiteY21" fmla="*/ 54452 h 240339"/>
                      <a:gd name="connsiteX22" fmla="*/ 46479 w 274175"/>
                      <a:gd name="connsiteY22" fmla="*/ 85621 h 240339"/>
                      <a:gd name="connsiteX23" fmla="*/ 57122 w 274175"/>
                      <a:gd name="connsiteY23" fmla="*/ 24804 h 240339"/>
                      <a:gd name="connsiteX24" fmla="*/ 62443 w 274175"/>
                      <a:gd name="connsiteY24" fmla="*/ 19482 h 2403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274175" h="240339">
                        <a:moveTo>
                          <a:pt x="62443" y="19482"/>
                        </a:moveTo>
                        <a:cubicBezTo>
                          <a:pt x="80688" y="13401"/>
                          <a:pt x="98934" y="8079"/>
                          <a:pt x="117179" y="1997"/>
                        </a:cubicBezTo>
                        <a:cubicBezTo>
                          <a:pt x="125541" y="-1043"/>
                          <a:pt x="133144" y="-1043"/>
                          <a:pt x="141506" y="5038"/>
                        </a:cubicBezTo>
                        <a:cubicBezTo>
                          <a:pt x="148348" y="10360"/>
                          <a:pt x="156710" y="14161"/>
                          <a:pt x="165073" y="17962"/>
                        </a:cubicBezTo>
                        <a:cubicBezTo>
                          <a:pt x="201563" y="33166"/>
                          <a:pt x="217527" y="62055"/>
                          <a:pt x="222089" y="98545"/>
                        </a:cubicBezTo>
                        <a:cubicBezTo>
                          <a:pt x="223609" y="107668"/>
                          <a:pt x="225890" y="116030"/>
                          <a:pt x="227410" y="125153"/>
                        </a:cubicBezTo>
                        <a:cubicBezTo>
                          <a:pt x="231972" y="144918"/>
                          <a:pt x="228931" y="162403"/>
                          <a:pt x="216767" y="178368"/>
                        </a:cubicBezTo>
                        <a:cubicBezTo>
                          <a:pt x="214487" y="180648"/>
                          <a:pt x="209165" y="182929"/>
                          <a:pt x="212206" y="186730"/>
                        </a:cubicBezTo>
                        <a:cubicBezTo>
                          <a:pt x="214487" y="190531"/>
                          <a:pt x="219048" y="192052"/>
                          <a:pt x="224370" y="192052"/>
                        </a:cubicBezTo>
                        <a:cubicBezTo>
                          <a:pt x="237293" y="191291"/>
                          <a:pt x="250977" y="192052"/>
                          <a:pt x="263901" y="194332"/>
                        </a:cubicBezTo>
                        <a:cubicBezTo>
                          <a:pt x="266942" y="195092"/>
                          <a:pt x="269222" y="195853"/>
                          <a:pt x="272263" y="196613"/>
                        </a:cubicBezTo>
                        <a:cubicBezTo>
                          <a:pt x="277585" y="206496"/>
                          <a:pt x="270743" y="211057"/>
                          <a:pt x="264661" y="215618"/>
                        </a:cubicBezTo>
                        <a:cubicBezTo>
                          <a:pt x="260100" y="219419"/>
                          <a:pt x="255538" y="223981"/>
                          <a:pt x="250217" y="226261"/>
                        </a:cubicBezTo>
                        <a:cubicBezTo>
                          <a:pt x="228931" y="226261"/>
                          <a:pt x="208405" y="232343"/>
                          <a:pt x="187879" y="236904"/>
                        </a:cubicBezTo>
                        <a:cubicBezTo>
                          <a:pt x="156710" y="243746"/>
                          <a:pt x="127822" y="240705"/>
                          <a:pt x="99694" y="224741"/>
                        </a:cubicBezTo>
                        <a:cubicBezTo>
                          <a:pt x="82209" y="214858"/>
                          <a:pt x="63203" y="206496"/>
                          <a:pt x="47239" y="193572"/>
                        </a:cubicBezTo>
                        <a:cubicBezTo>
                          <a:pt x="24433" y="159362"/>
                          <a:pt x="10749" y="122112"/>
                          <a:pt x="3146" y="81820"/>
                        </a:cubicBezTo>
                        <a:cubicBezTo>
                          <a:pt x="-1415" y="56733"/>
                          <a:pt x="106" y="30886"/>
                          <a:pt x="866" y="5798"/>
                        </a:cubicBezTo>
                        <a:cubicBezTo>
                          <a:pt x="9988" y="477"/>
                          <a:pt x="16070" y="2758"/>
                          <a:pt x="18351" y="14161"/>
                        </a:cubicBezTo>
                        <a:cubicBezTo>
                          <a:pt x="19111" y="20243"/>
                          <a:pt x="19111" y="27085"/>
                          <a:pt x="22912" y="33166"/>
                        </a:cubicBezTo>
                        <a:cubicBezTo>
                          <a:pt x="25193" y="36967"/>
                          <a:pt x="27473" y="40008"/>
                          <a:pt x="32035" y="36967"/>
                        </a:cubicBezTo>
                        <a:cubicBezTo>
                          <a:pt x="38877" y="40768"/>
                          <a:pt x="38116" y="48371"/>
                          <a:pt x="39637" y="54452"/>
                        </a:cubicBezTo>
                        <a:cubicBezTo>
                          <a:pt x="41918" y="64335"/>
                          <a:pt x="44198" y="74218"/>
                          <a:pt x="46479" y="85621"/>
                        </a:cubicBezTo>
                        <a:cubicBezTo>
                          <a:pt x="49520" y="64335"/>
                          <a:pt x="54081" y="44570"/>
                          <a:pt x="57122" y="24804"/>
                        </a:cubicBezTo>
                        <a:cubicBezTo>
                          <a:pt x="57882" y="23284"/>
                          <a:pt x="59402" y="20243"/>
                          <a:pt x="62443" y="19482"/>
                        </a:cubicBezTo>
                        <a:close/>
                      </a:path>
                    </a:pathLst>
                  </a:custGeom>
                  <a:solidFill>
                    <a:srgbClr val="0CEAFB"/>
                  </a:solidFill>
                  <a:ln w="75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5" name="Freeform: Shape 34">
                    <a:extLst>
                      <a:ext uri="{FF2B5EF4-FFF2-40B4-BE49-F238E27FC236}">
                        <a16:creationId xmlns:a16="http://schemas.microsoft.com/office/drawing/2014/main" id="{C1F71FA0-AFFC-4D55-A70B-E8BE5FC780C2}"/>
                      </a:ext>
                    </a:extLst>
                  </p:cNvPr>
                  <p:cNvSpPr/>
                  <p:nvPr/>
                </p:nvSpPr>
                <p:spPr>
                  <a:xfrm>
                    <a:off x="7221539" y="3104680"/>
                    <a:ext cx="57776" cy="42669"/>
                  </a:xfrm>
                  <a:custGeom>
                    <a:avLst/>
                    <a:gdLst>
                      <a:gd name="connsiteX0" fmla="*/ 31929 w 57776"/>
                      <a:gd name="connsiteY0" fmla="*/ 39531 h 42669"/>
                      <a:gd name="connsiteX1" fmla="*/ 14444 w 57776"/>
                      <a:gd name="connsiteY1" fmla="*/ 25087 h 42669"/>
                      <a:gd name="connsiteX2" fmla="*/ 9883 w 57776"/>
                      <a:gd name="connsiteY2" fmla="*/ 12164 h 42669"/>
                      <a:gd name="connsiteX3" fmla="*/ 0 w 57776"/>
                      <a:gd name="connsiteY3" fmla="*/ 0 h 42669"/>
                      <a:gd name="connsiteX4" fmla="*/ 45613 w 57776"/>
                      <a:gd name="connsiteY4" fmla="*/ 32689 h 42669"/>
                      <a:gd name="connsiteX5" fmla="*/ 57776 w 57776"/>
                      <a:gd name="connsiteY5" fmla="*/ 41812 h 42669"/>
                      <a:gd name="connsiteX6" fmla="*/ 31929 w 57776"/>
                      <a:gd name="connsiteY6" fmla="*/ 39531 h 426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7776" h="42669">
                        <a:moveTo>
                          <a:pt x="31929" y="39531"/>
                        </a:moveTo>
                        <a:cubicBezTo>
                          <a:pt x="28888" y="31169"/>
                          <a:pt x="19005" y="31169"/>
                          <a:pt x="14444" y="25087"/>
                        </a:cubicBezTo>
                        <a:cubicBezTo>
                          <a:pt x="19005" y="18245"/>
                          <a:pt x="12163" y="15965"/>
                          <a:pt x="9883" y="12164"/>
                        </a:cubicBezTo>
                        <a:cubicBezTo>
                          <a:pt x="7602" y="7602"/>
                          <a:pt x="3041" y="3801"/>
                          <a:pt x="0" y="0"/>
                        </a:cubicBezTo>
                        <a:cubicBezTo>
                          <a:pt x="16725" y="8362"/>
                          <a:pt x="28888" y="22806"/>
                          <a:pt x="45613" y="32689"/>
                        </a:cubicBezTo>
                        <a:cubicBezTo>
                          <a:pt x="49414" y="34970"/>
                          <a:pt x="53215" y="38011"/>
                          <a:pt x="57776" y="41812"/>
                        </a:cubicBezTo>
                        <a:cubicBezTo>
                          <a:pt x="47894" y="44853"/>
                          <a:pt x="40292" y="38771"/>
                          <a:pt x="31929" y="39531"/>
                        </a:cubicBezTo>
                        <a:close/>
                      </a:path>
                    </a:pathLst>
                  </a:custGeom>
                  <a:solidFill>
                    <a:srgbClr val="1CB3ED"/>
                  </a:solidFill>
                  <a:ln w="75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6" name="Freeform: Shape 35">
                    <a:extLst>
                      <a:ext uri="{FF2B5EF4-FFF2-40B4-BE49-F238E27FC236}">
                        <a16:creationId xmlns:a16="http://schemas.microsoft.com/office/drawing/2014/main" id="{14D88C04-24ED-44C6-B1AF-1F3B71615A31}"/>
                      </a:ext>
                    </a:extLst>
                  </p:cNvPr>
                  <p:cNvSpPr/>
                  <p:nvPr/>
                </p:nvSpPr>
                <p:spPr>
                  <a:xfrm>
                    <a:off x="7200528" y="2518196"/>
                    <a:ext cx="283778" cy="422388"/>
                  </a:xfrm>
                  <a:custGeom>
                    <a:avLst/>
                    <a:gdLst>
                      <a:gd name="connsiteX0" fmla="*/ 214106 w 283778"/>
                      <a:gd name="connsiteY0" fmla="*/ 30005 h 422388"/>
                      <a:gd name="connsiteX1" fmla="*/ 216386 w 283778"/>
                      <a:gd name="connsiteY1" fmla="*/ 30765 h 422388"/>
                      <a:gd name="connsiteX2" fmla="*/ 222468 w 283778"/>
                      <a:gd name="connsiteY2" fmla="*/ 40648 h 422388"/>
                      <a:gd name="connsiteX3" fmla="*/ 271882 w 283778"/>
                      <a:gd name="connsiteY3" fmla="*/ 209416 h 422388"/>
                      <a:gd name="connsiteX4" fmla="*/ 283286 w 283778"/>
                      <a:gd name="connsiteY4" fmla="*/ 382746 h 422388"/>
                      <a:gd name="connsiteX5" fmla="*/ 274923 w 283778"/>
                      <a:gd name="connsiteY5" fmla="*/ 400991 h 422388"/>
                      <a:gd name="connsiteX6" fmla="*/ 265801 w 283778"/>
                      <a:gd name="connsiteY6" fmla="*/ 412394 h 422388"/>
                      <a:gd name="connsiteX7" fmla="*/ 243754 w 283778"/>
                      <a:gd name="connsiteY7" fmla="*/ 410113 h 422388"/>
                      <a:gd name="connsiteX8" fmla="*/ 124400 w 283778"/>
                      <a:gd name="connsiteY8" fmla="*/ 282397 h 422388"/>
                      <a:gd name="connsiteX9" fmla="*/ 83349 w 283778"/>
                      <a:gd name="connsiteY9" fmla="*/ 265672 h 422388"/>
                      <a:gd name="connsiteX10" fmla="*/ 72706 w 283778"/>
                      <a:gd name="connsiteY10" fmla="*/ 267193 h 422388"/>
                      <a:gd name="connsiteX11" fmla="*/ 50659 w 283778"/>
                      <a:gd name="connsiteY11" fmla="*/ 280877 h 422388"/>
                      <a:gd name="connsiteX12" fmla="*/ 2766 w 283778"/>
                      <a:gd name="connsiteY12" fmla="*/ 273274 h 422388"/>
                      <a:gd name="connsiteX13" fmla="*/ 1245 w 283778"/>
                      <a:gd name="connsiteY13" fmla="*/ 259591 h 422388"/>
                      <a:gd name="connsiteX14" fmla="*/ 43817 w 283778"/>
                      <a:gd name="connsiteY14" fmla="*/ 125032 h 422388"/>
                      <a:gd name="connsiteX15" fmla="*/ 68904 w 283778"/>
                      <a:gd name="connsiteY15" fmla="*/ 72577 h 422388"/>
                      <a:gd name="connsiteX16" fmla="*/ 77267 w 283778"/>
                      <a:gd name="connsiteY16" fmla="*/ 63455 h 422388"/>
                      <a:gd name="connsiteX17" fmla="*/ 79547 w 283778"/>
                      <a:gd name="connsiteY17" fmla="*/ 91583 h 422388"/>
                      <a:gd name="connsiteX18" fmla="*/ 82588 w 283778"/>
                      <a:gd name="connsiteY18" fmla="*/ 101465 h 422388"/>
                      <a:gd name="connsiteX19" fmla="*/ 92471 w 283778"/>
                      <a:gd name="connsiteY19" fmla="*/ 96144 h 422388"/>
                      <a:gd name="connsiteX20" fmla="*/ 138844 w 283778"/>
                      <a:gd name="connsiteY20" fmla="*/ 22403 h 422388"/>
                      <a:gd name="connsiteX21" fmla="*/ 181416 w 283778"/>
                      <a:gd name="connsiteY21" fmla="*/ 13280 h 422388"/>
                      <a:gd name="connsiteX22" fmla="*/ 201182 w 283778"/>
                      <a:gd name="connsiteY22" fmla="*/ 28485 h 422388"/>
                      <a:gd name="connsiteX23" fmla="*/ 214106 w 283778"/>
                      <a:gd name="connsiteY23" fmla="*/ 30005 h 4223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283778" h="422388">
                        <a:moveTo>
                          <a:pt x="214106" y="30005"/>
                        </a:moveTo>
                        <a:cubicBezTo>
                          <a:pt x="214866" y="30005"/>
                          <a:pt x="215626" y="30005"/>
                          <a:pt x="216386" y="30765"/>
                        </a:cubicBezTo>
                        <a:cubicBezTo>
                          <a:pt x="220188" y="33046"/>
                          <a:pt x="221708" y="36847"/>
                          <a:pt x="222468" y="40648"/>
                        </a:cubicBezTo>
                        <a:cubicBezTo>
                          <a:pt x="239953" y="96904"/>
                          <a:pt x="260479" y="151640"/>
                          <a:pt x="271882" y="209416"/>
                        </a:cubicBezTo>
                        <a:cubicBezTo>
                          <a:pt x="283286" y="266432"/>
                          <a:pt x="284806" y="324209"/>
                          <a:pt x="283286" y="382746"/>
                        </a:cubicBezTo>
                        <a:cubicBezTo>
                          <a:pt x="281005" y="388827"/>
                          <a:pt x="282525" y="397190"/>
                          <a:pt x="274923" y="400991"/>
                        </a:cubicBezTo>
                        <a:cubicBezTo>
                          <a:pt x="271882" y="404792"/>
                          <a:pt x="268841" y="408593"/>
                          <a:pt x="265801" y="412394"/>
                        </a:cubicBezTo>
                        <a:cubicBezTo>
                          <a:pt x="255918" y="426078"/>
                          <a:pt x="251356" y="426078"/>
                          <a:pt x="243754" y="410113"/>
                        </a:cubicBezTo>
                        <a:cubicBezTo>
                          <a:pt x="217147" y="354618"/>
                          <a:pt x="176095" y="314326"/>
                          <a:pt x="124400" y="282397"/>
                        </a:cubicBezTo>
                        <a:cubicBezTo>
                          <a:pt x="111477" y="274795"/>
                          <a:pt x="97032" y="270994"/>
                          <a:pt x="83349" y="265672"/>
                        </a:cubicBezTo>
                        <a:cubicBezTo>
                          <a:pt x="79547" y="264152"/>
                          <a:pt x="76507" y="265672"/>
                          <a:pt x="72706" y="267193"/>
                        </a:cubicBezTo>
                        <a:cubicBezTo>
                          <a:pt x="65103" y="270994"/>
                          <a:pt x="57501" y="275555"/>
                          <a:pt x="50659" y="280877"/>
                        </a:cubicBezTo>
                        <a:cubicBezTo>
                          <a:pt x="33174" y="293800"/>
                          <a:pt x="15689" y="290759"/>
                          <a:pt x="2766" y="273274"/>
                        </a:cubicBezTo>
                        <a:cubicBezTo>
                          <a:pt x="-1796" y="269473"/>
                          <a:pt x="485" y="264152"/>
                          <a:pt x="1245" y="259591"/>
                        </a:cubicBezTo>
                        <a:cubicBezTo>
                          <a:pt x="9608" y="213217"/>
                          <a:pt x="24052" y="168365"/>
                          <a:pt x="43817" y="125032"/>
                        </a:cubicBezTo>
                        <a:cubicBezTo>
                          <a:pt x="52180" y="107547"/>
                          <a:pt x="59782" y="90062"/>
                          <a:pt x="68904" y="72577"/>
                        </a:cubicBezTo>
                        <a:cubicBezTo>
                          <a:pt x="71185" y="68776"/>
                          <a:pt x="70425" y="63455"/>
                          <a:pt x="77267" y="63455"/>
                        </a:cubicBezTo>
                        <a:cubicBezTo>
                          <a:pt x="79547" y="72577"/>
                          <a:pt x="80308" y="81700"/>
                          <a:pt x="79547" y="91583"/>
                        </a:cubicBezTo>
                        <a:cubicBezTo>
                          <a:pt x="79547" y="95384"/>
                          <a:pt x="78787" y="99945"/>
                          <a:pt x="82588" y="101465"/>
                        </a:cubicBezTo>
                        <a:cubicBezTo>
                          <a:pt x="86389" y="102226"/>
                          <a:pt x="90190" y="100705"/>
                          <a:pt x="92471" y="96144"/>
                        </a:cubicBezTo>
                        <a:cubicBezTo>
                          <a:pt x="109196" y="72577"/>
                          <a:pt x="124400" y="48250"/>
                          <a:pt x="138844" y="22403"/>
                        </a:cubicBezTo>
                        <a:cubicBezTo>
                          <a:pt x="154809" y="-5725"/>
                          <a:pt x="155569" y="-5725"/>
                          <a:pt x="181416" y="13280"/>
                        </a:cubicBezTo>
                        <a:cubicBezTo>
                          <a:pt x="188258" y="17842"/>
                          <a:pt x="194340" y="23163"/>
                          <a:pt x="201182" y="28485"/>
                        </a:cubicBezTo>
                        <a:cubicBezTo>
                          <a:pt x="205743" y="32286"/>
                          <a:pt x="209545" y="37607"/>
                          <a:pt x="214106" y="30005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60000"/>
                    </a:srgbClr>
                  </a:solidFill>
                  <a:ln w="75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7" name="Freeform: Shape 36">
                    <a:extLst>
                      <a:ext uri="{FF2B5EF4-FFF2-40B4-BE49-F238E27FC236}">
                        <a16:creationId xmlns:a16="http://schemas.microsoft.com/office/drawing/2014/main" id="{6A7FD3B9-23A5-44F1-9607-405FC12E26A9}"/>
                      </a:ext>
                    </a:extLst>
                  </p:cNvPr>
                  <p:cNvSpPr/>
                  <p:nvPr/>
                </p:nvSpPr>
                <p:spPr>
                  <a:xfrm>
                    <a:off x="7162246" y="2500569"/>
                    <a:ext cx="150518" cy="457389"/>
                  </a:xfrm>
                  <a:custGeom>
                    <a:avLst/>
                    <a:gdLst>
                      <a:gd name="connsiteX0" fmla="*/ 115548 w 150518"/>
                      <a:gd name="connsiteY0" fmla="*/ 82603 h 457389"/>
                      <a:gd name="connsiteX1" fmla="*/ 44088 w 150518"/>
                      <a:gd name="connsiteY1" fmla="*/ 270376 h 457389"/>
                      <a:gd name="connsiteX2" fmla="*/ 41807 w 150518"/>
                      <a:gd name="connsiteY2" fmla="*/ 292423 h 457389"/>
                      <a:gd name="connsiteX3" fmla="*/ 36486 w 150518"/>
                      <a:gd name="connsiteY3" fmla="*/ 379087 h 457389"/>
                      <a:gd name="connsiteX4" fmla="*/ 22041 w 150518"/>
                      <a:gd name="connsiteY4" fmla="*/ 457390 h 457389"/>
                      <a:gd name="connsiteX5" fmla="*/ 4557 w 150518"/>
                      <a:gd name="connsiteY5" fmla="*/ 399613 h 457389"/>
                      <a:gd name="connsiteX6" fmla="*/ 755 w 150518"/>
                      <a:gd name="connsiteY6" fmla="*/ 386689 h 457389"/>
                      <a:gd name="connsiteX7" fmla="*/ 30404 w 150518"/>
                      <a:gd name="connsiteY7" fmla="*/ 202717 h 457389"/>
                      <a:gd name="connsiteX8" fmla="*/ 72216 w 150518"/>
                      <a:gd name="connsiteY8" fmla="*/ 124415 h 457389"/>
                      <a:gd name="connsiteX9" fmla="*/ 145197 w 150518"/>
                      <a:gd name="connsiteY9" fmla="*/ 499 h 457389"/>
                      <a:gd name="connsiteX10" fmla="*/ 150518 w 150518"/>
                      <a:gd name="connsiteY10" fmla="*/ 1260 h 457389"/>
                      <a:gd name="connsiteX11" fmla="*/ 131513 w 150518"/>
                      <a:gd name="connsiteY11" fmla="*/ 48393 h 457389"/>
                      <a:gd name="connsiteX12" fmla="*/ 115548 w 150518"/>
                      <a:gd name="connsiteY12" fmla="*/ 82603 h 4573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50518" h="457389">
                        <a:moveTo>
                          <a:pt x="115548" y="82603"/>
                        </a:moveTo>
                        <a:cubicBezTo>
                          <a:pt x="84379" y="141900"/>
                          <a:pt x="58532" y="204237"/>
                          <a:pt x="44088" y="270376"/>
                        </a:cubicBezTo>
                        <a:cubicBezTo>
                          <a:pt x="42567" y="277218"/>
                          <a:pt x="42567" y="284820"/>
                          <a:pt x="41807" y="292423"/>
                        </a:cubicBezTo>
                        <a:cubicBezTo>
                          <a:pt x="34965" y="321311"/>
                          <a:pt x="36486" y="350199"/>
                          <a:pt x="36486" y="379087"/>
                        </a:cubicBezTo>
                        <a:cubicBezTo>
                          <a:pt x="31924" y="404935"/>
                          <a:pt x="25082" y="430782"/>
                          <a:pt x="22041" y="457390"/>
                        </a:cubicBezTo>
                        <a:cubicBezTo>
                          <a:pt x="11398" y="439144"/>
                          <a:pt x="13679" y="417858"/>
                          <a:pt x="4557" y="399613"/>
                        </a:cubicBezTo>
                        <a:cubicBezTo>
                          <a:pt x="755" y="396572"/>
                          <a:pt x="755" y="391251"/>
                          <a:pt x="755" y="386689"/>
                        </a:cubicBezTo>
                        <a:cubicBezTo>
                          <a:pt x="-3046" y="323591"/>
                          <a:pt x="7597" y="262014"/>
                          <a:pt x="30404" y="202717"/>
                        </a:cubicBezTo>
                        <a:cubicBezTo>
                          <a:pt x="42567" y="176109"/>
                          <a:pt x="56251" y="149502"/>
                          <a:pt x="72216" y="124415"/>
                        </a:cubicBezTo>
                        <a:cubicBezTo>
                          <a:pt x="98063" y="84123"/>
                          <a:pt x="121630" y="42311"/>
                          <a:pt x="145197" y="499"/>
                        </a:cubicBezTo>
                        <a:cubicBezTo>
                          <a:pt x="147477" y="-261"/>
                          <a:pt x="148998" y="-261"/>
                          <a:pt x="150518" y="1260"/>
                        </a:cubicBezTo>
                        <a:cubicBezTo>
                          <a:pt x="147477" y="17984"/>
                          <a:pt x="138355" y="33189"/>
                          <a:pt x="131513" y="48393"/>
                        </a:cubicBezTo>
                        <a:cubicBezTo>
                          <a:pt x="126951" y="60556"/>
                          <a:pt x="119349" y="70439"/>
                          <a:pt x="115548" y="82603"/>
                        </a:cubicBezTo>
                        <a:close/>
                      </a:path>
                    </a:pathLst>
                  </a:custGeom>
                  <a:solidFill>
                    <a:srgbClr val="96D3F2"/>
                  </a:solidFill>
                  <a:ln w="75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8" name="Freeform: Shape 37">
                    <a:extLst>
                      <a:ext uri="{FF2B5EF4-FFF2-40B4-BE49-F238E27FC236}">
                        <a16:creationId xmlns:a16="http://schemas.microsoft.com/office/drawing/2014/main" id="{095DEE1E-9EF3-4D89-8E90-373B208209FF}"/>
                      </a:ext>
                    </a:extLst>
                  </p:cNvPr>
                  <p:cNvSpPr/>
                  <p:nvPr/>
                </p:nvSpPr>
                <p:spPr>
                  <a:xfrm>
                    <a:off x="7307443" y="2427968"/>
                    <a:ext cx="33555" cy="73860"/>
                  </a:xfrm>
                  <a:custGeom>
                    <a:avLst/>
                    <a:gdLst>
                      <a:gd name="connsiteX0" fmla="*/ 5321 w 33555"/>
                      <a:gd name="connsiteY0" fmla="*/ 73860 h 73860"/>
                      <a:gd name="connsiteX1" fmla="*/ 0 w 33555"/>
                      <a:gd name="connsiteY1" fmla="*/ 73100 h 73860"/>
                      <a:gd name="connsiteX2" fmla="*/ 30409 w 33555"/>
                      <a:gd name="connsiteY2" fmla="*/ 119 h 73860"/>
                      <a:gd name="connsiteX3" fmla="*/ 32689 w 33555"/>
                      <a:gd name="connsiteY3" fmla="*/ 4680 h 73860"/>
                      <a:gd name="connsiteX4" fmla="*/ 12163 w 33555"/>
                      <a:gd name="connsiteY4" fmla="*/ 62457 h 73860"/>
                      <a:gd name="connsiteX5" fmla="*/ 5321 w 33555"/>
                      <a:gd name="connsiteY5" fmla="*/ 73860 h 738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3555" h="73860">
                        <a:moveTo>
                          <a:pt x="5321" y="73860"/>
                        </a:moveTo>
                        <a:cubicBezTo>
                          <a:pt x="3801" y="73860"/>
                          <a:pt x="1520" y="73860"/>
                          <a:pt x="0" y="73100"/>
                        </a:cubicBezTo>
                        <a:cubicBezTo>
                          <a:pt x="9883" y="48773"/>
                          <a:pt x="20526" y="24446"/>
                          <a:pt x="30409" y="119"/>
                        </a:cubicBezTo>
                        <a:cubicBezTo>
                          <a:pt x="34970" y="-641"/>
                          <a:pt x="33449" y="2400"/>
                          <a:pt x="32689" y="4680"/>
                        </a:cubicBezTo>
                        <a:cubicBezTo>
                          <a:pt x="25847" y="23686"/>
                          <a:pt x="19005" y="43451"/>
                          <a:pt x="12163" y="62457"/>
                        </a:cubicBezTo>
                        <a:cubicBezTo>
                          <a:pt x="10643" y="66258"/>
                          <a:pt x="7602" y="70059"/>
                          <a:pt x="5321" y="73860"/>
                        </a:cubicBezTo>
                        <a:close/>
                      </a:path>
                    </a:pathLst>
                  </a:custGeom>
                  <a:solidFill>
                    <a:srgbClr val="6E7FBE"/>
                  </a:solidFill>
                  <a:ln w="75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9" name="Freeform: Shape 38">
                    <a:extLst>
                      <a:ext uri="{FF2B5EF4-FFF2-40B4-BE49-F238E27FC236}">
                        <a16:creationId xmlns:a16="http://schemas.microsoft.com/office/drawing/2014/main" id="{5E5B7369-24E1-4B3D-86D8-058980A797D2}"/>
                      </a:ext>
                    </a:extLst>
                  </p:cNvPr>
                  <p:cNvSpPr/>
                  <p:nvPr/>
                </p:nvSpPr>
                <p:spPr>
                  <a:xfrm>
                    <a:off x="7335571" y="2392357"/>
                    <a:ext cx="17283" cy="40291"/>
                  </a:xfrm>
                  <a:custGeom>
                    <a:avLst/>
                    <a:gdLst>
                      <a:gd name="connsiteX0" fmla="*/ 4561 w 17283"/>
                      <a:gd name="connsiteY0" fmla="*/ 40291 h 40291"/>
                      <a:gd name="connsiteX1" fmla="*/ 2281 w 17283"/>
                      <a:gd name="connsiteY1" fmla="*/ 35730 h 40291"/>
                      <a:gd name="connsiteX2" fmla="*/ 0 w 17283"/>
                      <a:gd name="connsiteY2" fmla="*/ 28128 h 40291"/>
                      <a:gd name="connsiteX3" fmla="*/ 6842 w 17283"/>
                      <a:gd name="connsiteY3" fmla="*/ 8362 h 40291"/>
                      <a:gd name="connsiteX4" fmla="*/ 11403 w 17283"/>
                      <a:gd name="connsiteY4" fmla="*/ 0 h 40291"/>
                      <a:gd name="connsiteX5" fmla="*/ 16725 w 17283"/>
                      <a:gd name="connsiteY5" fmla="*/ 7602 h 40291"/>
                      <a:gd name="connsiteX6" fmla="*/ 4561 w 17283"/>
                      <a:gd name="connsiteY6" fmla="*/ 40291 h 402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7283" h="40291">
                        <a:moveTo>
                          <a:pt x="4561" y="40291"/>
                        </a:moveTo>
                        <a:cubicBezTo>
                          <a:pt x="3801" y="38771"/>
                          <a:pt x="3041" y="37251"/>
                          <a:pt x="2281" y="35730"/>
                        </a:cubicBezTo>
                        <a:cubicBezTo>
                          <a:pt x="1520" y="32689"/>
                          <a:pt x="2281" y="29648"/>
                          <a:pt x="0" y="28128"/>
                        </a:cubicBezTo>
                        <a:cubicBezTo>
                          <a:pt x="2281" y="21286"/>
                          <a:pt x="4561" y="15204"/>
                          <a:pt x="6842" y="8362"/>
                        </a:cubicBezTo>
                        <a:cubicBezTo>
                          <a:pt x="10643" y="6842"/>
                          <a:pt x="7602" y="1520"/>
                          <a:pt x="11403" y="0"/>
                        </a:cubicBezTo>
                        <a:cubicBezTo>
                          <a:pt x="16725" y="0"/>
                          <a:pt x="18245" y="3041"/>
                          <a:pt x="16725" y="7602"/>
                        </a:cubicBezTo>
                        <a:cubicBezTo>
                          <a:pt x="12924" y="18245"/>
                          <a:pt x="10643" y="29648"/>
                          <a:pt x="4561" y="40291"/>
                        </a:cubicBezTo>
                        <a:close/>
                      </a:path>
                    </a:pathLst>
                  </a:custGeom>
                  <a:solidFill>
                    <a:srgbClr val="2345AD"/>
                  </a:solidFill>
                  <a:ln w="75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40" name="Freeform: Shape 39">
                    <a:extLst>
                      <a:ext uri="{FF2B5EF4-FFF2-40B4-BE49-F238E27FC236}">
                        <a16:creationId xmlns:a16="http://schemas.microsoft.com/office/drawing/2014/main" id="{CA025A27-22DD-4BA1-BD38-26B218B1B5B9}"/>
                      </a:ext>
                    </a:extLst>
                  </p:cNvPr>
                  <p:cNvSpPr/>
                  <p:nvPr/>
                </p:nvSpPr>
                <p:spPr>
                  <a:xfrm>
                    <a:off x="7136739" y="2699726"/>
                    <a:ext cx="59712" cy="207298"/>
                  </a:xfrm>
                  <a:custGeom>
                    <a:avLst/>
                    <a:gdLst>
                      <a:gd name="connsiteX0" fmla="*/ 59713 w 59712"/>
                      <a:gd name="connsiteY0" fmla="*/ 1279 h 207298"/>
                      <a:gd name="connsiteX1" fmla="*/ 37666 w 59712"/>
                      <a:gd name="connsiteY1" fmla="*/ 76541 h 207298"/>
                      <a:gd name="connsiteX2" fmla="*/ 30064 w 59712"/>
                      <a:gd name="connsiteY2" fmla="*/ 198936 h 207298"/>
                      <a:gd name="connsiteX3" fmla="*/ 27023 w 59712"/>
                      <a:gd name="connsiteY3" fmla="*/ 207298 h 207298"/>
                      <a:gd name="connsiteX4" fmla="*/ 14860 w 59712"/>
                      <a:gd name="connsiteY4" fmla="*/ 176889 h 207298"/>
                      <a:gd name="connsiteX5" fmla="*/ 416 w 59712"/>
                      <a:gd name="connsiteY5" fmla="*/ 167007 h 207298"/>
                      <a:gd name="connsiteX6" fmla="*/ 11059 w 59712"/>
                      <a:gd name="connsiteY6" fmla="*/ 90985 h 207298"/>
                      <a:gd name="connsiteX7" fmla="*/ 12579 w 59712"/>
                      <a:gd name="connsiteY7" fmla="*/ 80342 h 207298"/>
                      <a:gd name="connsiteX8" fmla="*/ 44508 w 59712"/>
                      <a:gd name="connsiteY8" fmla="*/ 11923 h 207298"/>
                      <a:gd name="connsiteX9" fmla="*/ 49070 w 59712"/>
                      <a:gd name="connsiteY9" fmla="*/ 3560 h 207298"/>
                      <a:gd name="connsiteX10" fmla="*/ 59713 w 59712"/>
                      <a:gd name="connsiteY10" fmla="*/ 1279 h 2072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59712" h="207298">
                        <a:moveTo>
                          <a:pt x="59713" y="1279"/>
                        </a:moveTo>
                        <a:cubicBezTo>
                          <a:pt x="52111" y="26367"/>
                          <a:pt x="44508" y="51454"/>
                          <a:pt x="37666" y="76541"/>
                        </a:cubicBezTo>
                        <a:cubicBezTo>
                          <a:pt x="27784" y="116832"/>
                          <a:pt x="30064" y="157884"/>
                          <a:pt x="30064" y="198936"/>
                        </a:cubicBezTo>
                        <a:cubicBezTo>
                          <a:pt x="30064" y="201977"/>
                          <a:pt x="30064" y="205017"/>
                          <a:pt x="27023" y="207298"/>
                        </a:cubicBezTo>
                        <a:cubicBezTo>
                          <a:pt x="20181" y="198176"/>
                          <a:pt x="14100" y="189053"/>
                          <a:pt x="14860" y="176889"/>
                        </a:cubicBezTo>
                        <a:cubicBezTo>
                          <a:pt x="14860" y="167767"/>
                          <a:pt x="9538" y="163966"/>
                          <a:pt x="416" y="167007"/>
                        </a:cubicBezTo>
                        <a:cubicBezTo>
                          <a:pt x="-1865" y="141159"/>
                          <a:pt x="5737" y="116072"/>
                          <a:pt x="11059" y="90985"/>
                        </a:cubicBezTo>
                        <a:cubicBezTo>
                          <a:pt x="11819" y="87184"/>
                          <a:pt x="11819" y="84143"/>
                          <a:pt x="12579" y="80342"/>
                        </a:cubicBezTo>
                        <a:cubicBezTo>
                          <a:pt x="23222" y="57536"/>
                          <a:pt x="33865" y="34729"/>
                          <a:pt x="44508" y="11923"/>
                        </a:cubicBezTo>
                        <a:cubicBezTo>
                          <a:pt x="46029" y="8882"/>
                          <a:pt x="47549" y="6601"/>
                          <a:pt x="49070" y="3560"/>
                        </a:cubicBezTo>
                        <a:cubicBezTo>
                          <a:pt x="52111" y="1279"/>
                          <a:pt x="55151" y="-1761"/>
                          <a:pt x="59713" y="1279"/>
                        </a:cubicBezTo>
                        <a:close/>
                      </a:path>
                    </a:pathLst>
                  </a:custGeom>
                  <a:solidFill>
                    <a:srgbClr val="02C0F4"/>
                  </a:solidFill>
                  <a:ln w="75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41" name="Freeform: Shape 40">
                    <a:extLst>
                      <a:ext uri="{FF2B5EF4-FFF2-40B4-BE49-F238E27FC236}">
                        <a16:creationId xmlns:a16="http://schemas.microsoft.com/office/drawing/2014/main" id="{D4AAF3B4-61F6-4FB9-919E-C6F2C82E0058}"/>
                      </a:ext>
                    </a:extLst>
                  </p:cNvPr>
                  <p:cNvSpPr/>
                  <p:nvPr/>
                </p:nvSpPr>
                <p:spPr>
                  <a:xfrm>
                    <a:off x="7186569" y="2624983"/>
                    <a:ext cx="47893" cy="79062"/>
                  </a:xfrm>
                  <a:custGeom>
                    <a:avLst/>
                    <a:gdLst>
                      <a:gd name="connsiteX0" fmla="*/ 9883 w 47893"/>
                      <a:gd name="connsiteY0" fmla="*/ 76022 h 79062"/>
                      <a:gd name="connsiteX1" fmla="*/ 0 w 47893"/>
                      <a:gd name="connsiteY1" fmla="*/ 79063 h 79062"/>
                      <a:gd name="connsiteX2" fmla="*/ 47894 w 47893"/>
                      <a:gd name="connsiteY2" fmla="*/ 0 h 79062"/>
                      <a:gd name="connsiteX3" fmla="*/ 9883 w 47893"/>
                      <a:gd name="connsiteY3" fmla="*/ 76022 h 790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7893" h="79062">
                        <a:moveTo>
                          <a:pt x="9883" y="76022"/>
                        </a:moveTo>
                        <a:cubicBezTo>
                          <a:pt x="6842" y="76782"/>
                          <a:pt x="3041" y="77542"/>
                          <a:pt x="0" y="79063"/>
                        </a:cubicBezTo>
                        <a:cubicBezTo>
                          <a:pt x="12164" y="50174"/>
                          <a:pt x="28888" y="24327"/>
                          <a:pt x="47894" y="0"/>
                        </a:cubicBezTo>
                        <a:cubicBezTo>
                          <a:pt x="34970" y="25847"/>
                          <a:pt x="22806" y="50934"/>
                          <a:pt x="9883" y="76022"/>
                        </a:cubicBezTo>
                        <a:close/>
                      </a:path>
                    </a:pathLst>
                  </a:custGeom>
                  <a:solidFill>
                    <a:srgbClr val="0962D0"/>
                  </a:solidFill>
                  <a:ln w="75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42" name="Freeform: Shape 41">
                    <a:extLst>
                      <a:ext uri="{FF2B5EF4-FFF2-40B4-BE49-F238E27FC236}">
                        <a16:creationId xmlns:a16="http://schemas.microsoft.com/office/drawing/2014/main" id="{4F8D4458-DC4F-4923-A1AF-28121042FD27}"/>
                      </a:ext>
                    </a:extLst>
                  </p:cNvPr>
                  <p:cNvSpPr/>
                  <p:nvPr/>
                </p:nvSpPr>
                <p:spPr>
                  <a:xfrm>
                    <a:off x="7421734" y="2529786"/>
                    <a:ext cx="122792" cy="459341"/>
                  </a:xfrm>
                  <a:custGeom>
                    <a:avLst/>
                    <a:gdLst>
                      <a:gd name="connsiteX0" fmla="*/ 53717 w 122792"/>
                      <a:gd name="connsiteY0" fmla="*/ 389401 h 459341"/>
                      <a:gd name="connsiteX1" fmla="*/ 59038 w 122792"/>
                      <a:gd name="connsiteY1" fmla="*/ 371916 h 459341"/>
                      <a:gd name="connsiteX2" fmla="*/ 69681 w 122792"/>
                      <a:gd name="connsiteY2" fmla="*/ 269287 h 459341"/>
                      <a:gd name="connsiteX3" fmla="*/ 53717 w 122792"/>
                      <a:gd name="connsiteY3" fmla="*/ 175780 h 459341"/>
                      <a:gd name="connsiteX4" fmla="*/ 2782 w 122792"/>
                      <a:gd name="connsiteY4" fmla="*/ 29059 h 459341"/>
                      <a:gd name="connsiteX5" fmla="*/ 501 w 122792"/>
                      <a:gd name="connsiteY5" fmla="*/ 16135 h 459341"/>
                      <a:gd name="connsiteX6" fmla="*/ 501 w 122792"/>
                      <a:gd name="connsiteY6" fmla="*/ 7773 h 459341"/>
                      <a:gd name="connsiteX7" fmla="*/ 10384 w 122792"/>
                      <a:gd name="connsiteY7" fmla="*/ 1691 h 459341"/>
                      <a:gd name="connsiteX8" fmla="*/ 87926 w 122792"/>
                      <a:gd name="connsiteY8" fmla="*/ 167418 h 459341"/>
                      <a:gd name="connsiteX9" fmla="*/ 118335 w 122792"/>
                      <a:gd name="connsiteY9" fmla="*/ 282211 h 459341"/>
                      <a:gd name="connsiteX10" fmla="*/ 96289 w 122792"/>
                      <a:gd name="connsiteY10" fmla="*/ 440336 h 459341"/>
                      <a:gd name="connsiteX11" fmla="*/ 77283 w 122792"/>
                      <a:gd name="connsiteY11" fmla="*/ 459341 h 459341"/>
                      <a:gd name="connsiteX12" fmla="*/ 53717 w 122792"/>
                      <a:gd name="connsiteY12" fmla="*/ 389401 h 4593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22792" h="459341">
                        <a:moveTo>
                          <a:pt x="53717" y="389401"/>
                        </a:moveTo>
                        <a:cubicBezTo>
                          <a:pt x="55237" y="383320"/>
                          <a:pt x="56757" y="377998"/>
                          <a:pt x="59038" y="371916"/>
                        </a:cubicBezTo>
                        <a:cubicBezTo>
                          <a:pt x="64360" y="337707"/>
                          <a:pt x="69681" y="303497"/>
                          <a:pt x="69681" y="269287"/>
                        </a:cubicBezTo>
                        <a:cubicBezTo>
                          <a:pt x="69681" y="237358"/>
                          <a:pt x="62079" y="206189"/>
                          <a:pt x="53717" y="175780"/>
                        </a:cubicBezTo>
                        <a:cubicBezTo>
                          <a:pt x="40033" y="125606"/>
                          <a:pt x="22548" y="76952"/>
                          <a:pt x="2782" y="29059"/>
                        </a:cubicBezTo>
                        <a:cubicBezTo>
                          <a:pt x="1262" y="24497"/>
                          <a:pt x="-1019" y="20696"/>
                          <a:pt x="501" y="16135"/>
                        </a:cubicBezTo>
                        <a:cubicBezTo>
                          <a:pt x="501" y="13094"/>
                          <a:pt x="501" y="10813"/>
                          <a:pt x="501" y="7773"/>
                        </a:cubicBezTo>
                        <a:cubicBezTo>
                          <a:pt x="-1019" y="-2110"/>
                          <a:pt x="4302" y="-590"/>
                          <a:pt x="10384" y="1691"/>
                        </a:cubicBezTo>
                        <a:cubicBezTo>
                          <a:pt x="40793" y="54906"/>
                          <a:pt x="65880" y="110402"/>
                          <a:pt x="87926" y="167418"/>
                        </a:cubicBezTo>
                        <a:cubicBezTo>
                          <a:pt x="102370" y="204669"/>
                          <a:pt x="113774" y="242680"/>
                          <a:pt x="118335" y="282211"/>
                        </a:cubicBezTo>
                        <a:cubicBezTo>
                          <a:pt x="125177" y="336946"/>
                          <a:pt x="128218" y="391682"/>
                          <a:pt x="96289" y="440336"/>
                        </a:cubicBezTo>
                        <a:cubicBezTo>
                          <a:pt x="90967" y="447938"/>
                          <a:pt x="88687" y="458581"/>
                          <a:pt x="77283" y="459341"/>
                        </a:cubicBezTo>
                        <a:cubicBezTo>
                          <a:pt x="57518" y="439576"/>
                          <a:pt x="48395" y="416769"/>
                          <a:pt x="53717" y="389401"/>
                        </a:cubicBezTo>
                        <a:close/>
                      </a:path>
                    </a:pathLst>
                  </a:custGeom>
                  <a:solidFill>
                    <a:srgbClr val="99EBF7"/>
                  </a:solidFill>
                  <a:ln w="75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43" name="Freeform: Shape 42">
                    <a:extLst>
                      <a:ext uri="{FF2B5EF4-FFF2-40B4-BE49-F238E27FC236}">
                        <a16:creationId xmlns:a16="http://schemas.microsoft.com/office/drawing/2014/main" id="{11E74856-831F-4E40-B0B9-62E0E9799A25}"/>
                      </a:ext>
                    </a:extLst>
                  </p:cNvPr>
                  <p:cNvSpPr/>
                  <p:nvPr/>
                </p:nvSpPr>
                <p:spPr>
                  <a:xfrm>
                    <a:off x="7416154" y="2545921"/>
                    <a:ext cx="77970" cy="355781"/>
                  </a:xfrm>
                  <a:custGeom>
                    <a:avLst/>
                    <a:gdLst>
                      <a:gd name="connsiteX0" fmla="*/ 5322 w 77970"/>
                      <a:gd name="connsiteY0" fmla="*/ 0 h 355781"/>
                      <a:gd name="connsiteX1" fmla="*/ 75262 w 77970"/>
                      <a:gd name="connsiteY1" fmla="*/ 220463 h 355781"/>
                      <a:gd name="connsiteX2" fmla="*/ 70700 w 77970"/>
                      <a:gd name="connsiteY2" fmla="*/ 331454 h 355781"/>
                      <a:gd name="connsiteX3" fmla="*/ 64618 w 77970"/>
                      <a:gd name="connsiteY3" fmla="*/ 355781 h 355781"/>
                      <a:gd name="connsiteX4" fmla="*/ 61578 w 77970"/>
                      <a:gd name="connsiteY4" fmla="*/ 239468 h 355781"/>
                      <a:gd name="connsiteX5" fmla="*/ 36490 w 77970"/>
                      <a:gd name="connsiteY5" fmla="*/ 117073 h 355781"/>
                      <a:gd name="connsiteX6" fmla="*/ 0 w 77970"/>
                      <a:gd name="connsiteY6" fmla="*/ 2281 h 355781"/>
                      <a:gd name="connsiteX7" fmla="*/ 5322 w 77970"/>
                      <a:gd name="connsiteY7" fmla="*/ 0 h 3557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77970" h="355781">
                        <a:moveTo>
                          <a:pt x="5322" y="0"/>
                        </a:moveTo>
                        <a:cubicBezTo>
                          <a:pt x="35730" y="71460"/>
                          <a:pt x="62338" y="143681"/>
                          <a:pt x="75262" y="220463"/>
                        </a:cubicBezTo>
                        <a:cubicBezTo>
                          <a:pt x="81343" y="258474"/>
                          <a:pt x="76022" y="294204"/>
                          <a:pt x="70700" y="331454"/>
                        </a:cubicBezTo>
                        <a:cubicBezTo>
                          <a:pt x="69180" y="339817"/>
                          <a:pt x="69940" y="348939"/>
                          <a:pt x="64618" y="355781"/>
                        </a:cubicBezTo>
                        <a:cubicBezTo>
                          <a:pt x="63858" y="317010"/>
                          <a:pt x="66139" y="278239"/>
                          <a:pt x="61578" y="239468"/>
                        </a:cubicBezTo>
                        <a:cubicBezTo>
                          <a:pt x="57016" y="197656"/>
                          <a:pt x="48654" y="156605"/>
                          <a:pt x="36490" y="117073"/>
                        </a:cubicBezTo>
                        <a:cubicBezTo>
                          <a:pt x="25087" y="78302"/>
                          <a:pt x="12164" y="40291"/>
                          <a:pt x="0" y="2281"/>
                        </a:cubicBezTo>
                        <a:cubicBezTo>
                          <a:pt x="2281" y="1520"/>
                          <a:pt x="3801" y="760"/>
                          <a:pt x="5322" y="0"/>
                        </a:cubicBezTo>
                        <a:close/>
                      </a:path>
                    </a:pathLst>
                  </a:custGeom>
                  <a:solidFill>
                    <a:srgbClr val="84BADE"/>
                  </a:solidFill>
                  <a:ln w="75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</p:grpSp>
        </p:grpSp>
        <p:pic>
          <p:nvPicPr>
            <p:cNvPr id="14" name="Graphic 13">
              <a:extLst>
                <a:ext uri="{FF2B5EF4-FFF2-40B4-BE49-F238E27FC236}">
                  <a16:creationId xmlns:a16="http://schemas.microsoft.com/office/drawing/2014/main" id="{55310771-693F-45F3-AC31-7FAD89F6424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flipH="1">
              <a:off x="568530" y="1133326"/>
              <a:ext cx="2085023" cy="3151469"/>
            </a:xfrm>
            <a:prstGeom prst="rect">
              <a:avLst/>
            </a:prstGeom>
          </p:spPr>
        </p:pic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03DB5A63-959C-D315-6919-ADC94654B1B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581330" y="17024"/>
            <a:ext cx="1224135" cy="523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4658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9DC9064-448F-4829-AC47-D57C38EE8FC7}"/>
              </a:ext>
            </a:extLst>
          </p:cNvPr>
          <p:cNvSpPr/>
          <p:nvPr/>
        </p:nvSpPr>
        <p:spPr>
          <a:xfrm>
            <a:off x="551384" y="523726"/>
            <a:ext cx="11146629" cy="5903578"/>
          </a:xfrm>
          <a:prstGeom prst="rect">
            <a:avLst/>
          </a:prstGeom>
          <a:solidFill>
            <a:srgbClr val="00B0F0">
              <a:alpha val="1294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BE5E4990-88E0-4B93-80A3-9D7F570DDD82}"/>
              </a:ext>
            </a:extLst>
          </p:cNvPr>
          <p:cNvSpPr txBox="1">
            <a:spLocks/>
          </p:cNvSpPr>
          <p:nvPr/>
        </p:nvSpPr>
        <p:spPr>
          <a:xfrm>
            <a:off x="333585" y="540748"/>
            <a:ext cx="10859814" cy="504974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၅။ </a:t>
            </a:r>
            <a:r>
              <a:rPr lang="my-MM" sz="2400" b="1" dirty="0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သန့်ရှင်း</a:t>
            </a:r>
            <a:r>
              <a:rPr lang="en-US" sz="2400" b="1" dirty="0" err="1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ခြင်း</a:t>
            </a:r>
            <a:r>
              <a:rPr lang="my-MM" sz="2400" b="1" dirty="0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နှင့် ပိုမိုကောင်းမွန်သော မိလ္လာစနစ် ရယူအသုံးပြုနိုင်ခြင်း</a:t>
            </a:r>
            <a:endParaRPr lang="en-GB" sz="2400" b="1" dirty="0">
              <a:solidFill>
                <a:schemeClr val="bg1"/>
              </a:solidFill>
              <a:latin typeface="Pyidaungsu" panose="020B0502040204020203" pitchFamily="34" charset="0"/>
              <a:cs typeface="Pyidaungsu" panose="020B0502040204020203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30D0E9-BC0B-40D2-AD52-903F16DF581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6993E6B-75D8-4C3B-BE3F-F19EEDF00F4C}"/>
              </a:ext>
            </a:extLst>
          </p:cNvPr>
          <p:cNvSpPr txBox="1"/>
          <p:nvPr/>
        </p:nvSpPr>
        <p:spPr>
          <a:xfrm>
            <a:off x="4052061" y="1301655"/>
            <a:ext cx="7141338" cy="48628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အစားအသောက်နှင့် ရေများ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မစင်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ကြောင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့်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ညစ်ညမ်းခြင်း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မရှိစေရန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 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မစင်များကို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ကန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သတ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ခွဲခြားထားရန် အရေးကြီး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သ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ည်။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မိလ္လာဆိုင်ရာ အဆောက်အအုံများ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 (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ဥပမာ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- 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အများသ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ုံး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မြောင်း သို့မဟုတ် မိလ္လာကန်သို့ ချိတ်ဆက်ထားသော အိမ်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သာ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များ၊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ရေလောင်း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အိမ်သာများ၊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သာမန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တွင်း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အိမ်သာများ၊ လေဝင်လေထွက် ကောင်းမွန်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အောင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ပြုလုပ်ထား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သော အိမ်သာများ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)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အသုံးပြု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နိုင်မှု တိုးတက်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အောင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ဆောင်ရွက်ပ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ါ။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 အိမ်သာများကို မည်သည့်သောက်ရေအရင်းအမြစ်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ကိုမ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ျှ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 မညစ်ညမ်းစေ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မည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့် 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နေရာများ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(မည်သည့်ရေအရင်းအမြစ်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မဆို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မှ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အနည်းဆုံး မီတာ ၃၀ အကွာနှင့် မြေအောက်ရေအထက် ၂ မီတာ) တွင် ထားရှိသင့်သည်။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my-MM" sz="1600" dirty="0">
              <a:latin typeface="Pyidaungsu" panose="020B0502040204020203" pitchFamily="34" charset="0"/>
              <a:cs typeface="Pyidaungsu" panose="020B0502040204020203" pitchFamily="34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ဟင်းလင်းပြင်တွင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 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မစင်စွန့်ခြင်း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ကို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 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ဟန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တားပညာပေးပြီး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ဘေးကင်းသော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အညစ်အကြေး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 စွန့်ထုတ်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မှုမျိုး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ဖြစ်လာ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စေရန် ရပ်ရွာ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အသိုက်အ၀န်း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နှင့် ပူးပေါင်းဆောင်ရွက်ပါ။</a:t>
            </a:r>
            <a:endParaRPr lang="en-US" sz="1600" dirty="0">
              <a:latin typeface="Pyidaungsu" panose="020B0502040204020203" pitchFamily="34" charset="0"/>
              <a:cs typeface="Pyidaungsu" panose="020B0502040204020203" pitchFamily="34" charset="0"/>
            </a:endParaRPr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9975CDC2-DC02-4491-ADE2-CD5B0DDE54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GB" altLang="en-US" dirty="0"/>
          </a:p>
        </p:txBody>
      </p:sp>
      <p:grpSp>
        <p:nvGrpSpPr>
          <p:cNvPr id="14" name="Graphic 12">
            <a:extLst>
              <a:ext uri="{FF2B5EF4-FFF2-40B4-BE49-F238E27FC236}">
                <a16:creationId xmlns:a16="http://schemas.microsoft.com/office/drawing/2014/main" id="{31233485-0EE0-4BC6-BB42-1C2D41E26FD2}"/>
              </a:ext>
            </a:extLst>
          </p:cNvPr>
          <p:cNvGrpSpPr/>
          <p:nvPr/>
        </p:nvGrpSpPr>
        <p:grpSpPr>
          <a:xfrm>
            <a:off x="921220" y="2346392"/>
            <a:ext cx="2755476" cy="2768417"/>
            <a:chOff x="921220" y="2346392"/>
            <a:chExt cx="2755476" cy="2768417"/>
          </a:xfrm>
        </p:grpSpPr>
        <p:grpSp>
          <p:nvGrpSpPr>
            <p:cNvPr id="15" name="Graphic 12">
              <a:extLst>
                <a:ext uri="{FF2B5EF4-FFF2-40B4-BE49-F238E27FC236}">
                  <a16:creationId xmlns:a16="http://schemas.microsoft.com/office/drawing/2014/main" id="{31233485-0EE0-4BC6-BB42-1C2D41E26FD2}"/>
                </a:ext>
              </a:extLst>
            </p:cNvPr>
            <p:cNvGrpSpPr/>
            <p:nvPr/>
          </p:nvGrpSpPr>
          <p:grpSpPr>
            <a:xfrm>
              <a:off x="921220" y="2346392"/>
              <a:ext cx="2755476" cy="2768417"/>
              <a:chOff x="921220" y="2346392"/>
              <a:chExt cx="2755476" cy="2768417"/>
            </a:xfrm>
          </p:grpSpPr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72FB47C2-3131-4624-8379-2016A6AEAD18}"/>
                  </a:ext>
                </a:extLst>
              </p:cNvPr>
              <p:cNvSpPr/>
              <p:nvPr/>
            </p:nvSpPr>
            <p:spPr>
              <a:xfrm>
                <a:off x="921220" y="2359333"/>
                <a:ext cx="2755476" cy="2755476"/>
              </a:xfrm>
              <a:custGeom>
                <a:avLst/>
                <a:gdLst>
                  <a:gd name="connsiteX0" fmla="*/ 2755477 w 2755476"/>
                  <a:gd name="connsiteY0" fmla="*/ 1377738 h 2755476"/>
                  <a:gd name="connsiteX1" fmla="*/ 1377738 w 2755476"/>
                  <a:gd name="connsiteY1" fmla="*/ 2755477 h 2755476"/>
                  <a:gd name="connsiteX2" fmla="*/ 0 w 2755476"/>
                  <a:gd name="connsiteY2" fmla="*/ 1377738 h 2755476"/>
                  <a:gd name="connsiteX3" fmla="*/ 1377738 w 2755476"/>
                  <a:gd name="connsiteY3" fmla="*/ 0 h 2755476"/>
                  <a:gd name="connsiteX4" fmla="*/ 2755477 w 2755476"/>
                  <a:gd name="connsiteY4" fmla="*/ 1377738 h 2755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5476" h="2755476">
                    <a:moveTo>
                      <a:pt x="2755477" y="1377738"/>
                    </a:moveTo>
                    <a:cubicBezTo>
                      <a:pt x="2755477" y="2138642"/>
                      <a:pt x="2138642" y="2755477"/>
                      <a:pt x="1377738" y="2755477"/>
                    </a:cubicBezTo>
                    <a:cubicBezTo>
                      <a:pt x="616834" y="2755477"/>
                      <a:pt x="0" y="2138642"/>
                      <a:pt x="0" y="1377738"/>
                    </a:cubicBezTo>
                    <a:cubicBezTo>
                      <a:pt x="0" y="616834"/>
                      <a:pt x="616834" y="0"/>
                      <a:pt x="1377738" y="0"/>
                    </a:cubicBezTo>
                    <a:cubicBezTo>
                      <a:pt x="2138642" y="0"/>
                      <a:pt x="2755477" y="616834"/>
                      <a:pt x="2755477" y="1377738"/>
                    </a:cubicBezTo>
                    <a:close/>
                  </a:path>
                </a:pathLst>
              </a:custGeom>
              <a:noFill/>
              <a:ln w="278105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17" name="Graphic 12">
                <a:extLst>
                  <a:ext uri="{FF2B5EF4-FFF2-40B4-BE49-F238E27FC236}">
                    <a16:creationId xmlns:a16="http://schemas.microsoft.com/office/drawing/2014/main" id="{31233485-0EE0-4BC6-BB42-1C2D41E26FD2}"/>
                  </a:ext>
                </a:extLst>
              </p:cNvPr>
              <p:cNvGrpSpPr/>
              <p:nvPr/>
            </p:nvGrpSpPr>
            <p:grpSpPr>
              <a:xfrm>
                <a:off x="921220" y="2346392"/>
                <a:ext cx="2753143" cy="2757467"/>
                <a:chOff x="921220" y="2346392"/>
                <a:chExt cx="2753143" cy="2757467"/>
              </a:xfrm>
            </p:grpSpPr>
            <p:grpSp>
              <p:nvGrpSpPr>
                <p:cNvPr id="18" name="Graphic 12">
                  <a:extLst>
                    <a:ext uri="{FF2B5EF4-FFF2-40B4-BE49-F238E27FC236}">
                      <a16:creationId xmlns:a16="http://schemas.microsoft.com/office/drawing/2014/main" id="{31233485-0EE0-4BC6-BB42-1C2D41E26FD2}"/>
                    </a:ext>
                  </a:extLst>
                </p:cNvPr>
                <p:cNvGrpSpPr/>
                <p:nvPr/>
              </p:nvGrpSpPr>
              <p:grpSpPr>
                <a:xfrm>
                  <a:off x="921220" y="2346392"/>
                  <a:ext cx="2753143" cy="2757467"/>
                  <a:chOff x="921220" y="2346392"/>
                  <a:chExt cx="2753143" cy="2757467"/>
                </a:xfrm>
              </p:grpSpPr>
              <p:sp>
                <p:nvSpPr>
                  <p:cNvPr id="19" name="Freeform: Shape 18">
                    <a:extLst>
                      <a:ext uri="{FF2B5EF4-FFF2-40B4-BE49-F238E27FC236}">
                        <a16:creationId xmlns:a16="http://schemas.microsoft.com/office/drawing/2014/main" id="{A4F44CED-8E49-4181-99F8-90724F69D07F}"/>
                      </a:ext>
                    </a:extLst>
                  </p:cNvPr>
                  <p:cNvSpPr/>
                  <p:nvPr/>
                </p:nvSpPr>
                <p:spPr>
                  <a:xfrm>
                    <a:off x="921220" y="2346392"/>
                    <a:ext cx="2753143" cy="2757467"/>
                  </a:xfrm>
                  <a:custGeom>
                    <a:avLst/>
                    <a:gdLst>
                      <a:gd name="connsiteX0" fmla="*/ 0 w 2753143"/>
                      <a:gd name="connsiteY0" fmla="*/ 1358824 h 2757467"/>
                      <a:gd name="connsiteX1" fmla="*/ 79638 w 2753143"/>
                      <a:gd name="connsiteY1" fmla="*/ 912851 h 2757467"/>
                      <a:gd name="connsiteX2" fmla="*/ 382263 w 2753143"/>
                      <a:gd name="connsiteY2" fmla="*/ 427059 h 2757467"/>
                      <a:gd name="connsiteX3" fmla="*/ 808326 w 2753143"/>
                      <a:gd name="connsiteY3" fmla="*/ 124434 h 2757467"/>
                      <a:gd name="connsiteX4" fmla="*/ 1106969 w 2753143"/>
                      <a:gd name="connsiteY4" fmla="*/ 24887 h 2757467"/>
                      <a:gd name="connsiteX5" fmla="*/ 1429503 w 2753143"/>
                      <a:gd name="connsiteY5" fmla="*/ 995 h 2757467"/>
                      <a:gd name="connsiteX6" fmla="*/ 1732128 w 2753143"/>
                      <a:gd name="connsiteY6" fmla="*/ 48778 h 2757467"/>
                      <a:gd name="connsiteX7" fmla="*/ 2186065 w 2753143"/>
                      <a:gd name="connsiteY7" fmla="*/ 267783 h 2757467"/>
                      <a:gd name="connsiteX8" fmla="*/ 2560364 w 2753143"/>
                      <a:gd name="connsiteY8" fmla="*/ 685883 h 2757467"/>
                      <a:gd name="connsiteX9" fmla="*/ 2723622 w 2753143"/>
                      <a:gd name="connsiteY9" fmla="*/ 1100001 h 2757467"/>
                      <a:gd name="connsiteX10" fmla="*/ 2747513 w 2753143"/>
                      <a:gd name="connsiteY10" fmla="*/ 1267241 h 2757467"/>
                      <a:gd name="connsiteX11" fmla="*/ 2751495 w 2753143"/>
                      <a:gd name="connsiteY11" fmla="*/ 1430499 h 2757467"/>
                      <a:gd name="connsiteX12" fmla="*/ 2731585 w 2753143"/>
                      <a:gd name="connsiteY12" fmla="*/ 1609684 h 2757467"/>
                      <a:gd name="connsiteX13" fmla="*/ 2636020 w 2753143"/>
                      <a:gd name="connsiteY13" fmla="*/ 1932218 h 2757467"/>
                      <a:gd name="connsiteX14" fmla="*/ 2277648 w 2753143"/>
                      <a:gd name="connsiteY14" fmla="*/ 2421992 h 2757467"/>
                      <a:gd name="connsiteX15" fmla="*/ 1951132 w 2753143"/>
                      <a:gd name="connsiteY15" fmla="*/ 2633033 h 2757467"/>
                      <a:gd name="connsiteX16" fmla="*/ 1644526 w 2753143"/>
                      <a:gd name="connsiteY16" fmla="*/ 2732581 h 2757467"/>
                      <a:gd name="connsiteX17" fmla="*/ 1333937 w 2753143"/>
                      <a:gd name="connsiteY17" fmla="*/ 2756472 h 2757467"/>
                      <a:gd name="connsiteX18" fmla="*/ 1162716 w 2753143"/>
                      <a:gd name="connsiteY18" fmla="*/ 2740545 h 2757467"/>
                      <a:gd name="connsiteX19" fmla="*/ 880001 w 2753143"/>
                      <a:gd name="connsiteY19" fmla="*/ 2664888 h 2757467"/>
                      <a:gd name="connsiteX20" fmla="*/ 557466 w 2753143"/>
                      <a:gd name="connsiteY20" fmla="*/ 2489685 h 2757467"/>
                      <a:gd name="connsiteX21" fmla="*/ 282715 w 2753143"/>
                      <a:gd name="connsiteY21" fmla="*/ 2218915 h 2757467"/>
                      <a:gd name="connsiteX22" fmla="*/ 63710 w 2753143"/>
                      <a:gd name="connsiteY22" fmla="*/ 1796834 h 2757467"/>
                      <a:gd name="connsiteX23" fmla="*/ 11946 w 2753143"/>
                      <a:gd name="connsiteY23" fmla="*/ 1561901 h 2757467"/>
                      <a:gd name="connsiteX24" fmla="*/ 0 w 2753143"/>
                      <a:gd name="connsiteY24" fmla="*/ 1358824 h 27574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2753143" h="2757467">
                        <a:moveTo>
                          <a:pt x="0" y="1358824"/>
                        </a:moveTo>
                        <a:cubicBezTo>
                          <a:pt x="0" y="1215476"/>
                          <a:pt x="27873" y="1060182"/>
                          <a:pt x="79638" y="912851"/>
                        </a:cubicBezTo>
                        <a:cubicBezTo>
                          <a:pt x="143348" y="729684"/>
                          <a:pt x="246878" y="566426"/>
                          <a:pt x="382263" y="427059"/>
                        </a:cubicBezTo>
                        <a:cubicBezTo>
                          <a:pt x="505702" y="299638"/>
                          <a:pt x="649050" y="200091"/>
                          <a:pt x="808326" y="124434"/>
                        </a:cubicBezTo>
                        <a:cubicBezTo>
                          <a:pt x="903892" y="80634"/>
                          <a:pt x="1003440" y="48778"/>
                          <a:pt x="1106969" y="24887"/>
                        </a:cubicBezTo>
                        <a:cubicBezTo>
                          <a:pt x="1214480" y="4977"/>
                          <a:pt x="1321992" y="-2986"/>
                          <a:pt x="1429503" y="995"/>
                        </a:cubicBezTo>
                        <a:cubicBezTo>
                          <a:pt x="1533033" y="4977"/>
                          <a:pt x="1632580" y="20905"/>
                          <a:pt x="1732128" y="48778"/>
                        </a:cubicBezTo>
                        <a:cubicBezTo>
                          <a:pt x="1895386" y="92579"/>
                          <a:pt x="2050680" y="164253"/>
                          <a:pt x="2186065" y="267783"/>
                        </a:cubicBezTo>
                        <a:cubicBezTo>
                          <a:pt x="2337377" y="383258"/>
                          <a:pt x="2464798" y="518643"/>
                          <a:pt x="2560364" y="685883"/>
                        </a:cubicBezTo>
                        <a:cubicBezTo>
                          <a:pt x="2636020" y="813304"/>
                          <a:pt x="2691766" y="952670"/>
                          <a:pt x="2723622" y="1100001"/>
                        </a:cubicBezTo>
                        <a:cubicBezTo>
                          <a:pt x="2735567" y="1155747"/>
                          <a:pt x="2743531" y="1211494"/>
                          <a:pt x="2747513" y="1267241"/>
                        </a:cubicBezTo>
                        <a:cubicBezTo>
                          <a:pt x="2751495" y="1319005"/>
                          <a:pt x="2755477" y="1374752"/>
                          <a:pt x="2751495" y="1430499"/>
                        </a:cubicBezTo>
                        <a:cubicBezTo>
                          <a:pt x="2751495" y="1490227"/>
                          <a:pt x="2743531" y="1549956"/>
                          <a:pt x="2731585" y="1609684"/>
                        </a:cubicBezTo>
                        <a:cubicBezTo>
                          <a:pt x="2711676" y="1721178"/>
                          <a:pt x="2679821" y="1828689"/>
                          <a:pt x="2636020" y="1932218"/>
                        </a:cubicBezTo>
                        <a:cubicBezTo>
                          <a:pt x="2552400" y="2123350"/>
                          <a:pt x="2432943" y="2286608"/>
                          <a:pt x="2277648" y="2421992"/>
                        </a:cubicBezTo>
                        <a:cubicBezTo>
                          <a:pt x="2178101" y="2509594"/>
                          <a:pt x="2070589" y="2577287"/>
                          <a:pt x="1951132" y="2633033"/>
                        </a:cubicBezTo>
                        <a:cubicBezTo>
                          <a:pt x="1851585" y="2680816"/>
                          <a:pt x="1752037" y="2712671"/>
                          <a:pt x="1644526" y="2732581"/>
                        </a:cubicBezTo>
                        <a:cubicBezTo>
                          <a:pt x="1540996" y="2752490"/>
                          <a:pt x="1437467" y="2760454"/>
                          <a:pt x="1333937" y="2756472"/>
                        </a:cubicBezTo>
                        <a:cubicBezTo>
                          <a:pt x="1278191" y="2756472"/>
                          <a:pt x="1218462" y="2748508"/>
                          <a:pt x="1162716" y="2740545"/>
                        </a:cubicBezTo>
                        <a:cubicBezTo>
                          <a:pt x="1067150" y="2724617"/>
                          <a:pt x="971584" y="2700726"/>
                          <a:pt x="880001" y="2664888"/>
                        </a:cubicBezTo>
                        <a:cubicBezTo>
                          <a:pt x="764525" y="2621088"/>
                          <a:pt x="657014" y="2561359"/>
                          <a:pt x="557466" y="2489685"/>
                        </a:cubicBezTo>
                        <a:cubicBezTo>
                          <a:pt x="453937" y="2410047"/>
                          <a:pt x="362353" y="2322445"/>
                          <a:pt x="282715" y="2218915"/>
                        </a:cubicBezTo>
                        <a:cubicBezTo>
                          <a:pt x="187149" y="2091494"/>
                          <a:pt x="115475" y="1952128"/>
                          <a:pt x="63710" y="1796834"/>
                        </a:cubicBezTo>
                        <a:cubicBezTo>
                          <a:pt x="39819" y="1721178"/>
                          <a:pt x="19910" y="1641539"/>
                          <a:pt x="11946" y="1561901"/>
                        </a:cubicBezTo>
                        <a:cubicBezTo>
                          <a:pt x="3982" y="1502173"/>
                          <a:pt x="0" y="1438462"/>
                          <a:pt x="0" y="1358824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3972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0" name="Freeform: Shape 19">
                    <a:extLst>
                      <a:ext uri="{FF2B5EF4-FFF2-40B4-BE49-F238E27FC236}">
                        <a16:creationId xmlns:a16="http://schemas.microsoft.com/office/drawing/2014/main" id="{0B094E98-3847-4BAD-AE4F-703158D183D9}"/>
                      </a:ext>
                    </a:extLst>
                  </p:cNvPr>
                  <p:cNvSpPr/>
                  <p:nvPr/>
                </p:nvSpPr>
                <p:spPr>
                  <a:xfrm>
                    <a:off x="921220" y="2346392"/>
                    <a:ext cx="2753143" cy="2757467"/>
                  </a:xfrm>
                  <a:custGeom>
                    <a:avLst/>
                    <a:gdLst>
                      <a:gd name="connsiteX0" fmla="*/ 0 w 2753143"/>
                      <a:gd name="connsiteY0" fmla="*/ 1358824 h 2757467"/>
                      <a:gd name="connsiteX1" fmla="*/ 79638 w 2753143"/>
                      <a:gd name="connsiteY1" fmla="*/ 912851 h 2757467"/>
                      <a:gd name="connsiteX2" fmla="*/ 382263 w 2753143"/>
                      <a:gd name="connsiteY2" fmla="*/ 427059 h 2757467"/>
                      <a:gd name="connsiteX3" fmla="*/ 808326 w 2753143"/>
                      <a:gd name="connsiteY3" fmla="*/ 124434 h 2757467"/>
                      <a:gd name="connsiteX4" fmla="*/ 1106969 w 2753143"/>
                      <a:gd name="connsiteY4" fmla="*/ 24887 h 2757467"/>
                      <a:gd name="connsiteX5" fmla="*/ 1429503 w 2753143"/>
                      <a:gd name="connsiteY5" fmla="*/ 995 h 2757467"/>
                      <a:gd name="connsiteX6" fmla="*/ 1732128 w 2753143"/>
                      <a:gd name="connsiteY6" fmla="*/ 48778 h 2757467"/>
                      <a:gd name="connsiteX7" fmla="*/ 2186065 w 2753143"/>
                      <a:gd name="connsiteY7" fmla="*/ 267783 h 2757467"/>
                      <a:gd name="connsiteX8" fmla="*/ 2560364 w 2753143"/>
                      <a:gd name="connsiteY8" fmla="*/ 685883 h 2757467"/>
                      <a:gd name="connsiteX9" fmla="*/ 2723622 w 2753143"/>
                      <a:gd name="connsiteY9" fmla="*/ 1100001 h 2757467"/>
                      <a:gd name="connsiteX10" fmla="*/ 2747513 w 2753143"/>
                      <a:gd name="connsiteY10" fmla="*/ 1267241 h 2757467"/>
                      <a:gd name="connsiteX11" fmla="*/ 2751495 w 2753143"/>
                      <a:gd name="connsiteY11" fmla="*/ 1430499 h 2757467"/>
                      <a:gd name="connsiteX12" fmla="*/ 2731585 w 2753143"/>
                      <a:gd name="connsiteY12" fmla="*/ 1609684 h 2757467"/>
                      <a:gd name="connsiteX13" fmla="*/ 2636020 w 2753143"/>
                      <a:gd name="connsiteY13" fmla="*/ 1932218 h 2757467"/>
                      <a:gd name="connsiteX14" fmla="*/ 2277648 w 2753143"/>
                      <a:gd name="connsiteY14" fmla="*/ 2421992 h 2757467"/>
                      <a:gd name="connsiteX15" fmla="*/ 1951132 w 2753143"/>
                      <a:gd name="connsiteY15" fmla="*/ 2633033 h 2757467"/>
                      <a:gd name="connsiteX16" fmla="*/ 1644526 w 2753143"/>
                      <a:gd name="connsiteY16" fmla="*/ 2732581 h 2757467"/>
                      <a:gd name="connsiteX17" fmla="*/ 1333937 w 2753143"/>
                      <a:gd name="connsiteY17" fmla="*/ 2756472 h 2757467"/>
                      <a:gd name="connsiteX18" fmla="*/ 1162716 w 2753143"/>
                      <a:gd name="connsiteY18" fmla="*/ 2740545 h 2757467"/>
                      <a:gd name="connsiteX19" fmla="*/ 880001 w 2753143"/>
                      <a:gd name="connsiteY19" fmla="*/ 2664888 h 2757467"/>
                      <a:gd name="connsiteX20" fmla="*/ 557466 w 2753143"/>
                      <a:gd name="connsiteY20" fmla="*/ 2489685 h 2757467"/>
                      <a:gd name="connsiteX21" fmla="*/ 282715 w 2753143"/>
                      <a:gd name="connsiteY21" fmla="*/ 2218915 h 2757467"/>
                      <a:gd name="connsiteX22" fmla="*/ 63710 w 2753143"/>
                      <a:gd name="connsiteY22" fmla="*/ 1796834 h 2757467"/>
                      <a:gd name="connsiteX23" fmla="*/ 11946 w 2753143"/>
                      <a:gd name="connsiteY23" fmla="*/ 1561901 h 2757467"/>
                      <a:gd name="connsiteX24" fmla="*/ 0 w 2753143"/>
                      <a:gd name="connsiteY24" fmla="*/ 1358824 h 27574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2753143" h="2757467">
                        <a:moveTo>
                          <a:pt x="0" y="1358824"/>
                        </a:moveTo>
                        <a:cubicBezTo>
                          <a:pt x="0" y="1215476"/>
                          <a:pt x="27873" y="1060182"/>
                          <a:pt x="79638" y="912851"/>
                        </a:cubicBezTo>
                        <a:cubicBezTo>
                          <a:pt x="143348" y="729684"/>
                          <a:pt x="246878" y="566426"/>
                          <a:pt x="382263" y="427059"/>
                        </a:cubicBezTo>
                        <a:cubicBezTo>
                          <a:pt x="505702" y="299638"/>
                          <a:pt x="649050" y="200091"/>
                          <a:pt x="808326" y="124434"/>
                        </a:cubicBezTo>
                        <a:cubicBezTo>
                          <a:pt x="903892" y="80634"/>
                          <a:pt x="1003440" y="48778"/>
                          <a:pt x="1106969" y="24887"/>
                        </a:cubicBezTo>
                        <a:cubicBezTo>
                          <a:pt x="1214480" y="4977"/>
                          <a:pt x="1321992" y="-2986"/>
                          <a:pt x="1429503" y="995"/>
                        </a:cubicBezTo>
                        <a:cubicBezTo>
                          <a:pt x="1533033" y="4977"/>
                          <a:pt x="1632580" y="20905"/>
                          <a:pt x="1732128" y="48778"/>
                        </a:cubicBezTo>
                        <a:cubicBezTo>
                          <a:pt x="1895386" y="92579"/>
                          <a:pt x="2050680" y="164253"/>
                          <a:pt x="2186065" y="267783"/>
                        </a:cubicBezTo>
                        <a:cubicBezTo>
                          <a:pt x="2337377" y="383258"/>
                          <a:pt x="2464798" y="518643"/>
                          <a:pt x="2560364" y="685883"/>
                        </a:cubicBezTo>
                        <a:cubicBezTo>
                          <a:pt x="2636020" y="813304"/>
                          <a:pt x="2691766" y="952670"/>
                          <a:pt x="2723622" y="1100001"/>
                        </a:cubicBezTo>
                        <a:cubicBezTo>
                          <a:pt x="2735567" y="1155747"/>
                          <a:pt x="2743531" y="1211494"/>
                          <a:pt x="2747513" y="1267241"/>
                        </a:cubicBezTo>
                        <a:cubicBezTo>
                          <a:pt x="2751495" y="1319005"/>
                          <a:pt x="2755477" y="1374752"/>
                          <a:pt x="2751495" y="1430499"/>
                        </a:cubicBezTo>
                        <a:cubicBezTo>
                          <a:pt x="2751495" y="1490227"/>
                          <a:pt x="2743531" y="1549956"/>
                          <a:pt x="2731585" y="1609684"/>
                        </a:cubicBezTo>
                        <a:cubicBezTo>
                          <a:pt x="2711676" y="1721178"/>
                          <a:pt x="2679821" y="1828689"/>
                          <a:pt x="2636020" y="1932218"/>
                        </a:cubicBezTo>
                        <a:cubicBezTo>
                          <a:pt x="2552400" y="2123350"/>
                          <a:pt x="2432943" y="2286608"/>
                          <a:pt x="2277648" y="2421992"/>
                        </a:cubicBezTo>
                        <a:cubicBezTo>
                          <a:pt x="2178101" y="2509594"/>
                          <a:pt x="2070589" y="2577287"/>
                          <a:pt x="1951132" y="2633033"/>
                        </a:cubicBezTo>
                        <a:cubicBezTo>
                          <a:pt x="1851585" y="2680816"/>
                          <a:pt x="1752037" y="2712671"/>
                          <a:pt x="1644526" y="2732581"/>
                        </a:cubicBezTo>
                        <a:cubicBezTo>
                          <a:pt x="1540996" y="2752490"/>
                          <a:pt x="1437467" y="2760454"/>
                          <a:pt x="1333937" y="2756472"/>
                        </a:cubicBezTo>
                        <a:cubicBezTo>
                          <a:pt x="1278191" y="2756472"/>
                          <a:pt x="1218462" y="2748508"/>
                          <a:pt x="1162716" y="2740545"/>
                        </a:cubicBezTo>
                        <a:cubicBezTo>
                          <a:pt x="1067150" y="2724617"/>
                          <a:pt x="971584" y="2700726"/>
                          <a:pt x="880001" y="2664888"/>
                        </a:cubicBezTo>
                        <a:cubicBezTo>
                          <a:pt x="764525" y="2621088"/>
                          <a:pt x="657014" y="2561359"/>
                          <a:pt x="557466" y="2489685"/>
                        </a:cubicBezTo>
                        <a:cubicBezTo>
                          <a:pt x="453937" y="2410047"/>
                          <a:pt x="362353" y="2322445"/>
                          <a:pt x="282715" y="2218915"/>
                        </a:cubicBezTo>
                        <a:cubicBezTo>
                          <a:pt x="187149" y="2091494"/>
                          <a:pt x="115475" y="1952128"/>
                          <a:pt x="63710" y="1796834"/>
                        </a:cubicBezTo>
                        <a:cubicBezTo>
                          <a:pt x="39819" y="1721178"/>
                          <a:pt x="19910" y="1641539"/>
                          <a:pt x="11946" y="1561901"/>
                        </a:cubicBezTo>
                        <a:cubicBezTo>
                          <a:pt x="3982" y="1502173"/>
                          <a:pt x="0" y="1438462"/>
                          <a:pt x="0" y="1358824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3972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 dirty="0"/>
                  </a:p>
                </p:txBody>
              </p:sp>
            </p:grpSp>
            <p:grpSp>
              <p:nvGrpSpPr>
                <p:cNvPr id="21" name="Graphic 12">
                  <a:extLst>
                    <a:ext uri="{FF2B5EF4-FFF2-40B4-BE49-F238E27FC236}">
                      <a16:creationId xmlns:a16="http://schemas.microsoft.com/office/drawing/2014/main" id="{31233485-0EE0-4BC6-BB42-1C2D41E26FD2}"/>
                    </a:ext>
                  </a:extLst>
                </p:cNvPr>
                <p:cNvGrpSpPr/>
                <p:nvPr/>
              </p:nvGrpSpPr>
              <p:grpSpPr>
                <a:xfrm>
                  <a:off x="2446289" y="2681867"/>
                  <a:ext cx="804344" cy="975566"/>
                  <a:chOff x="2446289" y="2681867"/>
                  <a:chExt cx="804344" cy="975566"/>
                </a:xfrm>
              </p:grpSpPr>
              <p:sp>
                <p:nvSpPr>
                  <p:cNvPr id="22" name="Freeform: Shape 21">
                    <a:extLst>
                      <a:ext uri="{FF2B5EF4-FFF2-40B4-BE49-F238E27FC236}">
                        <a16:creationId xmlns:a16="http://schemas.microsoft.com/office/drawing/2014/main" id="{E05C01F8-4C82-4E8D-9ADF-629DDC381F05}"/>
                      </a:ext>
                    </a:extLst>
                  </p:cNvPr>
                  <p:cNvSpPr/>
                  <p:nvPr/>
                </p:nvSpPr>
                <p:spPr>
                  <a:xfrm>
                    <a:off x="2446289" y="2681867"/>
                    <a:ext cx="804344" cy="641086"/>
                  </a:xfrm>
                  <a:custGeom>
                    <a:avLst/>
                    <a:gdLst>
                      <a:gd name="connsiteX0" fmla="*/ 414118 w 804344"/>
                      <a:gd name="connsiteY0" fmla="*/ 0 h 641086"/>
                      <a:gd name="connsiteX1" fmla="*/ 434027 w 804344"/>
                      <a:gd name="connsiteY1" fmla="*/ 27873 h 641086"/>
                      <a:gd name="connsiteX2" fmla="*/ 445973 w 804344"/>
                      <a:gd name="connsiteY2" fmla="*/ 39819 h 641086"/>
                      <a:gd name="connsiteX3" fmla="*/ 517647 w 804344"/>
                      <a:gd name="connsiteY3" fmla="*/ 39819 h 641086"/>
                      <a:gd name="connsiteX4" fmla="*/ 549503 w 804344"/>
                      <a:gd name="connsiteY4" fmla="*/ 67692 h 641086"/>
                      <a:gd name="connsiteX5" fmla="*/ 549503 w 804344"/>
                      <a:gd name="connsiteY5" fmla="*/ 119457 h 641086"/>
                      <a:gd name="connsiteX6" fmla="*/ 517647 w 804344"/>
                      <a:gd name="connsiteY6" fmla="*/ 147330 h 641086"/>
                      <a:gd name="connsiteX7" fmla="*/ 469864 w 804344"/>
                      <a:gd name="connsiteY7" fmla="*/ 147330 h 641086"/>
                      <a:gd name="connsiteX8" fmla="*/ 434027 w 804344"/>
                      <a:gd name="connsiteY8" fmla="*/ 187149 h 641086"/>
                      <a:gd name="connsiteX9" fmla="*/ 441991 w 804344"/>
                      <a:gd name="connsiteY9" fmla="*/ 199095 h 641086"/>
                      <a:gd name="connsiteX10" fmla="*/ 509684 w 804344"/>
                      <a:gd name="connsiteY10" fmla="*/ 254842 h 641086"/>
                      <a:gd name="connsiteX11" fmla="*/ 537557 w 804344"/>
                      <a:gd name="connsiteY11" fmla="*/ 266787 h 641086"/>
                      <a:gd name="connsiteX12" fmla="*/ 760544 w 804344"/>
                      <a:gd name="connsiteY12" fmla="*/ 266787 h 641086"/>
                      <a:gd name="connsiteX13" fmla="*/ 804344 w 804344"/>
                      <a:gd name="connsiteY13" fmla="*/ 310588 h 641086"/>
                      <a:gd name="connsiteX14" fmla="*/ 804344 w 804344"/>
                      <a:gd name="connsiteY14" fmla="*/ 394208 h 641086"/>
                      <a:gd name="connsiteX15" fmla="*/ 760544 w 804344"/>
                      <a:gd name="connsiteY15" fmla="*/ 438009 h 641086"/>
                      <a:gd name="connsiteX16" fmla="*/ 541539 w 804344"/>
                      <a:gd name="connsiteY16" fmla="*/ 438009 h 641086"/>
                      <a:gd name="connsiteX17" fmla="*/ 517647 w 804344"/>
                      <a:gd name="connsiteY17" fmla="*/ 449955 h 641086"/>
                      <a:gd name="connsiteX18" fmla="*/ 402172 w 804344"/>
                      <a:gd name="connsiteY18" fmla="*/ 525611 h 641086"/>
                      <a:gd name="connsiteX19" fmla="*/ 234932 w 804344"/>
                      <a:gd name="connsiteY19" fmla="*/ 449955 h 641086"/>
                      <a:gd name="connsiteX20" fmla="*/ 219005 w 804344"/>
                      <a:gd name="connsiteY20" fmla="*/ 441991 h 641086"/>
                      <a:gd name="connsiteX21" fmla="*/ 203077 w 804344"/>
                      <a:gd name="connsiteY21" fmla="*/ 465883 h 641086"/>
                      <a:gd name="connsiteX22" fmla="*/ 203077 w 804344"/>
                      <a:gd name="connsiteY22" fmla="*/ 505702 h 641086"/>
                      <a:gd name="connsiteX23" fmla="*/ 211041 w 804344"/>
                      <a:gd name="connsiteY23" fmla="*/ 525611 h 641086"/>
                      <a:gd name="connsiteX24" fmla="*/ 226968 w 804344"/>
                      <a:gd name="connsiteY24" fmla="*/ 553484 h 641086"/>
                      <a:gd name="connsiteX25" fmla="*/ 226968 w 804344"/>
                      <a:gd name="connsiteY25" fmla="*/ 605249 h 641086"/>
                      <a:gd name="connsiteX26" fmla="*/ 191131 w 804344"/>
                      <a:gd name="connsiteY26" fmla="*/ 641086 h 641086"/>
                      <a:gd name="connsiteX27" fmla="*/ 35837 w 804344"/>
                      <a:gd name="connsiteY27" fmla="*/ 641086 h 641086"/>
                      <a:gd name="connsiteX28" fmla="*/ 3982 w 804344"/>
                      <a:gd name="connsiteY28" fmla="*/ 621177 h 641086"/>
                      <a:gd name="connsiteX29" fmla="*/ 0 w 804344"/>
                      <a:gd name="connsiteY29" fmla="*/ 553484 h 641086"/>
                      <a:gd name="connsiteX30" fmla="*/ 15928 w 804344"/>
                      <a:gd name="connsiteY30" fmla="*/ 533575 h 641086"/>
                      <a:gd name="connsiteX31" fmla="*/ 27873 w 804344"/>
                      <a:gd name="connsiteY31" fmla="*/ 513665 h 641086"/>
                      <a:gd name="connsiteX32" fmla="*/ 27873 w 804344"/>
                      <a:gd name="connsiteY32" fmla="*/ 414118 h 641086"/>
                      <a:gd name="connsiteX33" fmla="*/ 35837 w 804344"/>
                      <a:gd name="connsiteY33" fmla="*/ 362353 h 641086"/>
                      <a:gd name="connsiteX34" fmla="*/ 163258 w 804344"/>
                      <a:gd name="connsiteY34" fmla="*/ 274751 h 641086"/>
                      <a:gd name="connsiteX35" fmla="*/ 215023 w 804344"/>
                      <a:gd name="connsiteY35" fmla="*/ 274751 h 641086"/>
                      <a:gd name="connsiteX36" fmla="*/ 234932 w 804344"/>
                      <a:gd name="connsiteY36" fmla="*/ 266787 h 641086"/>
                      <a:gd name="connsiteX37" fmla="*/ 286697 w 804344"/>
                      <a:gd name="connsiteY37" fmla="*/ 219005 h 641086"/>
                      <a:gd name="connsiteX38" fmla="*/ 314570 w 804344"/>
                      <a:gd name="connsiteY38" fmla="*/ 171222 h 641086"/>
                      <a:gd name="connsiteX39" fmla="*/ 298643 w 804344"/>
                      <a:gd name="connsiteY39" fmla="*/ 159276 h 641086"/>
                      <a:gd name="connsiteX40" fmla="*/ 222987 w 804344"/>
                      <a:gd name="connsiteY40" fmla="*/ 159276 h 641086"/>
                      <a:gd name="connsiteX41" fmla="*/ 199095 w 804344"/>
                      <a:gd name="connsiteY41" fmla="*/ 139367 h 641086"/>
                      <a:gd name="connsiteX42" fmla="*/ 199095 w 804344"/>
                      <a:gd name="connsiteY42" fmla="*/ 79638 h 641086"/>
                      <a:gd name="connsiteX43" fmla="*/ 230950 w 804344"/>
                      <a:gd name="connsiteY43" fmla="*/ 55747 h 641086"/>
                      <a:gd name="connsiteX44" fmla="*/ 302625 w 804344"/>
                      <a:gd name="connsiteY44" fmla="*/ 55747 h 641086"/>
                      <a:gd name="connsiteX45" fmla="*/ 314570 w 804344"/>
                      <a:gd name="connsiteY45" fmla="*/ 51765 h 641086"/>
                      <a:gd name="connsiteX46" fmla="*/ 334480 w 804344"/>
                      <a:gd name="connsiteY46" fmla="*/ 15928 h 641086"/>
                      <a:gd name="connsiteX47" fmla="*/ 414118 w 804344"/>
                      <a:gd name="connsiteY47" fmla="*/ 0 h 6410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804344" h="641086">
                        <a:moveTo>
                          <a:pt x="414118" y="0"/>
                        </a:moveTo>
                        <a:cubicBezTo>
                          <a:pt x="422082" y="7964"/>
                          <a:pt x="430045" y="15928"/>
                          <a:pt x="434027" y="27873"/>
                        </a:cubicBezTo>
                        <a:cubicBezTo>
                          <a:pt x="438009" y="35837"/>
                          <a:pt x="441991" y="39819"/>
                          <a:pt x="445973" y="39819"/>
                        </a:cubicBezTo>
                        <a:cubicBezTo>
                          <a:pt x="469864" y="39819"/>
                          <a:pt x="493756" y="39819"/>
                          <a:pt x="517647" y="39819"/>
                        </a:cubicBezTo>
                        <a:cubicBezTo>
                          <a:pt x="537557" y="39819"/>
                          <a:pt x="549503" y="47783"/>
                          <a:pt x="549503" y="67692"/>
                        </a:cubicBezTo>
                        <a:cubicBezTo>
                          <a:pt x="549503" y="83620"/>
                          <a:pt x="549503" y="99548"/>
                          <a:pt x="549503" y="119457"/>
                        </a:cubicBezTo>
                        <a:cubicBezTo>
                          <a:pt x="549503" y="139367"/>
                          <a:pt x="537557" y="147330"/>
                          <a:pt x="517647" y="147330"/>
                        </a:cubicBezTo>
                        <a:cubicBezTo>
                          <a:pt x="501720" y="147330"/>
                          <a:pt x="485792" y="147330"/>
                          <a:pt x="469864" y="147330"/>
                        </a:cubicBezTo>
                        <a:cubicBezTo>
                          <a:pt x="430045" y="147330"/>
                          <a:pt x="430045" y="147330"/>
                          <a:pt x="434027" y="187149"/>
                        </a:cubicBezTo>
                        <a:cubicBezTo>
                          <a:pt x="434027" y="191131"/>
                          <a:pt x="438009" y="199095"/>
                          <a:pt x="441991" y="199095"/>
                        </a:cubicBezTo>
                        <a:cubicBezTo>
                          <a:pt x="469864" y="211041"/>
                          <a:pt x="493756" y="226968"/>
                          <a:pt x="509684" y="254842"/>
                        </a:cubicBezTo>
                        <a:cubicBezTo>
                          <a:pt x="517647" y="266787"/>
                          <a:pt x="525611" y="266787"/>
                          <a:pt x="537557" y="266787"/>
                        </a:cubicBezTo>
                        <a:cubicBezTo>
                          <a:pt x="613213" y="266787"/>
                          <a:pt x="684887" y="266787"/>
                          <a:pt x="760544" y="266787"/>
                        </a:cubicBezTo>
                        <a:cubicBezTo>
                          <a:pt x="788417" y="266787"/>
                          <a:pt x="804344" y="286697"/>
                          <a:pt x="804344" y="310588"/>
                        </a:cubicBezTo>
                        <a:cubicBezTo>
                          <a:pt x="804344" y="338462"/>
                          <a:pt x="804344" y="366335"/>
                          <a:pt x="804344" y="394208"/>
                        </a:cubicBezTo>
                        <a:cubicBezTo>
                          <a:pt x="804344" y="426064"/>
                          <a:pt x="792399" y="438009"/>
                          <a:pt x="760544" y="438009"/>
                        </a:cubicBezTo>
                        <a:cubicBezTo>
                          <a:pt x="688869" y="438009"/>
                          <a:pt x="613213" y="438009"/>
                          <a:pt x="541539" y="438009"/>
                        </a:cubicBezTo>
                        <a:cubicBezTo>
                          <a:pt x="529593" y="438009"/>
                          <a:pt x="525611" y="441991"/>
                          <a:pt x="517647" y="449955"/>
                        </a:cubicBezTo>
                        <a:cubicBezTo>
                          <a:pt x="489774" y="489774"/>
                          <a:pt x="449955" y="517647"/>
                          <a:pt x="402172" y="525611"/>
                        </a:cubicBezTo>
                        <a:cubicBezTo>
                          <a:pt x="334480" y="533575"/>
                          <a:pt x="274751" y="509684"/>
                          <a:pt x="234932" y="449955"/>
                        </a:cubicBezTo>
                        <a:cubicBezTo>
                          <a:pt x="230950" y="445973"/>
                          <a:pt x="222987" y="441991"/>
                          <a:pt x="219005" y="441991"/>
                        </a:cubicBezTo>
                        <a:cubicBezTo>
                          <a:pt x="207059" y="441991"/>
                          <a:pt x="203077" y="453937"/>
                          <a:pt x="203077" y="465883"/>
                        </a:cubicBezTo>
                        <a:cubicBezTo>
                          <a:pt x="203077" y="477828"/>
                          <a:pt x="203077" y="493756"/>
                          <a:pt x="203077" y="505702"/>
                        </a:cubicBezTo>
                        <a:cubicBezTo>
                          <a:pt x="203077" y="513665"/>
                          <a:pt x="211041" y="517647"/>
                          <a:pt x="211041" y="525611"/>
                        </a:cubicBezTo>
                        <a:cubicBezTo>
                          <a:pt x="215023" y="533575"/>
                          <a:pt x="226968" y="545521"/>
                          <a:pt x="226968" y="553484"/>
                        </a:cubicBezTo>
                        <a:cubicBezTo>
                          <a:pt x="230950" y="569412"/>
                          <a:pt x="226968" y="585340"/>
                          <a:pt x="226968" y="605249"/>
                        </a:cubicBezTo>
                        <a:cubicBezTo>
                          <a:pt x="226968" y="625159"/>
                          <a:pt x="215023" y="641086"/>
                          <a:pt x="191131" y="641086"/>
                        </a:cubicBezTo>
                        <a:cubicBezTo>
                          <a:pt x="139367" y="641086"/>
                          <a:pt x="87602" y="641086"/>
                          <a:pt x="35837" y="641086"/>
                        </a:cubicBezTo>
                        <a:cubicBezTo>
                          <a:pt x="19910" y="641086"/>
                          <a:pt x="7964" y="633123"/>
                          <a:pt x="3982" y="621177"/>
                        </a:cubicBezTo>
                        <a:cubicBezTo>
                          <a:pt x="0" y="597285"/>
                          <a:pt x="0" y="573394"/>
                          <a:pt x="0" y="553484"/>
                        </a:cubicBezTo>
                        <a:cubicBezTo>
                          <a:pt x="0" y="545521"/>
                          <a:pt x="7964" y="533575"/>
                          <a:pt x="15928" y="533575"/>
                        </a:cubicBezTo>
                        <a:cubicBezTo>
                          <a:pt x="23892" y="529593"/>
                          <a:pt x="27873" y="521629"/>
                          <a:pt x="27873" y="513665"/>
                        </a:cubicBezTo>
                        <a:cubicBezTo>
                          <a:pt x="27873" y="481810"/>
                          <a:pt x="27873" y="445973"/>
                          <a:pt x="27873" y="414118"/>
                        </a:cubicBezTo>
                        <a:cubicBezTo>
                          <a:pt x="27873" y="398190"/>
                          <a:pt x="31855" y="378281"/>
                          <a:pt x="35837" y="362353"/>
                        </a:cubicBezTo>
                        <a:cubicBezTo>
                          <a:pt x="59729" y="306606"/>
                          <a:pt x="103530" y="278733"/>
                          <a:pt x="163258" y="274751"/>
                        </a:cubicBezTo>
                        <a:cubicBezTo>
                          <a:pt x="179186" y="274751"/>
                          <a:pt x="199095" y="274751"/>
                          <a:pt x="215023" y="274751"/>
                        </a:cubicBezTo>
                        <a:cubicBezTo>
                          <a:pt x="222987" y="274751"/>
                          <a:pt x="226968" y="270769"/>
                          <a:pt x="234932" y="266787"/>
                        </a:cubicBezTo>
                        <a:cubicBezTo>
                          <a:pt x="250860" y="250860"/>
                          <a:pt x="266788" y="226968"/>
                          <a:pt x="286697" y="219005"/>
                        </a:cubicBezTo>
                        <a:cubicBezTo>
                          <a:pt x="314570" y="207059"/>
                          <a:pt x="314570" y="191131"/>
                          <a:pt x="314570" y="171222"/>
                        </a:cubicBezTo>
                        <a:cubicBezTo>
                          <a:pt x="314570" y="159276"/>
                          <a:pt x="310588" y="155294"/>
                          <a:pt x="298643" y="159276"/>
                        </a:cubicBezTo>
                        <a:cubicBezTo>
                          <a:pt x="274751" y="159276"/>
                          <a:pt x="246878" y="159276"/>
                          <a:pt x="222987" y="159276"/>
                        </a:cubicBezTo>
                        <a:cubicBezTo>
                          <a:pt x="211041" y="159276"/>
                          <a:pt x="199095" y="151312"/>
                          <a:pt x="199095" y="139367"/>
                        </a:cubicBezTo>
                        <a:cubicBezTo>
                          <a:pt x="199095" y="119457"/>
                          <a:pt x="195113" y="99548"/>
                          <a:pt x="199095" y="79638"/>
                        </a:cubicBezTo>
                        <a:cubicBezTo>
                          <a:pt x="199095" y="63710"/>
                          <a:pt x="211041" y="55747"/>
                          <a:pt x="230950" y="55747"/>
                        </a:cubicBezTo>
                        <a:cubicBezTo>
                          <a:pt x="254842" y="55747"/>
                          <a:pt x="278733" y="55747"/>
                          <a:pt x="302625" y="55747"/>
                        </a:cubicBezTo>
                        <a:cubicBezTo>
                          <a:pt x="306607" y="55747"/>
                          <a:pt x="314570" y="55747"/>
                          <a:pt x="314570" y="51765"/>
                        </a:cubicBezTo>
                        <a:cubicBezTo>
                          <a:pt x="322534" y="39819"/>
                          <a:pt x="330498" y="27873"/>
                          <a:pt x="334480" y="15928"/>
                        </a:cubicBezTo>
                        <a:cubicBezTo>
                          <a:pt x="366335" y="0"/>
                          <a:pt x="390226" y="0"/>
                          <a:pt x="414118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3972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3" name="Freeform: Shape 22">
                    <a:extLst>
                      <a:ext uri="{FF2B5EF4-FFF2-40B4-BE49-F238E27FC236}">
                        <a16:creationId xmlns:a16="http://schemas.microsoft.com/office/drawing/2014/main" id="{37452A70-CEE7-4967-A136-F2002B98CAE4}"/>
                      </a:ext>
                    </a:extLst>
                  </p:cNvPr>
                  <p:cNvSpPr/>
                  <p:nvPr/>
                </p:nvSpPr>
                <p:spPr>
                  <a:xfrm>
                    <a:off x="2481623" y="3366754"/>
                    <a:ext cx="165226" cy="290678"/>
                  </a:xfrm>
                  <a:custGeom>
                    <a:avLst/>
                    <a:gdLst>
                      <a:gd name="connsiteX0" fmla="*/ 64213 w 165226"/>
                      <a:gd name="connsiteY0" fmla="*/ 286697 h 290678"/>
                      <a:gd name="connsiteX1" fmla="*/ 52267 w 165226"/>
                      <a:gd name="connsiteY1" fmla="*/ 278733 h 290678"/>
                      <a:gd name="connsiteX2" fmla="*/ 502 w 165226"/>
                      <a:gd name="connsiteY2" fmla="*/ 195113 h 290678"/>
                      <a:gd name="connsiteX3" fmla="*/ 16430 w 165226"/>
                      <a:gd name="connsiteY3" fmla="*/ 139367 h 290678"/>
                      <a:gd name="connsiteX4" fmla="*/ 52267 w 165226"/>
                      <a:gd name="connsiteY4" fmla="*/ 23891 h 290678"/>
                      <a:gd name="connsiteX5" fmla="*/ 80141 w 165226"/>
                      <a:gd name="connsiteY5" fmla="*/ 0 h 290678"/>
                      <a:gd name="connsiteX6" fmla="*/ 111996 w 165226"/>
                      <a:gd name="connsiteY6" fmla="*/ 15928 h 290678"/>
                      <a:gd name="connsiteX7" fmla="*/ 135887 w 165226"/>
                      <a:gd name="connsiteY7" fmla="*/ 87602 h 290678"/>
                      <a:gd name="connsiteX8" fmla="*/ 159779 w 165226"/>
                      <a:gd name="connsiteY8" fmla="*/ 171222 h 290678"/>
                      <a:gd name="connsiteX9" fmla="*/ 111996 w 165226"/>
                      <a:gd name="connsiteY9" fmla="*/ 282715 h 290678"/>
                      <a:gd name="connsiteX10" fmla="*/ 104032 w 165226"/>
                      <a:gd name="connsiteY10" fmla="*/ 290679 h 290678"/>
                      <a:gd name="connsiteX11" fmla="*/ 64213 w 165226"/>
                      <a:gd name="connsiteY11" fmla="*/ 286697 h 2906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65226" h="290678">
                        <a:moveTo>
                          <a:pt x="64213" y="286697"/>
                        </a:moveTo>
                        <a:cubicBezTo>
                          <a:pt x="60231" y="282715"/>
                          <a:pt x="56249" y="278733"/>
                          <a:pt x="52267" y="278733"/>
                        </a:cubicBezTo>
                        <a:cubicBezTo>
                          <a:pt x="16430" y="266788"/>
                          <a:pt x="-3480" y="226968"/>
                          <a:pt x="502" y="195113"/>
                        </a:cubicBezTo>
                        <a:cubicBezTo>
                          <a:pt x="502" y="175204"/>
                          <a:pt x="8466" y="159276"/>
                          <a:pt x="16430" y="139367"/>
                        </a:cubicBezTo>
                        <a:cubicBezTo>
                          <a:pt x="28376" y="99548"/>
                          <a:pt x="40321" y="63710"/>
                          <a:pt x="52267" y="23891"/>
                        </a:cubicBezTo>
                        <a:cubicBezTo>
                          <a:pt x="56249" y="11946"/>
                          <a:pt x="68195" y="0"/>
                          <a:pt x="80141" y="0"/>
                        </a:cubicBezTo>
                        <a:cubicBezTo>
                          <a:pt x="96068" y="0"/>
                          <a:pt x="108014" y="3982"/>
                          <a:pt x="111996" y="15928"/>
                        </a:cubicBezTo>
                        <a:cubicBezTo>
                          <a:pt x="119960" y="39819"/>
                          <a:pt x="127923" y="63710"/>
                          <a:pt x="135887" y="87602"/>
                        </a:cubicBezTo>
                        <a:cubicBezTo>
                          <a:pt x="143851" y="115475"/>
                          <a:pt x="151815" y="143349"/>
                          <a:pt x="159779" y="171222"/>
                        </a:cubicBezTo>
                        <a:cubicBezTo>
                          <a:pt x="175706" y="215023"/>
                          <a:pt x="155797" y="270769"/>
                          <a:pt x="111996" y="282715"/>
                        </a:cubicBezTo>
                        <a:cubicBezTo>
                          <a:pt x="108014" y="282715"/>
                          <a:pt x="108014" y="286697"/>
                          <a:pt x="104032" y="290679"/>
                        </a:cubicBezTo>
                        <a:cubicBezTo>
                          <a:pt x="88104" y="286697"/>
                          <a:pt x="76159" y="286697"/>
                          <a:pt x="64213" y="286697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3972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</p:grpSp>
        </p:grpSp>
        <p:grpSp>
          <p:nvGrpSpPr>
            <p:cNvPr id="24" name="Graphic 12">
              <a:extLst>
                <a:ext uri="{FF2B5EF4-FFF2-40B4-BE49-F238E27FC236}">
                  <a16:creationId xmlns:a16="http://schemas.microsoft.com/office/drawing/2014/main" id="{31233485-0EE0-4BC6-BB42-1C2D41E26FD2}"/>
                </a:ext>
              </a:extLst>
            </p:cNvPr>
            <p:cNvGrpSpPr/>
            <p:nvPr/>
          </p:nvGrpSpPr>
          <p:grpSpPr>
            <a:xfrm>
              <a:off x="1168098" y="3394628"/>
              <a:ext cx="2260969" cy="1558492"/>
              <a:chOff x="1168098" y="3394628"/>
              <a:chExt cx="2260969" cy="1558492"/>
            </a:xfrm>
          </p:grpSpPr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B3D1F1EF-415F-4EAA-A862-4BA8A95131DE}"/>
                  </a:ext>
                </a:extLst>
              </p:cNvPr>
              <p:cNvSpPr/>
              <p:nvPr/>
            </p:nvSpPr>
            <p:spPr>
              <a:xfrm>
                <a:off x="1168098" y="3394628"/>
                <a:ext cx="2260969" cy="1558492"/>
              </a:xfrm>
              <a:custGeom>
                <a:avLst/>
                <a:gdLst>
                  <a:gd name="connsiteX0" fmla="*/ 0 w 2260969"/>
                  <a:gd name="connsiteY0" fmla="*/ 449955 h 1558492"/>
                  <a:gd name="connsiteX1" fmla="*/ 0 w 2260969"/>
                  <a:gd name="connsiteY1" fmla="*/ 461901 h 1558492"/>
                  <a:gd name="connsiteX2" fmla="*/ 0 w 2260969"/>
                  <a:gd name="connsiteY2" fmla="*/ 1043259 h 1558492"/>
                  <a:gd name="connsiteX3" fmla="*/ 0 w 2260969"/>
                  <a:gd name="connsiteY3" fmla="*/ 1051222 h 1558492"/>
                  <a:gd name="connsiteX4" fmla="*/ 3982 w 2260969"/>
                  <a:gd name="connsiteY4" fmla="*/ 1059186 h 1558492"/>
                  <a:gd name="connsiteX5" fmla="*/ 83620 w 2260969"/>
                  <a:gd name="connsiteY5" fmla="*/ 1067150 h 1558492"/>
                  <a:gd name="connsiteX6" fmla="*/ 254842 w 2260969"/>
                  <a:gd name="connsiteY6" fmla="*/ 1095023 h 1558492"/>
                  <a:gd name="connsiteX7" fmla="*/ 509684 w 2260969"/>
                  <a:gd name="connsiteY7" fmla="*/ 1162716 h 1558492"/>
                  <a:gd name="connsiteX8" fmla="*/ 537557 w 2260969"/>
                  <a:gd name="connsiteY8" fmla="*/ 1182625 h 1558492"/>
                  <a:gd name="connsiteX9" fmla="*/ 581358 w 2260969"/>
                  <a:gd name="connsiteY9" fmla="*/ 1250318 h 1558492"/>
                  <a:gd name="connsiteX10" fmla="*/ 712761 w 2260969"/>
                  <a:gd name="connsiteY10" fmla="*/ 1477286 h 1558492"/>
                  <a:gd name="connsiteX11" fmla="*/ 760543 w 2260969"/>
                  <a:gd name="connsiteY11" fmla="*/ 1548960 h 1558492"/>
                  <a:gd name="connsiteX12" fmla="*/ 780453 w 2260969"/>
                  <a:gd name="connsiteY12" fmla="*/ 1552942 h 1558492"/>
                  <a:gd name="connsiteX13" fmla="*/ 872037 w 2260969"/>
                  <a:gd name="connsiteY13" fmla="*/ 1513123 h 1558492"/>
                  <a:gd name="connsiteX14" fmla="*/ 1083078 w 2260969"/>
                  <a:gd name="connsiteY14" fmla="*/ 1437467 h 1558492"/>
                  <a:gd name="connsiteX15" fmla="*/ 1182625 w 2260969"/>
                  <a:gd name="connsiteY15" fmla="*/ 1417557 h 1558492"/>
                  <a:gd name="connsiteX16" fmla="*/ 1497195 w 2260969"/>
                  <a:gd name="connsiteY16" fmla="*/ 1274209 h 1558492"/>
                  <a:gd name="connsiteX17" fmla="*/ 1875476 w 2260969"/>
                  <a:gd name="connsiteY17" fmla="*/ 1035295 h 1558492"/>
                  <a:gd name="connsiteX18" fmla="*/ 2110409 w 2260969"/>
                  <a:gd name="connsiteY18" fmla="*/ 887964 h 1558492"/>
                  <a:gd name="connsiteX19" fmla="*/ 2170137 w 2260969"/>
                  <a:gd name="connsiteY19" fmla="*/ 836200 h 1558492"/>
                  <a:gd name="connsiteX20" fmla="*/ 2178101 w 2260969"/>
                  <a:gd name="connsiteY20" fmla="*/ 792399 h 1558492"/>
                  <a:gd name="connsiteX21" fmla="*/ 2150228 w 2260969"/>
                  <a:gd name="connsiteY21" fmla="*/ 748598 h 1558492"/>
                  <a:gd name="connsiteX22" fmla="*/ 2122354 w 2260969"/>
                  <a:gd name="connsiteY22" fmla="*/ 736652 h 1558492"/>
                  <a:gd name="connsiteX23" fmla="*/ 1943169 w 2260969"/>
                  <a:gd name="connsiteY23" fmla="*/ 820272 h 1558492"/>
                  <a:gd name="connsiteX24" fmla="*/ 1728146 w 2260969"/>
                  <a:gd name="connsiteY24" fmla="*/ 919819 h 1558492"/>
                  <a:gd name="connsiteX25" fmla="*/ 1688327 w 2260969"/>
                  <a:gd name="connsiteY25" fmla="*/ 931765 h 1558492"/>
                  <a:gd name="connsiteX26" fmla="*/ 1676381 w 2260969"/>
                  <a:gd name="connsiteY26" fmla="*/ 927783 h 1558492"/>
                  <a:gd name="connsiteX27" fmla="*/ 1680363 w 2260969"/>
                  <a:gd name="connsiteY27" fmla="*/ 915838 h 1558492"/>
                  <a:gd name="connsiteX28" fmla="*/ 1684345 w 2260969"/>
                  <a:gd name="connsiteY28" fmla="*/ 911856 h 1558492"/>
                  <a:gd name="connsiteX29" fmla="*/ 1712218 w 2260969"/>
                  <a:gd name="connsiteY29" fmla="*/ 895928 h 1558492"/>
                  <a:gd name="connsiteX30" fmla="*/ 2074571 w 2260969"/>
                  <a:gd name="connsiteY30" fmla="*/ 680905 h 1558492"/>
                  <a:gd name="connsiteX31" fmla="*/ 2217920 w 2260969"/>
                  <a:gd name="connsiteY31" fmla="*/ 581358 h 1558492"/>
                  <a:gd name="connsiteX32" fmla="*/ 2253757 w 2260969"/>
                  <a:gd name="connsiteY32" fmla="*/ 541539 h 1558492"/>
                  <a:gd name="connsiteX33" fmla="*/ 2249775 w 2260969"/>
                  <a:gd name="connsiteY33" fmla="*/ 497738 h 1558492"/>
                  <a:gd name="connsiteX34" fmla="*/ 2182083 w 2260969"/>
                  <a:gd name="connsiteY34" fmla="*/ 477828 h 1558492"/>
                  <a:gd name="connsiteX35" fmla="*/ 2066607 w 2260969"/>
                  <a:gd name="connsiteY35" fmla="*/ 525611 h 1558492"/>
                  <a:gd name="connsiteX36" fmla="*/ 1803802 w 2260969"/>
                  <a:gd name="connsiteY36" fmla="*/ 657014 h 1558492"/>
                  <a:gd name="connsiteX37" fmla="*/ 1664435 w 2260969"/>
                  <a:gd name="connsiteY37" fmla="*/ 720724 h 1558492"/>
                  <a:gd name="connsiteX38" fmla="*/ 1648508 w 2260969"/>
                  <a:gd name="connsiteY38" fmla="*/ 724706 h 1558492"/>
                  <a:gd name="connsiteX39" fmla="*/ 1640544 w 2260969"/>
                  <a:gd name="connsiteY39" fmla="*/ 716743 h 1558492"/>
                  <a:gd name="connsiteX40" fmla="*/ 1644526 w 2260969"/>
                  <a:gd name="connsiteY40" fmla="*/ 708779 h 1558492"/>
                  <a:gd name="connsiteX41" fmla="*/ 1660454 w 2260969"/>
                  <a:gd name="connsiteY41" fmla="*/ 696833 h 1558492"/>
                  <a:gd name="connsiteX42" fmla="*/ 1760001 w 2260969"/>
                  <a:gd name="connsiteY42" fmla="*/ 637104 h 1558492"/>
                  <a:gd name="connsiteX43" fmla="*/ 2110409 w 2260969"/>
                  <a:gd name="connsiteY43" fmla="*/ 426064 h 1558492"/>
                  <a:gd name="connsiteX44" fmla="*/ 2198010 w 2260969"/>
                  <a:gd name="connsiteY44" fmla="*/ 366335 h 1558492"/>
                  <a:gd name="connsiteX45" fmla="*/ 2221902 w 2260969"/>
                  <a:gd name="connsiteY45" fmla="*/ 334480 h 1558492"/>
                  <a:gd name="connsiteX46" fmla="*/ 2198010 w 2260969"/>
                  <a:gd name="connsiteY46" fmla="*/ 270769 h 1558492"/>
                  <a:gd name="connsiteX47" fmla="*/ 2150228 w 2260969"/>
                  <a:gd name="connsiteY47" fmla="*/ 262806 h 1558492"/>
                  <a:gd name="connsiteX48" fmla="*/ 2138282 w 2260969"/>
                  <a:gd name="connsiteY48" fmla="*/ 266788 h 1558492"/>
                  <a:gd name="connsiteX49" fmla="*/ 1907331 w 2260969"/>
                  <a:gd name="connsiteY49" fmla="*/ 378281 h 1558492"/>
                  <a:gd name="connsiteX50" fmla="*/ 1608689 w 2260969"/>
                  <a:gd name="connsiteY50" fmla="*/ 533575 h 1558492"/>
                  <a:gd name="connsiteX51" fmla="*/ 1556924 w 2260969"/>
                  <a:gd name="connsiteY51" fmla="*/ 557466 h 1558492"/>
                  <a:gd name="connsiteX52" fmla="*/ 1544978 w 2260969"/>
                  <a:gd name="connsiteY52" fmla="*/ 557466 h 1558492"/>
                  <a:gd name="connsiteX53" fmla="*/ 1548960 w 2260969"/>
                  <a:gd name="connsiteY53" fmla="*/ 545521 h 1558492"/>
                  <a:gd name="connsiteX54" fmla="*/ 1568870 w 2260969"/>
                  <a:gd name="connsiteY54" fmla="*/ 525611 h 1558492"/>
                  <a:gd name="connsiteX55" fmla="*/ 1660454 w 2260969"/>
                  <a:gd name="connsiteY55" fmla="*/ 457919 h 1558492"/>
                  <a:gd name="connsiteX56" fmla="*/ 1867512 w 2260969"/>
                  <a:gd name="connsiteY56" fmla="*/ 326516 h 1558492"/>
                  <a:gd name="connsiteX57" fmla="*/ 1963078 w 2260969"/>
                  <a:gd name="connsiteY57" fmla="*/ 250860 h 1558492"/>
                  <a:gd name="connsiteX58" fmla="*/ 1986969 w 2260969"/>
                  <a:gd name="connsiteY58" fmla="*/ 183167 h 1558492"/>
                  <a:gd name="connsiteX59" fmla="*/ 1955114 w 2260969"/>
                  <a:gd name="connsiteY59" fmla="*/ 151312 h 1558492"/>
                  <a:gd name="connsiteX60" fmla="*/ 1911313 w 2260969"/>
                  <a:gd name="connsiteY60" fmla="*/ 159276 h 1558492"/>
                  <a:gd name="connsiteX61" fmla="*/ 1752037 w 2260969"/>
                  <a:gd name="connsiteY61" fmla="*/ 226968 h 1558492"/>
                  <a:gd name="connsiteX62" fmla="*/ 1485250 w 2260969"/>
                  <a:gd name="connsiteY62" fmla="*/ 362353 h 1558492"/>
                  <a:gd name="connsiteX63" fmla="*/ 1469322 w 2260969"/>
                  <a:gd name="connsiteY63" fmla="*/ 366335 h 1558492"/>
                  <a:gd name="connsiteX64" fmla="*/ 1126879 w 2260969"/>
                  <a:gd name="connsiteY64" fmla="*/ 366335 h 1558492"/>
                  <a:gd name="connsiteX65" fmla="*/ 1114933 w 2260969"/>
                  <a:gd name="connsiteY65" fmla="*/ 366335 h 1558492"/>
                  <a:gd name="connsiteX66" fmla="*/ 1122897 w 2260969"/>
                  <a:gd name="connsiteY66" fmla="*/ 318552 h 1558492"/>
                  <a:gd name="connsiteX67" fmla="*/ 1130860 w 2260969"/>
                  <a:gd name="connsiteY67" fmla="*/ 230950 h 1558492"/>
                  <a:gd name="connsiteX68" fmla="*/ 1102987 w 2260969"/>
                  <a:gd name="connsiteY68" fmla="*/ 171222 h 1558492"/>
                  <a:gd name="connsiteX69" fmla="*/ 1043259 w 2260969"/>
                  <a:gd name="connsiteY69" fmla="*/ 171222 h 1558492"/>
                  <a:gd name="connsiteX70" fmla="*/ 995476 w 2260969"/>
                  <a:gd name="connsiteY70" fmla="*/ 226968 h 1558492"/>
                  <a:gd name="connsiteX71" fmla="*/ 907874 w 2260969"/>
                  <a:gd name="connsiteY71" fmla="*/ 358371 h 1558492"/>
                  <a:gd name="connsiteX72" fmla="*/ 895928 w 2260969"/>
                  <a:gd name="connsiteY72" fmla="*/ 366335 h 1558492"/>
                  <a:gd name="connsiteX73" fmla="*/ 752580 w 2260969"/>
                  <a:gd name="connsiteY73" fmla="*/ 358371 h 1558492"/>
                  <a:gd name="connsiteX74" fmla="*/ 704797 w 2260969"/>
                  <a:gd name="connsiteY74" fmla="*/ 346426 h 1558492"/>
                  <a:gd name="connsiteX75" fmla="*/ 696833 w 2260969"/>
                  <a:gd name="connsiteY75" fmla="*/ 314570 h 1558492"/>
                  <a:gd name="connsiteX76" fmla="*/ 728688 w 2260969"/>
                  <a:gd name="connsiteY76" fmla="*/ 286697 h 1558492"/>
                  <a:gd name="connsiteX77" fmla="*/ 796381 w 2260969"/>
                  <a:gd name="connsiteY77" fmla="*/ 242896 h 1558492"/>
                  <a:gd name="connsiteX78" fmla="*/ 939729 w 2260969"/>
                  <a:gd name="connsiteY78" fmla="*/ 119457 h 1558492"/>
                  <a:gd name="connsiteX79" fmla="*/ 975566 w 2260969"/>
                  <a:gd name="connsiteY79" fmla="*/ 51765 h 1558492"/>
                  <a:gd name="connsiteX80" fmla="*/ 939729 w 2260969"/>
                  <a:gd name="connsiteY80" fmla="*/ 0 h 1558492"/>
                  <a:gd name="connsiteX81" fmla="*/ 899910 w 2260969"/>
                  <a:gd name="connsiteY81" fmla="*/ 3982 h 1558492"/>
                  <a:gd name="connsiteX82" fmla="*/ 804344 w 2260969"/>
                  <a:gd name="connsiteY82" fmla="*/ 43801 h 1558492"/>
                  <a:gd name="connsiteX83" fmla="*/ 489774 w 2260969"/>
                  <a:gd name="connsiteY83" fmla="*/ 215023 h 1558492"/>
                  <a:gd name="connsiteX84" fmla="*/ 322534 w 2260969"/>
                  <a:gd name="connsiteY84" fmla="*/ 334480 h 1558492"/>
                  <a:gd name="connsiteX85" fmla="*/ 230950 w 2260969"/>
                  <a:gd name="connsiteY85" fmla="*/ 406154 h 1558492"/>
                  <a:gd name="connsiteX86" fmla="*/ 119457 w 2260969"/>
                  <a:gd name="connsiteY86" fmla="*/ 445973 h 1558492"/>
                  <a:gd name="connsiteX87" fmla="*/ 19910 w 2260969"/>
                  <a:gd name="connsiteY87" fmla="*/ 449955 h 1558492"/>
                  <a:gd name="connsiteX88" fmla="*/ 0 w 2260969"/>
                  <a:gd name="connsiteY88" fmla="*/ 449955 h 1558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</a:cxnLst>
                <a:rect l="l" t="t" r="r" b="b"/>
                <a:pathLst>
                  <a:path w="2260969" h="1558492">
                    <a:moveTo>
                      <a:pt x="0" y="449955"/>
                    </a:moveTo>
                    <a:cubicBezTo>
                      <a:pt x="0" y="453937"/>
                      <a:pt x="0" y="457919"/>
                      <a:pt x="0" y="461901"/>
                    </a:cubicBezTo>
                    <a:cubicBezTo>
                      <a:pt x="0" y="657014"/>
                      <a:pt x="0" y="848145"/>
                      <a:pt x="0" y="1043259"/>
                    </a:cubicBezTo>
                    <a:cubicBezTo>
                      <a:pt x="0" y="1047240"/>
                      <a:pt x="0" y="1047240"/>
                      <a:pt x="0" y="1051222"/>
                    </a:cubicBezTo>
                    <a:cubicBezTo>
                      <a:pt x="0" y="1055204"/>
                      <a:pt x="3982" y="1059186"/>
                      <a:pt x="3982" y="1059186"/>
                    </a:cubicBezTo>
                    <a:cubicBezTo>
                      <a:pt x="31855" y="1063168"/>
                      <a:pt x="55747" y="1067150"/>
                      <a:pt x="83620" y="1067150"/>
                    </a:cubicBezTo>
                    <a:cubicBezTo>
                      <a:pt x="139367" y="1071132"/>
                      <a:pt x="199095" y="1079096"/>
                      <a:pt x="254842" y="1095023"/>
                    </a:cubicBezTo>
                    <a:cubicBezTo>
                      <a:pt x="338462" y="1118915"/>
                      <a:pt x="426064" y="1142806"/>
                      <a:pt x="509684" y="1162716"/>
                    </a:cubicBezTo>
                    <a:cubicBezTo>
                      <a:pt x="521629" y="1166698"/>
                      <a:pt x="529593" y="1170679"/>
                      <a:pt x="537557" y="1182625"/>
                    </a:cubicBezTo>
                    <a:cubicBezTo>
                      <a:pt x="553485" y="1206517"/>
                      <a:pt x="569412" y="1226426"/>
                      <a:pt x="581358" y="1250318"/>
                    </a:cubicBezTo>
                    <a:cubicBezTo>
                      <a:pt x="625159" y="1325974"/>
                      <a:pt x="668960" y="1401630"/>
                      <a:pt x="712761" y="1477286"/>
                    </a:cubicBezTo>
                    <a:cubicBezTo>
                      <a:pt x="728688" y="1501177"/>
                      <a:pt x="744616" y="1525069"/>
                      <a:pt x="760543" y="1548960"/>
                    </a:cubicBezTo>
                    <a:cubicBezTo>
                      <a:pt x="768507" y="1560906"/>
                      <a:pt x="768507" y="1560906"/>
                      <a:pt x="780453" y="1552942"/>
                    </a:cubicBezTo>
                    <a:cubicBezTo>
                      <a:pt x="812308" y="1540996"/>
                      <a:pt x="844163" y="1525069"/>
                      <a:pt x="872037" y="1513123"/>
                    </a:cubicBezTo>
                    <a:cubicBezTo>
                      <a:pt x="939729" y="1481268"/>
                      <a:pt x="1011403" y="1457376"/>
                      <a:pt x="1083078" y="1437467"/>
                    </a:cubicBezTo>
                    <a:cubicBezTo>
                      <a:pt x="1114933" y="1429503"/>
                      <a:pt x="1150770" y="1425521"/>
                      <a:pt x="1182625" y="1417557"/>
                    </a:cubicBezTo>
                    <a:cubicBezTo>
                      <a:pt x="1294118" y="1389684"/>
                      <a:pt x="1397648" y="1337919"/>
                      <a:pt x="1497195" y="1274209"/>
                    </a:cubicBezTo>
                    <a:cubicBezTo>
                      <a:pt x="1624616" y="1194571"/>
                      <a:pt x="1752037" y="1114933"/>
                      <a:pt x="1875476" y="1035295"/>
                    </a:cubicBezTo>
                    <a:cubicBezTo>
                      <a:pt x="1955114" y="987512"/>
                      <a:pt x="2034752" y="935747"/>
                      <a:pt x="2110409" y="887964"/>
                    </a:cubicBezTo>
                    <a:cubicBezTo>
                      <a:pt x="2134300" y="872037"/>
                      <a:pt x="2154209" y="856109"/>
                      <a:pt x="2170137" y="836200"/>
                    </a:cubicBezTo>
                    <a:cubicBezTo>
                      <a:pt x="2182083" y="824254"/>
                      <a:pt x="2182083" y="808326"/>
                      <a:pt x="2178101" y="792399"/>
                    </a:cubicBezTo>
                    <a:cubicBezTo>
                      <a:pt x="2170137" y="776471"/>
                      <a:pt x="2162173" y="760543"/>
                      <a:pt x="2150228" y="748598"/>
                    </a:cubicBezTo>
                    <a:cubicBezTo>
                      <a:pt x="2142264" y="736652"/>
                      <a:pt x="2134300" y="732670"/>
                      <a:pt x="2122354" y="736652"/>
                    </a:cubicBezTo>
                    <a:cubicBezTo>
                      <a:pt x="2062626" y="764525"/>
                      <a:pt x="2002897" y="792399"/>
                      <a:pt x="1943169" y="820272"/>
                    </a:cubicBezTo>
                    <a:cubicBezTo>
                      <a:pt x="1871494" y="856109"/>
                      <a:pt x="1803802" y="891946"/>
                      <a:pt x="1728146" y="919819"/>
                    </a:cubicBezTo>
                    <a:cubicBezTo>
                      <a:pt x="1716200" y="923801"/>
                      <a:pt x="1704254" y="927783"/>
                      <a:pt x="1688327" y="931765"/>
                    </a:cubicBezTo>
                    <a:cubicBezTo>
                      <a:pt x="1684345" y="931765"/>
                      <a:pt x="1676381" y="931765"/>
                      <a:pt x="1676381" y="927783"/>
                    </a:cubicBezTo>
                    <a:cubicBezTo>
                      <a:pt x="1676381" y="923801"/>
                      <a:pt x="1676381" y="919819"/>
                      <a:pt x="1680363" y="915838"/>
                    </a:cubicBezTo>
                    <a:cubicBezTo>
                      <a:pt x="1680363" y="915838"/>
                      <a:pt x="1684345" y="911856"/>
                      <a:pt x="1684345" y="911856"/>
                    </a:cubicBezTo>
                    <a:cubicBezTo>
                      <a:pt x="1692309" y="907874"/>
                      <a:pt x="1704254" y="899910"/>
                      <a:pt x="1712218" y="895928"/>
                    </a:cubicBezTo>
                    <a:cubicBezTo>
                      <a:pt x="1831675" y="824254"/>
                      <a:pt x="1955114" y="752580"/>
                      <a:pt x="2074571" y="680905"/>
                    </a:cubicBezTo>
                    <a:cubicBezTo>
                      <a:pt x="2126336" y="649050"/>
                      <a:pt x="2174119" y="621177"/>
                      <a:pt x="2217920" y="581358"/>
                    </a:cubicBezTo>
                    <a:cubicBezTo>
                      <a:pt x="2229865" y="569412"/>
                      <a:pt x="2241811" y="557466"/>
                      <a:pt x="2253757" y="541539"/>
                    </a:cubicBezTo>
                    <a:cubicBezTo>
                      <a:pt x="2265703" y="525611"/>
                      <a:pt x="2261721" y="513666"/>
                      <a:pt x="2249775" y="497738"/>
                    </a:cubicBezTo>
                    <a:cubicBezTo>
                      <a:pt x="2229865" y="477828"/>
                      <a:pt x="2209956" y="469864"/>
                      <a:pt x="2182083" y="477828"/>
                    </a:cubicBezTo>
                    <a:cubicBezTo>
                      <a:pt x="2142264" y="489774"/>
                      <a:pt x="2102445" y="505702"/>
                      <a:pt x="2066607" y="525611"/>
                    </a:cubicBezTo>
                    <a:cubicBezTo>
                      <a:pt x="1979006" y="569412"/>
                      <a:pt x="1891404" y="617195"/>
                      <a:pt x="1803802" y="657014"/>
                    </a:cubicBezTo>
                    <a:cubicBezTo>
                      <a:pt x="1756019" y="680905"/>
                      <a:pt x="1708236" y="700815"/>
                      <a:pt x="1664435" y="720724"/>
                    </a:cubicBezTo>
                    <a:cubicBezTo>
                      <a:pt x="1660454" y="724706"/>
                      <a:pt x="1652490" y="724706"/>
                      <a:pt x="1648508" y="724706"/>
                    </a:cubicBezTo>
                    <a:cubicBezTo>
                      <a:pt x="1644526" y="724706"/>
                      <a:pt x="1640544" y="720724"/>
                      <a:pt x="1640544" y="716743"/>
                    </a:cubicBezTo>
                    <a:cubicBezTo>
                      <a:pt x="1640544" y="716743"/>
                      <a:pt x="1640544" y="708779"/>
                      <a:pt x="1644526" y="708779"/>
                    </a:cubicBezTo>
                    <a:cubicBezTo>
                      <a:pt x="1648508" y="704797"/>
                      <a:pt x="1652490" y="700815"/>
                      <a:pt x="1660454" y="696833"/>
                    </a:cubicBezTo>
                    <a:cubicBezTo>
                      <a:pt x="1692309" y="676923"/>
                      <a:pt x="1724164" y="657014"/>
                      <a:pt x="1760001" y="637104"/>
                    </a:cubicBezTo>
                    <a:cubicBezTo>
                      <a:pt x="1875476" y="565430"/>
                      <a:pt x="1994933" y="493756"/>
                      <a:pt x="2110409" y="426064"/>
                    </a:cubicBezTo>
                    <a:cubicBezTo>
                      <a:pt x="2142264" y="406154"/>
                      <a:pt x="2170137" y="386245"/>
                      <a:pt x="2198010" y="366335"/>
                    </a:cubicBezTo>
                    <a:cubicBezTo>
                      <a:pt x="2209956" y="358371"/>
                      <a:pt x="2217920" y="346426"/>
                      <a:pt x="2221902" y="334480"/>
                    </a:cubicBezTo>
                    <a:cubicBezTo>
                      <a:pt x="2225884" y="310588"/>
                      <a:pt x="2217920" y="286697"/>
                      <a:pt x="2198010" y="270769"/>
                    </a:cubicBezTo>
                    <a:cubicBezTo>
                      <a:pt x="2186065" y="258824"/>
                      <a:pt x="2166155" y="254842"/>
                      <a:pt x="2150228" y="262806"/>
                    </a:cubicBezTo>
                    <a:cubicBezTo>
                      <a:pt x="2146246" y="262806"/>
                      <a:pt x="2142264" y="266788"/>
                      <a:pt x="2138282" y="266788"/>
                    </a:cubicBezTo>
                    <a:cubicBezTo>
                      <a:pt x="2062626" y="302625"/>
                      <a:pt x="1982988" y="342444"/>
                      <a:pt x="1907331" y="378281"/>
                    </a:cubicBezTo>
                    <a:cubicBezTo>
                      <a:pt x="1807784" y="430045"/>
                      <a:pt x="1708236" y="481810"/>
                      <a:pt x="1608689" y="533575"/>
                    </a:cubicBezTo>
                    <a:cubicBezTo>
                      <a:pt x="1592761" y="541539"/>
                      <a:pt x="1576833" y="549503"/>
                      <a:pt x="1556924" y="557466"/>
                    </a:cubicBezTo>
                    <a:cubicBezTo>
                      <a:pt x="1552942" y="557466"/>
                      <a:pt x="1548960" y="557466"/>
                      <a:pt x="1544978" y="557466"/>
                    </a:cubicBezTo>
                    <a:cubicBezTo>
                      <a:pt x="1544978" y="553485"/>
                      <a:pt x="1544978" y="549503"/>
                      <a:pt x="1548960" y="545521"/>
                    </a:cubicBezTo>
                    <a:cubicBezTo>
                      <a:pt x="1556924" y="537557"/>
                      <a:pt x="1560906" y="529593"/>
                      <a:pt x="1568870" y="525611"/>
                    </a:cubicBezTo>
                    <a:cubicBezTo>
                      <a:pt x="1600725" y="501720"/>
                      <a:pt x="1628598" y="481810"/>
                      <a:pt x="1660454" y="457919"/>
                    </a:cubicBezTo>
                    <a:cubicBezTo>
                      <a:pt x="1728146" y="414118"/>
                      <a:pt x="1799820" y="370317"/>
                      <a:pt x="1867512" y="326516"/>
                    </a:cubicBezTo>
                    <a:cubicBezTo>
                      <a:pt x="1899368" y="302625"/>
                      <a:pt x="1935205" y="282715"/>
                      <a:pt x="1963078" y="250860"/>
                    </a:cubicBezTo>
                    <a:cubicBezTo>
                      <a:pt x="1982988" y="230950"/>
                      <a:pt x="1986969" y="211041"/>
                      <a:pt x="1986969" y="183167"/>
                    </a:cubicBezTo>
                    <a:cubicBezTo>
                      <a:pt x="1986969" y="163258"/>
                      <a:pt x="1975024" y="151312"/>
                      <a:pt x="1955114" y="151312"/>
                    </a:cubicBezTo>
                    <a:cubicBezTo>
                      <a:pt x="1939187" y="151312"/>
                      <a:pt x="1923259" y="155294"/>
                      <a:pt x="1911313" y="159276"/>
                    </a:cubicBezTo>
                    <a:cubicBezTo>
                      <a:pt x="1855567" y="175204"/>
                      <a:pt x="1803802" y="203077"/>
                      <a:pt x="1752037" y="226968"/>
                    </a:cubicBezTo>
                    <a:cubicBezTo>
                      <a:pt x="1664435" y="270769"/>
                      <a:pt x="1572852" y="314570"/>
                      <a:pt x="1485250" y="362353"/>
                    </a:cubicBezTo>
                    <a:cubicBezTo>
                      <a:pt x="1481268" y="366335"/>
                      <a:pt x="1473304" y="366335"/>
                      <a:pt x="1469322" y="366335"/>
                    </a:cubicBezTo>
                    <a:cubicBezTo>
                      <a:pt x="1353847" y="366335"/>
                      <a:pt x="1238372" y="366335"/>
                      <a:pt x="1126879" y="366335"/>
                    </a:cubicBezTo>
                    <a:cubicBezTo>
                      <a:pt x="1122897" y="366335"/>
                      <a:pt x="1118915" y="366335"/>
                      <a:pt x="1114933" y="366335"/>
                    </a:cubicBezTo>
                    <a:cubicBezTo>
                      <a:pt x="1118915" y="350407"/>
                      <a:pt x="1118915" y="334480"/>
                      <a:pt x="1122897" y="318552"/>
                    </a:cubicBezTo>
                    <a:cubicBezTo>
                      <a:pt x="1126879" y="290679"/>
                      <a:pt x="1134842" y="258824"/>
                      <a:pt x="1130860" y="230950"/>
                    </a:cubicBezTo>
                    <a:cubicBezTo>
                      <a:pt x="1126879" y="207059"/>
                      <a:pt x="1122897" y="187149"/>
                      <a:pt x="1102987" y="171222"/>
                    </a:cubicBezTo>
                    <a:cubicBezTo>
                      <a:pt x="1083078" y="155294"/>
                      <a:pt x="1063168" y="147330"/>
                      <a:pt x="1043259" y="171222"/>
                    </a:cubicBezTo>
                    <a:cubicBezTo>
                      <a:pt x="1027331" y="191131"/>
                      <a:pt x="1011403" y="207059"/>
                      <a:pt x="995476" y="226968"/>
                    </a:cubicBezTo>
                    <a:cubicBezTo>
                      <a:pt x="967602" y="270769"/>
                      <a:pt x="935747" y="314570"/>
                      <a:pt x="907874" y="358371"/>
                    </a:cubicBezTo>
                    <a:cubicBezTo>
                      <a:pt x="903892" y="362353"/>
                      <a:pt x="903892" y="366335"/>
                      <a:pt x="895928" y="366335"/>
                    </a:cubicBezTo>
                    <a:cubicBezTo>
                      <a:pt x="848145" y="362353"/>
                      <a:pt x="800362" y="362353"/>
                      <a:pt x="752580" y="358371"/>
                    </a:cubicBezTo>
                    <a:cubicBezTo>
                      <a:pt x="736652" y="358371"/>
                      <a:pt x="720724" y="354389"/>
                      <a:pt x="704797" y="346426"/>
                    </a:cubicBezTo>
                    <a:cubicBezTo>
                      <a:pt x="688869" y="342444"/>
                      <a:pt x="684887" y="326516"/>
                      <a:pt x="696833" y="314570"/>
                    </a:cubicBezTo>
                    <a:cubicBezTo>
                      <a:pt x="704797" y="302625"/>
                      <a:pt x="716743" y="294661"/>
                      <a:pt x="728688" y="286697"/>
                    </a:cubicBezTo>
                    <a:cubicBezTo>
                      <a:pt x="752580" y="270769"/>
                      <a:pt x="776471" y="254842"/>
                      <a:pt x="796381" y="242896"/>
                    </a:cubicBezTo>
                    <a:cubicBezTo>
                      <a:pt x="852127" y="211041"/>
                      <a:pt x="899910" y="171222"/>
                      <a:pt x="939729" y="119457"/>
                    </a:cubicBezTo>
                    <a:cubicBezTo>
                      <a:pt x="955657" y="99548"/>
                      <a:pt x="967602" y="75656"/>
                      <a:pt x="975566" y="51765"/>
                    </a:cubicBezTo>
                    <a:cubicBezTo>
                      <a:pt x="983530" y="23891"/>
                      <a:pt x="967602" y="3982"/>
                      <a:pt x="939729" y="0"/>
                    </a:cubicBezTo>
                    <a:cubicBezTo>
                      <a:pt x="927783" y="0"/>
                      <a:pt x="911856" y="0"/>
                      <a:pt x="899910" y="3982"/>
                    </a:cubicBezTo>
                    <a:cubicBezTo>
                      <a:pt x="868055" y="15928"/>
                      <a:pt x="832218" y="27873"/>
                      <a:pt x="804344" y="43801"/>
                    </a:cubicBezTo>
                    <a:cubicBezTo>
                      <a:pt x="696833" y="95566"/>
                      <a:pt x="593304" y="151312"/>
                      <a:pt x="489774" y="215023"/>
                    </a:cubicBezTo>
                    <a:cubicBezTo>
                      <a:pt x="430046" y="250860"/>
                      <a:pt x="374299" y="290679"/>
                      <a:pt x="322534" y="334480"/>
                    </a:cubicBezTo>
                    <a:cubicBezTo>
                      <a:pt x="294661" y="358371"/>
                      <a:pt x="262806" y="382263"/>
                      <a:pt x="230950" y="406154"/>
                    </a:cubicBezTo>
                    <a:cubicBezTo>
                      <a:pt x="199095" y="430045"/>
                      <a:pt x="159276" y="445973"/>
                      <a:pt x="119457" y="445973"/>
                    </a:cubicBezTo>
                    <a:cubicBezTo>
                      <a:pt x="87602" y="449955"/>
                      <a:pt x="55747" y="449955"/>
                      <a:pt x="19910" y="449955"/>
                    </a:cubicBezTo>
                    <a:cubicBezTo>
                      <a:pt x="7964" y="449955"/>
                      <a:pt x="3982" y="449955"/>
                      <a:pt x="0" y="449955"/>
                    </a:cubicBezTo>
                    <a:close/>
                  </a:path>
                </a:pathLst>
              </a:custGeom>
              <a:solidFill>
                <a:srgbClr val="E8B491"/>
              </a:solidFill>
              <a:ln w="3972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2E573468-87B3-4C0B-A5B4-35591DEC7BD2}"/>
                  </a:ext>
                </a:extLst>
              </p:cNvPr>
              <p:cNvSpPr/>
              <p:nvPr/>
            </p:nvSpPr>
            <p:spPr>
              <a:xfrm>
                <a:off x="1207917" y="3440917"/>
                <a:ext cx="877511" cy="1044751"/>
              </a:xfrm>
              <a:custGeom>
                <a:avLst/>
                <a:gdLst>
                  <a:gd name="connsiteX0" fmla="*/ 0 w 877511"/>
                  <a:gd name="connsiteY0" fmla="*/ 973077 h 1044751"/>
                  <a:gd name="connsiteX1" fmla="*/ 0 w 877511"/>
                  <a:gd name="connsiteY1" fmla="*/ 463394 h 1044751"/>
                  <a:gd name="connsiteX2" fmla="*/ 63710 w 877511"/>
                  <a:gd name="connsiteY2" fmla="*/ 451448 h 1044751"/>
                  <a:gd name="connsiteX3" fmla="*/ 286697 w 877511"/>
                  <a:gd name="connsiteY3" fmla="*/ 343937 h 1044751"/>
                  <a:gd name="connsiteX4" fmla="*/ 374299 w 877511"/>
                  <a:gd name="connsiteY4" fmla="*/ 268281 h 1044751"/>
                  <a:gd name="connsiteX5" fmla="*/ 617195 w 877511"/>
                  <a:gd name="connsiteY5" fmla="*/ 116968 h 1044751"/>
                  <a:gd name="connsiteX6" fmla="*/ 816290 w 877511"/>
                  <a:gd name="connsiteY6" fmla="*/ 17421 h 1044751"/>
                  <a:gd name="connsiteX7" fmla="*/ 864073 w 877511"/>
                  <a:gd name="connsiteY7" fmla="*/ 1493 h 1044751"/>
                  <a:gd name="connsiteX8" fmla="*/ 876019 w 877511"/>
                  <a:gd name="connsiteY8" fmla="*/ 13439 h 1044751"/>
                  <a:gd name="connsiteX9" fmla="*/ 844163 w 877511"/>
                  <a:gd name="connsiteY9" fmla="*/ 65204 h 1044751"/>
                  <a:gd name="connsiteX10" fmla="*/ 704797 w 877511"/>
                  <a:gd name="connsiteY10" fmla="*/ 168733 h 1044751"/>
                  <a:gd name="connsiteX11" fmla="*/ 625159 w 877511"/>
                  <a:gd name="connsiteY11" fmla="*/ 212534 h 1044751"/>
                  <a:gd name="connsiteX12" fmla="*/ 593304 w 877511"/>
                  <a:gd name="connsiteY12" fmla="*/ 252353 h 1044751"/>
                  <a:gd name="connsiteX13" fmla="*/ 601267 w 877511"/>
                  <a:gd name="connsiteY13" fmla="*/ 328009 h 1044751"/>
                  <a:gd name="connsiteX14" fmla="*/ 629141 w 877511"/>
                  <a:gd name="connsiteY14" fmla="*/ 347919 h 1044751"/>
                  <a:gd name="connsiteX15" fmla="*/ 700815 w 877511"/>
                  <a:gd name="connsiteY15" fmla="*/ 355882 h 1044751"/>
                  <a:gd name="connsiteX16" fmla="*/ 800362 w 877511"/>
                  <a:gd name="connsiteY16" fmla="*/ 367828 h 1044751"/>
                  <a:gd name="connsiteX17" fmla="*/ 812308 w 877511"/>
                  <a:gd name="connsiteY17" fmla="*/ 395702 h 1044751"/>
                  <a:gd name="connsiteX18" fmla="*/ 752580 w 877511"/>
                  <a:gd name="connsiteY18" fmla="*/ 499231 h 1044751"/>
                  <a:gd name="connsiteX19" fmla="*/ 645068 w 877511"/>
                  <a:gd name="connsiteY19" fmla="*/ 738145 h 1044751"/>
                  <a:gd name="connsiteX20" fmla="*/ 565430 w 877511"/>
                  <a:gd name="connsiteY20" fmla="*/ 889458 h 1044751"/>
                  <a:gd name="connsiteX21" fmla="*/ 497738 w 877511"/>
                  <a:gd name="connsiteY21" fmla="*/ 949186 h 1044751"/>
                  <a:gd name="connsiteX22" fmla="*/ 465883 w 877511"/>
                  <a:gd name="connsiteY22" fmla="*/ 973077 h 1044751"/>
                  <a:gd name="connsiteX23" fmla="*/ 453937 w 877511"/>
                  <a:gd name="connsiteY23" fmla="*/ 1016878 h 1044751"/>
                  <a:gd name="connsiteX24" fmla="*/ 453937 w 877511"/>
                  <a:gd name="connsiteY24" fmla="*/ 1024842 h 1044751"/>
                  <a:gd name="connsiteX25" fmla="*/ 438009 w 877511"/>
                  <a:gd name="connsiteY25" fmla="*/ 1044752 h 1044751"/>
                  <a:gd name="connsiteX26" fmla="*/ 390226 w 877511"/>
                  <a:gd name="connsiteY26" fmla="*/ 1036788 h 1044751"/>
                  <a:gd name="connsiteX27" fmla="*/ 270769 w 877511"/>
                  <a:gd name="connsiteY27" fmla="*/ 1000951 h 1044751"/>
                  <a:gd name="connsiteX28" fmla="*/ 47783 w 877511"/>
                  <a:gd name="connsiteY28" fmla="*/ 969096 h 1044751"/>
                  <a:gd name="connsiteX29" fmla="*/ 0 w 877511"/>
                  <a:gd name="connsiteY29" fmla="*/ 973077 h 1044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877511" h="1044751">
                    <a:moveTo>
                      <a:pt x="0" y="973077"/>
                    </a:moveTo>
                    <a:cubicBezTo>
                      <a:pt x="0" y="801856"/>
                      <a:pt x="0" y="634616"/>
                      <a:pt x="0" y="463394"/>
                    </a:cubicBezTo>
                    <a:cubicBezTo>
                      <a:pt x="19910" y="459412"/>
                      <a:pt x="43801" y="455430"/>
                      <a:pt x="63710" y="451448"/>
                    </a:cubicBezTo>
                    <a:cubicBezTo>
                      <a:pt x="147330" y="439503"/>
                      <a:pt x="222987" y="399683"/>
                      <a:pt x="286697" y="343937"/>
                    </a:cubicBezTo>
                    <a:cubicBezTo>
                      <a:pt x="314570" y="320045"/>
                      <a:pt x="342444" y="292172"/>
                      <a:pt x="374299" y="268281"/>
                    </a:cubicBezTo>
                    <a:cubicBezTo>
                      <a:pt x="449955" y="212534"/>
                      <a:pt x="533575" y="164751"/>
                      <a:pt x="617195" y="116968"/>
                    </a:cubicBezTo>
                    <a:cubicBezTo>
                      <a:pt x="680905" y="81131"/>
                      <a:pt x="748598" y="45294"/>
                      <a:pt x="816290" y="17421"/>
                    </a:cubicBezTo>
                    <a:cubicBezTo>
                      <a:pt x="832218" y="9457"/>
                      <a:pt x="848145" y="5475"/>
                      <a:pt x="864073" y="1493"/>
                    </a:cubicBezTo>
                    <a:cubicBezTo>
                      <a:pt x="876019" y="-2489"/>
                      <a:pt x="880000" y="1493"/>
                      <a:pt x="876019" y="13439"/>
                    </a:cubicBezTo>
                    <a:cubicBezTo>
                      <a:pt x="872037" y="33348"/>
                      <a:pt x="856109" y="49276"/>
                      <a:pt x="844163" y="65204"/>
                    </a:cubicBezTo>
                    <a:cubicBezTo>
                      <a:pt x="804344" y="109005"/>
                      <a:pt x="756562" y="140860"/>
                      <a:pt x="704797" y="168733"/>
                    </a:cubicBezTo>
                    <a:cubicBezTo>
                      <a:pt x="676924" y="184661"/>
                      <a:pt x="653032" y="196606"/>
                      <a:pt x="625159" y="212534"/>
                    </a:cubicBezTo>
                    <a:cubicBezTo>
                      <a:pt x="609231" y="220498"/>
                      <a:pt x="597285" y="232444"/>
                      <a:pt x="593304" y="252353"/>
                    </a:cubicBezTo>
                    <a:cubicBezTo>
                      <a:pt x="589322" y="276244"/>
                      <a:pt x="593304" y="304118"/>
                      <a:pt x="601267" y="328009"/>
                    </a:cubicBezTo>
                    <a:cubicBezTo>
                      <a:pt x="605249" y="339955"/>
                      <a:pt x="617195" y="347919"/>
                      <a:pt x="629141" y="347919"/>
                    </a:cubicBezTo>
                    <a:cubicBezTo>
                      <a:pt x="653032" y="351901"/>
                      <a:pt x="676924" y="351901"/>
                      <a:pt x="700815" y="355882"/>
                    </a:cubicBezTo>
                    <a:cubicBezTo>
                      <a:pt x="732670" y="359864"/>
                      <a:pt x="768507" y="363846"/>
                      <a:pt x="800362" y="367828"/>
                    </a:cubicBezTo>
                    <a:cubicBezTo>
                      <a:pt x="824254" y="371810"/>
                      <a:pt x="824254" y="371810"/>
                      <a:pt x="812308" y="395702"/>
                    </a:cubicBezTo>
                    <a:cubicBezTo>
                      <a:pt x="792399" y="431539"/>
                      <a:pt x="772489" y="463394"/>
                      <a:pt x="752580" y="499231"/>
                    </a:cubicBezTo>
                    <a:cubicBezTo>
                      <a:pt x="704797" y="574887"/>
                      <a:pt x="672942" y="654525"/>
                      <a:pt x="645068" y="738145"/>
                    </a:cubicBezTo>
                    <a:cubicBezTo>
                      <a:pt x="629141" y="793892"/>
                      <a:pt x="601267" y="845657"/>
                      <a:pt x="565430" y="889458"/>
                    </a:cubicBezTo>
                    <a:cubicBezTo>
                      <a:pt x="545521" y="913349"/>
                      <a:pt x="521629" y="933258"/>
                      <a:pt x="497738" y="949186"/>
                    </a:cubicBezTo>
                    <a:cubicBezTo>
                      <a:pt x="485792" y="957150"/>
                      <a:pt x="473846" y="965114"/>
                      <a:pt x="465883" y="973077"/>
                    </a:cubicBezTo>
                    <a:cubicBezTo>
                      <a:pt x="453937" y="985023"/>
                      <a:pt x="449955" y="1000951"/>
                      <a:pt x="453937" y="1016878"/>
                    </a:cubicBezTo>
                    <a:cubicBezTo>
                      <a:pt x="453937" y="1020860"/>
                      <a:pt x="453937" y="1020860"/>
                      <a:pt x="453937" y="1024842"/>
                    </a:cubicBezTo>
                    <a:cubicBezTo>
                      <a:pt x="453937" y="1036788"/>
                      <a:pt x="449955" y="1044752"/>
                      <a:pt x="438009" y="1044752"/>
                    </a:cubicBezTo>
                    <a:cubicBezTo>
                      <a:pt x="422082" y="1044752"/>
                      <a:pt x="406154" y="1040770"/>
                      <a:pt x="390226" y="1036788"/>
                    </a:cubicBezTo>
                    <a:cubicBezTo>
                      <a:pt x="350407" y="1024842"/>
                      <a:pt x="310588" y="1012896"/>
                      <a:pt x="270769" y="1000951"/>
                    </a:cubicBezTo>
                    <a:cubicBezTo>
                      <a:pt x="199095" y="981041"/>
                      <a:pt x="123439" y="969096"/>
                      <a:pt x="47783" y="969096"/>
                    </a:cubicBezTo>
                    <a:cubicBezTo>
                      <a:pt x="27873" y="973077"/>
                      <a:pt x="11946" y="973077"/>
                      <a:pt x="0" y="973077"/>
                    </a:cubicBezTo>
                    <a:close/>
                  </a:path>
                </a:pathLst>
              </a:custGeom>
              <a:solidFill>
                <a:srgbClr val="9F8877"/>
              </a:solidFill>
              <a:ln w="3972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6A169917-86E9-4B7C-9A24-85AE92167022}"/>
                  </a:ext>
                </a:extLst>
              </p:cNvPr>
              <p:cNvSpPr/>
              <p:nvPr/>
            </p:nvSpPr>
            <p:spPr>
              <a:xfrm>
                <a:off x="2163574" y="3800782"/>
                <a:ext cx="328084" cy="208495"/>
              </a:xfrm>
              <a:custGeom>
                <a:avLst/>
                <a:gdLst>
                  <a:gd name="connsiteX0" fmla="*/ 199095 w 328084"/>
                  <a:gd name="connsiteY0" fmla="*/ 3982 h 208495"/>
                  <a:gd name="connsiteX1" fmla="*/ 302625 w 328084"/>
                  <a:gd name="connsiteY1" fmla="*/ 11946 h 208495"/>
                  <a:gd name="connsiteX2" fmla="*/ 318552 w 328084"/>
                  <a:gd name="connsiteY2" fmla="*/ 15928 h 208495"/>
                  <a:gd name="connsiteX3" fmla="*/ 322534 w 328084"/>
                  <a:gd name="connsiteY3" fmla="*/ 35837 h 208495"/>
                  <a:gd name="connsiteX4" fmla="*/ 298643 w 328084"/>
                  <a:gd name="connsiteY4" fmla="*/ 55747 h 208495"/>
                  <a:gd name="connsiteX5" fmla="*/ 215023 w 328084"/>
                  <a:gd name="connsiteY5" fmla="*/ 107511 h 208495"/>
                  <a:gd name="connsiteX6" fmla="*/ 55747 w 328084"/>
                  <a:gd name="connsiteY6" fmla="*/ 195113 h 208495"/>
                  <a:gd name="connsiteX7" fmla="*/ 19910 w 328084"/>
                  <a:gd name="connsiteY7" fmla="*/ 207059 h 208495"/>
                  <a:gd name="connsiteX8" fmla="*/ 0 w 328084"/>
                  <a:gd name="connsiteY8" fmla="*/ 191131 h 208495"/>
                  <a:gd name="connsiteX9" fmla="*/ 3982 w 328084"/>
                  <a:gd name="connsiteY9" fmla="*/ 163258 h 208495"/>
                  <a:gd name="connsiteX10" fmla="*/ 83620 w 328084"/>
                  <a:gd name="connsiteY10" fmla="*/ 31855 h 208495"/>
                  <a:gd name="connsiteX11" fmla="*/ 155294 w 328084"/>
                  <a:gd name="connsiteY11" fmla="*/ 0 h 208495"/>
                  <a:gd name="connsiteX12" fmla="*/ 199095 w 328084"/>
                  <a:gd name="connsiteY12" fmla="*/ 3982 h 208495"/>
                  <a:gd name="connsiteX13" fmla="*/ 199095 w 328084"/>
                  <a:gd name="connsiteY13" fmla="*/ 3982 h 2084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28084" h="208495">
                    <a:moveTo>
                      <a:pt x="199095" y="3982"/>
                    </a:moveTo>
                    <a:cubicBezTo>
                      <a:pt x="234932" y="7964"/>
                      <a:pt x="266788" y="7964"/>
                      <a:pt x="302625" y="11946"/>
                    </a:cubicBezTo>
                    <a:cubicBezTo>
                      <a:pt x="306607" y="11946"/>
                      <a:pt x="314570" y="15928"/>
                      <a:pt x="318552" y="15928"/>
                    </a:cubicBezTo>
                    <a:cubicBezTo>
                      <a:pt x="330498" y="19910"/>
                      <a:pt x="330498" y="27873"/>
                      <a:pt x="322534" y="35837"/>
                    </a:cubicBezTo>
                    <a:cubicBezTo>
                      <a:pt x="314570" y="43801"/>
                      <a:pt x="306607" y="51765"/>
                      <a:pt x="298643" y="55747"/>
                    </a:cubicBezTo>
                    <a:cubicBezTo>
                      <a:pt x="270769" y="75656"/>
                      <a:pt x="242896" y="91584"/>
                      <a:pt x="215023" y="107511"/>
                    </a:cubicBezTo>
                    <a:cubicBezTo>
                      <a:pt x="163258" y="135385"/>
                      <a:pt x="107511" y="167240"/>
                      <a:pt x="55747" y="195113"/>
                    </a:cubicBezTo>
                    <a:cubicBezTo>
                      <a:pt x="43801" y="203077"/>
                      <a:pt x="31855" y="207059"/>
                      <a:pt x="19910" y="207059"/>
                    </a:cubicBezTo>
                    <a:cubicBezTo>
                      <a:pt x="7964" y="211041"/>
                      <a:pt x="0" y="207059"/>
                      <a:pt x="0" y="191131"/>
                    </a:cubicBezTo>
                    <a:cubicBezTo>
                      <a:pt x="0" y="183167"/>
                      <a:pt x="0" y="171222"/>
                      <a:pt x="3982" y="163258"/>
                    </a:cubicBezTo>
                    <a:cubicBezTo>
                      <a:pt x="23891" y="115475"/>
                      <a:pt x="51765" y="71674"/>
                      <a:pt x="83620" y="31855"/>
                    </a:cubicBezTo>
                    <a:cubicBezTo>
                      <a:pt x="103529" y="7964"/>
                      <a:pt x="127421" y="3982"/>
                      <a:pt x="155294" y="0"/>
                    </a:cubicBezTo>
                    <a:cubicBezTo>
                      <a:pt x="163258" y="7964"/>
                      <a:pt x="183167" y="7964"/>
                      <a:pt x="199095" y="3982"/>
                    </a:cubicBezTo>
                    <a:cubicBezTo>
                      <a:pt x="199095" y="3982"/>
                      <a:pt x="199095" y="3982"/>
                      <a:pt x="199095" y="3982"/>
                    </a:cubicBezTo>
                    <a:close/>
                  </a:path>
                </a:pathLst>
              </a:custGeom>
              <a:solidFill>
                <a:srgbClr val="9F8877"/>
              </a:solidFill>
              <a:ln w="3972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03DB5A63-959C-D315-6919-ADC94654B1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5299" y="2"/>
            <a:ext cx="1224135" cy="523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40011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B9F08600-F05A-455B-99B4-FA788BFCB88E}"/>
              </a:ext>
            </a:extLst>
          </p:cNvPr>
          <p:cNvSpPr/>
          <p:nvPr/>
        </p:nvSpPr>
        <p:spPr>
          <a:xfrm>
            <a:off x="522685" y="477211"/>
            <a:ext cx="11146629" cy="5903578"/>
          </a:xfrm>
          <a:prstGeom prst="rect">
            <a:avLst/>
          </a:prstGeom>
          <a:solidFill>
            <a:srgbClr val="00B0F0">
              <a:alpha val="1294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6993E6B-75D8-4C3B-BE3F-F19EEDF00F4C}"/>
              </a:ext>
            </a:extLst>
          </p:cNvPr>
          <p:cNvSpPr txBox="1"/>
          <p:nvPr/>
        </p:nvSpPr>
        <p:spPr>
          <a:xfrm>
            <a:off x="3610497" y="1320108"/>
            <a:ext cx="8058817" cy="426655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ရောဂါဖြစ်ပွားနေစဉ်အတွင်း စွန့်ပစ်ပစ္စည်းများကို 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ဘေးကင်း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စွာ စီမံခန့်ခွဲခြင်းနှင့် စွန့်ပစ်ခြင်းကို 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ဆောင်ရွက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ပါ။ သို့သော် ကာလဝမ်းရောဂါဖြစ်ပွားနေချိန်တွင် အိမ်သာများ 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စုပ်ထုတ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ရှင်းလင်းခြင်းကို ရှောင်ကြဉ်ပါ။ အိမ်သာများကို 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မဖြစ်မနေ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စုပ်ထုတ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ရှင်းလင်း ရမည်ဆိုပါက 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ဆောင်ရွက်နေ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စဉ် ညစ်ညမ်းမှုမဖြစ်စေရန် ကြိုတင်သတိထားပြီး 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အညစ်အကြေး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များကို ဘေးကင်းစွာ စွန့်ပစ်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ပ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ါ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။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အိမ်သာ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အ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ဆောက်အအုံ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များကို 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အသုံးပြု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နိုင်စေရန်နှင့် အသုံးပြုစေရန်အတွက် 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မိလ္လာဆိုင်ရာ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စီမံချက်များ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 ရေးဆွဲအကောင်အထည်ဖော်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သည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့် အ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ဆင့်များအားလုံးတွင် ရပ်ရွာလူထုပါ၀င်ပါ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စေ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။ အိမ်သာအားလုံးအနီးတွင် ဆပ်ပြာနှင့် 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သန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ရှင်းသော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ရေရရှိသည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 လက်ဆေး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ရန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် 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နေရာ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များ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ထားရှိ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ပါ။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သန့်ရှင်းမှုအ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​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လေ့အထကော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င်းများ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ကိုလည်းကောင်း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၊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 မိလ္လာ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၊ 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ရေပေးဝေမှု၊ ကျန်းမာရေးနှင့် သန့်ရှင်းမှုတို့ကြား 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အ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ဆက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်အ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စပ်များ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ကိုလည်းကောင်း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ဒေသခံများအား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သင်ကြားပေးရန် ကျန်းမာရေးဝန်ထမ်းများအား စနစ်တကျ လေ့ကျင့်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ပေးထားပ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ါ။ </a:t>
            </a:r>
            <a:endParaRPr lang="my-MM" sz="1400" dirty="0">
              <a:latin typeface="Pyidaungsu" panose="020B0502040204020203" pitchFamily="34" charset="0"/>
              <a:cs typeface="Pyidaungsu" panose="020B0502040204020203" pitchFamily="34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မိလ္လာဆိုင်ရာ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ပရိုဂရမ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များ အောင်မြင်စေရန်အတွက် ခိုင်မာသော သန့်ရှင်းရေး အစီအစဉ်များကို 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တိုက်တွန်းအားပေး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ပါ။ မစင်စွန့်ပြီးနောက်နှင့် ကလေး၏မစင်ကို ကိုင်တွယ်ပြီးနောက်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 (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အချိန်များတွင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်)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 လက်ဆေး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ရန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 အဓိကထား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တိုက်တွန်းအားပေးပ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ါ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။</a:t>
            </a:r>
            <a:endParaRPr lang="en-US" sz="1400" dirty="0">
              <a:latin typeface="Pyidaungsu" panose="020B0502040204020203" pitchFamily="34" charset="0"/>
              <a:cs typeface="Pyidaungsu" panose="020B0502040204020203" pitchFamily="34" charset="0"/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DB864E48-867A-4A60-BC77-CB8F32BB30E0}"/>
              </a:ext>
            </a:extLst>
          </p:cNvPr>
          <p:cNvSpPr txBox="1">
            <a:spLocks/>
          </p:cNvSpPr>
          <p:nvPr/>
        </p:nvSpPr>
        <p:spPr>
          <a:xfrm>
            <a:off x="333585" y="540748"/>
            <a:ext cx="10859814" cy="504974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၅။ </a:t>
            </a:r>
            <a:r>
              <a:rPr lang="my-MM" sz="2400" b="1" dirty="0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သန့်ရှင်း</a:t>
            </a:r>
            <a:r>
              <a:rPr lang="en-US" sz="2400" b="1" dirty="0" err="1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ခြင်း</a:t>
            </a:r>
            <a:r>
              <a:rPr lang="my-MM" sz="2400" b="1" dirty="0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နှင့် ပိုမိုကောင်းမွန်သော မိလ္လာစနစ် ရယူအသုံးပြုနိုင်ခြင်း</a:t>
            </a:r>
            <a:endParaRPr lang="en-GB" sz="2400" b="1" dirty="0">
              <a:solidFill>
                <a:schemeClr val="bg1"/>
              </a:solidFill>
              <a:latin typeface="Pyidaungsu" panose="020B0502040204020203" pitchFamily="34" charset="0"/>
              <a:cs typeface="Pyidaungsu" panose="020B0502040204020203" pitchFamily="34" charset="0"/>
            </a:endParaRPr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9975CDC2-DC02-4491-ADE2-CD5B0DDE54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GB" altLang="en-US" dirty="0"/>
          </a:p>
        </p:txBody>
      </p:sp>
      <p:grpSp>
        <p:nvGrpSpPr>
          <p:cNvPr id="12" name="Graphic 12">
            <a:extLst>
              <a:ext uri="{FF2B5EF4-FFF2-40B4-BE49-F238E27FC236}">
                <a16:creationId xmlns:a16="http://schemas.microsoft.com/office/drawing/2014/main" id="{49955804-C57D-495E-953B-FA89A35B5E49}"/>
              </a:ext>
            </a:extLst>
          </p:cNvPr>
          <p:cNvGrpSpPr/>
          <p:nvPr/>
        </p:nvGrpSpPr>
        <p:grpSpPr>
          <a:xfrm>
            <a:off x="921220" y="2346392"/>
            <a:ext cx="2755476" cy="2768417"/>
            <a:chOff x="921220" y="2346392"/>
            <a:chExt cx="2755476" cy="2768417"/>
          </a:xfrm>
        </p:grpSpPr>
        <p:grpSp>
          <p:nvGrpSpPr>
            <p:cNvPr id="13" name="Graphic 12">
              <a:extLst>
                <a:ext uri="{FF2B5EF4-FFF2-40B4-BE49-F238E27FC236}">
                  <a16:creationId xmlns:a16="http://schemas.microsoft.com/office/drawing/2014/main" id="{315B9808-DEA8-4B1D-92A1-5029BBE67CBB}"/>
                </a:ext>
              </a:extLst>
            </p:cNvPr>
            <p:cNvGrpSpPr/>
            <p:nvPr/>
          </p:nvGrpSpPr>
          <p:grpSpPr>
            <a:xfrm>
              <a:off x="921220" y="2346392"/>
              <a:ext cx="2755476" cy="2768417"/>
              <a:chOff x="921220" y="2346392"/>
              <a:chExt cx="2755476" cy="2768417"/>
            </a:xfrm>
          </p:grpSpPr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B2B02F19-F07E-4746-8FD6-5528F9F60949}"/>
                  </a:ext>
                </a:extLst>
              </p:cNvPr>
              <p:cNvSpPr/>
              <p:nvPr/>
            </p:nvSpPr>
            <p:spPr>
              <a:xfrm>
                <a:off x="921220" y="2359333"/>
                <a:ext cx="2755476" cy="2755476"/>
              </a:xfrm>
              <a:custGeom>
                <a:avLst/>
                <a:gdLst>
                  <a:gd name="connsiteX0" fmla="*/ 2755477 w 2755476"/>
                  <a:gd name="connsiteY0" fmla="*/ 1377738 h 2755476"/>
                  <a:gd name="connsiteX1" fmla="*/ 1377738 w 2755476"/>
                  <a:gd name="connsiteY1" fmla="*/ 2755477 h 2755476"/>
                  <a:gd name="connsiteX2" fmla="*/ 0 w 2755476"/>
                  <a:gd name="connsiteY2" fmla="*/ 1377738 h 2755476"/>
                  <a:gd name="connsiteX3" fmla="*/ 1377738 w 2755476"/>
                  <a:gd name="connsiteY3" fmla="*/ 0 h 2755476"/>
                  <a:gd name="connsiteX4" fmla="*/ 2755477 w 2755476"/>
                  <a:gd name="connsiteY4" fmla="*/ 1377738 h 2755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5476" h="2755476">
                    <a:moveTo>
                      <a:pt x="2755477" y="1377738"/>
                    </a:moveTo>
                    <a:cubicBezTo>
                      <a:pt x="2755477" y="2138642"/>
                      <a:pt x="2138642" y="2755477"/>
                      <a:pt x="1377738" y="2755477"/>
                    </a:cubicBezTo>
                    <a:cubicBezTo>
                      <a:pt x="616834" y="2755477"/>
                      <a:pt x="0" y="2138642"/>
                      <a:pt x="0" y="1377738"/>
                    </a:cubicBezTo>
                    <a:cubicBezTo>
                      <a:pt x="0" y="616834"/>
                      <a:pt x="616834" y="0"/>
                      <a:pt x="1377738" y="0"/>
                    </a:cubicBezTo>
                    <a:cubicBezTo>
                      <a:pt x="2138642" y="0"/>
                      <a:pt x="2755477" y="616834"/>
                      <a:pt x="2755477" y="1377738"/>
                    </a:cubicBezTo>
                    <a:close/>
                  </a:path>
                </a:pathLst>
              </a:custGeom>
              <a:noFill/>
              <a:ln w="278105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19" name="Graphic 12">
                <a:extLst>
                  <a:ext uri="{FF2B5EF4-FFF2-40B4-BE49-F238E27FC236}">
                    <a16:creationId xmlns:a16="http://schemas.microsoft.com/office/drawing/2014/main" id="{669E98B9-EC50-4FFC-A096-1A6DEF3948DC}"/>
                  </a:ext>
                </a:extLst>
              </p:cNvPr>
              <p:cNvGrpSpPr/>
              <p:nvPr/>
            </p:nvGrpSpPr>
            <p:grpSpPr>
              <a:xfrm>
                <a:off x="921220" y="2346392"/>
                <a:ext cx="2753143" cy="2757467"/>
                <a:chOff x="921220" y="2346392"/>
                <a:chExt cx="2753143" cy="2757467"/>
              </a:xfrm>
            </p:grpSpPr>
            <p:grpSp>
              <p:nvGrpSpPr>
                <p:cNvPr id="20" name="Graphic 12">
                  <a:extLst>
                    <a:ext uri="{FF2B5EF4-FFF2-40B4-BE49-F238E27FC236}">
                      <a16:creationId xmlns:a16="http://schemas.microsoft.com/office/drawing/2014/main" id="{5DDB9A6F-E13D-4746-AD6C-DFADCFDD8318}"/>
                    </a:ext>
                  </a:extLst>
                </p:cNvPr>
                <p:cNvGrpSpPr/>
                <p:nvPr/>
              </p:nvGrpSpPr>
              <p:grpSpPr>
                <a:xfrm>
                  <a:off x="921220" y="2346392"/>
                  <a:ext cx="2753143" cy="2757467"/>
                  <a:chOff x="921220" y="2346392"/>
                  <a:chExt cx="2753143" cy="2757467"/>
                </a:xfrm>
              </p:grpSpPr>
              <p:sp>
                <p:nvSpPr>
                  <p:cNvPr id="24" name="Freeform: Shape 23">
                    <a:extLst>
                      <a:ext uri="{FF2B5EF4-FFF2-40B4-BE49-F238E27FC236}">
                        <a16:creationId xmlns:a16="http://schemas.microsoft.com/office/drawing/2014/main" id="{3597B48F-0777-47BC-8AE9-7B7C98504753}"/>
                      </a:ext>
                    </a:extLst>
                  </p:cNvPr>
                  <p:cNvSpPr/>
                  <p:nvPr/>
                </p:nvSpPr>
                <p:spPr>
                  <a:xfrm>
                    <a:off x="921220" y="2346392"/>
                    <a:ext cx="2753143" cy="2757467"/>
                  </a:xfrm>
                  <a:custGeom>
                    <a:avLst/>
                    <a:gdLst>
                      <a:gd name="connsiteX0" fmla="*/ 0 w 2753143"/>
                      <a:gd name="connsiteY0" fmla="*/ 1358824 h 2757467"/>
                      <a:gd name="connsiteX1" fmla="*/ 79638 w 2753143"/>
                      <a:gd name="connsiteY1" fmla="*/ 912851 h 2757467"/>
                      <a:gd name="connsiteX2" fmla="*/ 382263 w 2753143"/>
                      <a:gd name="connsiteY2" fmla="*/ 427059 h 2757467"/>
                      <a:gd name="connsiteX3" fmla="*/ 808326 w 2753143"/>
                      <a:gd name="connsiteY3" fmla="*/ 124434 h 2757467"/>
                      <a:gd name="connsiteX4" fmla="*/ 1106969 w 2753143"/>
                      <a:gd name="connsiteY4" fmla="*/ 24887 h 2757467"/>
                      <a:gd name="connsiteX5" fmla="*/ 1429503 w 2753143"/>
                      <a:gd name="connsiteY5" fmla="*/ 995 h 2757467"/>
                      <a:gd name="connsiteX6" fmla="*/ 1732128 w 2753143"/>
                      <a:gd name="connsiteY6" fmla="*/ 48778 h 2757467"/>
                      <a:gd name="connsiteX7" fmla="*/ 2186065 w 2753143"/>
                      <a:gd name="connsiteY7" fmla="*/ 267783 h 2757467"/>
                      <a:gd name="connsiteX8" fmla="*/ 2560364 w 2753143"/>
                      <a:gd name="connsiteY8" fmla="*/ 685883 h 2757467"/>
                      <a:gd name="connsiteX9" fmla="*/ 2723622 w 2753143"/>
                      <a:gd name="connsiteY9" fmla="*/ 1100001 h 2757467"/>
                      <a:gd name="connsiteX10" fmla="*/ 2747513 w 2753143"/>
                      <a:gd name="connsiteY10" fmla="*/ 1267241 h 2757467"/>
                      <a:gd name="connsiteX11" fmla="*/ 2751495 w 2753143"/>
                      <a:gd name="connsiteY11" fmla="*/ 1430499 h 2757467"/>
                      <a:gd name="connsiteX12" fmla="*/ 2731585 w 2753143"/>
                      <a:gd name="connsiteY12" fmla="*/ 1609684 h 2757467"/>
                      <a:gd name="connsiteX13" fmla="*/ 2636020 w 2753143"/>
                      <a:gd name="connsiteY13" fmla="*/ 1932218 h 2757467"/>
                      <a:gd name="connsiteX14" fmla="*/ 2277648 w 2753143"/>
                      <a:gd name="connsiteY14" fmla="*/ 2421992 h 2757467"/>
                      <a:gd name="connsiteX15" fmla="*/ 1951132 w 2753143"/>
                      <a:gd name="connsiteY15" fmla="*/ 2633033 h 2757467"/>
                      <a:gd name="connsiteX16" fmla="*/ 1644526 w 2753143"/>
                      <a:gd name="connsiteY16" fmla="*/ 2732581 h 2757467"/>
                      <a:gd name="connsiteX17" fmla="*/ 1333937 w 2753143"/>
                      <a:gd name="connsiteY17" fmla="*/ 2756472 h 2757467"/>
                      <a:gd name="connsiteX18" fmla="*/ 1162716 w 2753143"/>
                      <a:gd name="connsiteY18" fmla="*/ 2740545 h 2757467"/>
                      <a:gd name="connsiteX19" fmla="*/ 880001 w 2753143"/>
                      <a:gd name="connsiteY19" fmla="*/ 2664888 h 2757467"/>
                      <a:gd name="connsiteX20" fmla="*/ 557466 w 2753143"/>
                      <a:gd name="connsiteY20" fmla="*/ 2489685 h 2757467"/>
                      <a:gd name="connsiteX21" fmla="*/ 282715 w 2753143"/>
                      <a:gd name="connsiteY21" fmla="*/ 2218915 h 2757467"/>
                      <a:gd name="connsiteX22" fmla="*/ 63710 w 2753143"/>
                      <a:gd name="connsiteY22" fmla="*/ 1796834 h 2757467"/>
                      <a:gd name="connsiteX23" fmla="*/ 11946 w 2753143"/>
                      <a:gd name="connsiteY23" fmla="*/ 1561901 h 2757467"/>
                      <a:gd name="connsiteX24" fmla="*/ 0 w 2753143"/>
                      <a:gd name="connsiteY24" fmla="*/ 1358824 h 27574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2753143" h="2757467">
                        <a:moveTo>
                          <a:pt x="0" y="1358824"/>
                        </a:moveTo>
                        <a:cubicBezTo>
                          <a:pt x="0" y="1215476"/>
                          <a:pt x="27873" y="1060182"/>
                          <a:pt x="79638" y="912851"/>
                        </a:cubicBezTo>
                        <a:cubicBezTo>
                          <a:pt x="143348" y="729684"/>
                          <a:pt x="246878" y="566426"/>
                          <a:pt x="382263" y="427059"/>
                        </a:cubicBezTo>
                        <a:cubicBezTo>
                          <a:pt x="505702" y="299638"/>
                          <a:pt x="649050" y="200091"/>
                          <a:pt x="808326" y="124434"/>
                        </a:cubicBezTo>
                        <a:cubicBezTo>
                          <a:pt x="903892" y="80634"/>
                          <a:pt x="1003440" y="48778"/>
                          <a:pt x="1106969" y="24887"/>
                        </a:cubicBezTo>
                        <a:cubicBezTo>
                          <a:pt x="1214480" y="4977"/>
                          <a:pt x="1321992" y="-2986"/>
                          <a:pt x="1429503" y="995"/>
                        </a:cubicBezTo>
                        <a:cubicBezTo>
                          <a:pt x="1533033" y="4977"/>
                          <a:pt x="1632580" y="20905"/>
                          <a:pt x="1732128" y="48778"/>
                        </a:cubicBezTo>
                        <a:cubicBezTo>
                          <a:pt x="1895386" y="92579"/>
                          <a:pt x="2050680" y="164253"/>
                          <a:pt x="2186065" y="267783"/>
                        </a:cubicBezTo>
                        <a:cubicBezTo>
                          <a:pt x="2337377" y="383258"/>
                          <a:pt x="2464798" y="518643"/>
                          <a:pt x="2560364" y="685883"/>
                        </a:cubicBezTo>
                        <a:cubicBezTo>
                          <a:pt x="2636020" y="813304"/>
                          <a:pt x="2691766" y="952670"/>
                          <a:pt x="2723622" y="1100001"/>
                        </a:cubicBezTo>
                        <a:cubicBezTo>
                          <a:pt x="2735567" y="1155747"/>
                          <a:pt x="2743531" y="1211494"/>
                          <a:pt x="2747513" y="1267241"/>
                        </a:cubicBezTo>
                        <a:cubicBezTo>
                          <a:pt x="2751495" y="1319005"/>
                          <a:pt x="2755477" y="1374752"/>
                          <a:pt x="2751495" y="1430499"/>
                        </a:cubicBezTo>
                        <a:cubicBezTo>
                          <a:pt x="2751495" y="1490227"/>
                          <a:pt x="2743531" y="1549956"/>
                          <a:pt x="2731585" y="1609684"/>
                        </a:cubicBezTo>
                        <a:cubicBezTo>
                          <a:pt x="2711676" y="1721178"/>
                          <a:pt x="2679821" y="1828689"/>
                          <a:pt x="2636020" y="1932218"/>
                        </a:cubicBezTo>
                        <a:cubicBezTo>
                          <a:pt x="2552400" y="2123350"/>
                          <a:pt x="2432943" y="2286608"/>
                          <a:pt x="2277648" y="2421992"/>
                        </a:cubicBezTo>
                        <a:cubicBezTo>
                          <a:pt x="2178101" y="2509594"/>
                          <a:pt x="2070589" y="2577287"/>
                          <a:pt x="1951132" y="2633033"/>
                        </a:cubicBezTo>
                        <a:cubicBezTo>
                          <a:pt x="1851585" y="2680816"/>
                          <a:pt x="1752037" y="2712671"/>
                          <a:pt x="1644526" y="2732581"/>
                        </a:cubicBezTo>
                        <a:cubicBezTo>
                          <a:pt x="1540996" y="2752490"/>
                          <a:pt x="1437467" y="2760454"/>
                          <a:pt x="1333937" y="2756472"/>
                        </a:cubicBezTo>
                        <a:cubicBezTo>
                          <a:pt x="1278191" y="2756472"/>
                          <a:pt x="1218462" y="2748508"/>
                          <a:pt x="1162716" y="2740545"/>
                        </a:cubicBezTo>
                        <a:cubicBezTo>
                          <a:pt x="1067150" y="2724617"/>
                          <a:pt x="971584" y="2700726"/>
                          <a:pt x="880001" y="2664888"/>
                        </a:cubicBezTo>
                        <a:cubicBezTo>
                          <a:pt x="764525" y="2621088"/>
                          <a:pt x="657014" y="2561359"/>
                          <a:pt x="557466" y="2489685"/>
                        </a:cubicBezTo>
                        <a:cubicBezTo>
                          <a:pt x="453937" y="2410047"/>
                          <a:pt x="362353" y="2322445"/>
                          <a:pt x="282715" y="2218915"/>
                        </a:cubicBezTo>
                        <a:cubicBezTo>
                          <a:pt x="187149" y="2091494"/>
                          <a:pt x="115475" y="1952128"/>
                          <a:pt x="63710" y="1796834"/>
                        </a:cubicBezTo>
                        <a:cubicBezTo>
                          <a:pt x="39819" y="1721178"/>
                          <a:pt x="19910" y="1641539"/>
                          <a:pt x="11946" y="1561901"/>
                        </a:cubicBezTo>
                        <a:cubicBezTo>
                          <a:pt x="3982" y="1502173"/>
                          <a:pt x="0" y="1438462"/>
                          <a:pt x="0" y="1358824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3972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5" name="Freeform: Shape 24">
                    <a:extLst>
                      <a:ext uri="{FF2B5EF4-FFF2-40B4-BE49-F238E27FC236}">
                        <a16:creationId xmlns:a16="http://schemas.microsoft.com/office/drawing/2014/main" id="{0CCCFD64-5A47-48A0-9177-877A32F464B2}"/>
                      </a:ext>
                    </a:extLst>
                  </p:cNvPr>
                  <p:cNvSpPr/>
                  <p:nvPr/>
                </p:nvSpPr>
                <p:spPr>
                  <a:xfrm>
                    <a:off x="921220" y="2346392"/>
                    <a:ext cx="2753143" cy="2757467"/>
                  </a:xfrm>
                  <a:custGeom>
                    <a:avLst/>
                    <a:gdLst>
                      <a:gd name="connsiteX0" fmla="*/ 0 w 2753143"/>
                      <a:gd name="connsiteY0" fmla="*/ 1358824 h 2757467"/>
                      <a:gd name="connsiteX1" fmla="*/ 79638 w 2753143"/>
                      <a:gd name="connsiteY1" fmla="*/ 912851 h 2757467"/>
                      <a:gd name="connsiteX2" fmla="*/ 382263 w 2753143"/>
                      <a:gd name="connsiteY2" fmla="*/ 427059 h 2757467"/>
                      <a:gd name="connsiteX3" fmla="*/ 808326 w 2753143"/>
                      <a:gd name="connsiteY3" fmla="*/ 124434 h 2757467"/>
                      <a:gd name="connsiteX4" fmla="*/ 1106969 w 2753143"/>
                      <a:gd name="connsiteY4" fmla="*/ 24887 h 2757467"/>
                      <a:gd name="connsiteX5" fmla="*/ 1429503 w 2753143"/>
                      <a:gd name="connsiteY5" fmla="*/ 995 h 2757467"/>
                      <a:gd name="connsiteX6" fmla="*/ 1732128 w 2753143"/>
                      <a:gd name="connsiteY6" fmla="*/ 48778 h 2757467"/>
                      <a:gd name="connsiteX7" fmla="*/ 2186065 w 2753143"/>
                      <a:gd name="connsiteY7" fmla="*/ 267783 h 2757467"/>
                      <a:gd name="connsiteX8" fmla="*/ 2560364 w 2753143"/>
                      <a:gd name="connsiteY8" fmla="*/ 685883 h 2757467"/>
                      <a:gd name="connsiteX9" fmla="*/ 2723622 w 2753143"/>
                      <a:gd name="connsiteY9" fmla="*/ 1100001 h 2757467"/>
                      <a:gd name="connsiteX10" fmla="*/ 2747513 w 2753143"/>
                      <a:gd name="connsiteY10" fmla="*/ 1267241 h 2757467"/>
                      <a:gd name="connsiteX11" fmla="*/ 2751495 w 2753143"/>
                      <a:gd name="connsiteY11" fmla="*/ 1430499 h 2757467"/>
                      <a:gd name="connsiteX12" fmla="*/ 2731585 w 2753143"/>
                      <a:gd name="connsiteY12" fmla="*/ 1609684 h 2757467"/>
                      <a:gd name="connsiteX13" fmla="*/ 2636020 w 2753143"/>
                      <a:gd name="connsiteY13" fmla="*/ 1932218 h 2757467"/>
                      <a:gd name="connsiteX14" fmla="*/ 2277648 w 2753143"/>
                      <a:gd name="connsiteY14" fmla="*/ 2421992 h 2757467"/>
                      <a:gd name="connsiteX15" fmla="*/ 1951132 w 2753143"/>
                      <a:gd name="connsiteY15" fmla="*/ 2633033 h 2757467"/>
                      <a:gd name="connsiteX16" fmla="*/ 1644526 w 2753143"/>
                      <a:gd name="connsiteY16" fmla="*/ 2732581 h 2757467"/>
                      <a:gd name="connsiteX17" fmla="*/ 1333937 w 2753143"/>
                      <a:gd name="connsiteY17" fmla="*/ 2756472 h 2757467"/>
                      <a:gd name="connsiteX18" fmla="*/ 1162716 w 2753143"/>
                      <a:gd name="connsiteY18" fmla="*/ 2740545 h 2757467"/>
                      <a:gd name="connsiteX19" fmla="*/ 880001 w 2753143"/>
                      <a:gd name="connsiteY19" fmla="*/ 2664888 h 2757467"/>
                      <a:gd name="connsiteX20" fmla="*/ 557466 w 2753143"/>
                      <a:gd name="connsiteY20" fmla="*/ 2489685 h 2757467"/>
                      <a:gd name="connsiteX21" fmla="*/ 282715 w 2753143"/>
                      <a:gd name="connsiteY21" fmla="*/ 2218915 h 2757467"/>
                      <a:gd name="connsiteX22" fmla="*/ 63710 w 2753143"/>
                      <a:gd name="connsiteY22" fmla="*/ 1796834 h 2757467"/>
                      <a:gd name="connsiteX23" fmla="*/ 11946 w 2753143"/>
                      <a:gd name="connsiteY23" fmla="*/ 1561901 h 2757467"/>
                      <a:gd name="connsiteX24" fmla="*/ 0 w 2753143"/>
                      <a:gd name="connsiteY24" fmla="*/ 1358824 h 27574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2753143" h="2757467">
                        <a:moveTo>
                          <a:pt x="0" y="1358824"/>
                        </a:moveTo>
                        <a:cubicBezTo>
                          <a:pt x="0" y="1215476"/>
                          <a:pt x="27873" y="1060182"/>
                          <a:pt x="79638" y="912851"/>
                        </a:cubicBezTo>
                        <a:cubicBezTo>
                          <a:pt x="143348" y="729684"/>
                          <a:pt x="246878" y="566426"/>
                          <a:pt x="382263" y="427059"/>
                        </a:cubicBezTo>
                        <a:cubicBezTo>
                          <a:pt x="505702" y="299638"/>
                          <a:pt x="649050" y="200091"/>
                          <a:pt x="808326" y="124434"/>
                        </a:cubicBezTo>
                        <a:cubicBezTo>
                          <a:pt x="903892" y="80634"/>
                          <a:pt x="1003440" y="48778"/>
                          <a:pt x="1106969" y="24887"/>
                        </a:cubicBezTo>
                        <a:cubicBezTo>
                          <a:pt x="1214480" y="4977"/>
                          <a:pt x="1321992" y="-2986"/>
                          <a:pt x="1429503" y="995"/>
                        </a:cubicBezTo>
                        <a:cubicBezTo>
                          <a:pt x="1533033" y="4977"/>
                          <a:pt x="1632580" y="20905"/>
                          <a:pt x="1732128" y="48778"/>
                        </a:cubicBezTo>
                        <a:cubicBezTo>
                          <a:pt x="1895386" y="92579"/>
                          <a:pt x="2050680" y="164253"/>
                          <a:pt x="2186065" y="267783"/>
                        </a:cubicBezTo>
                        <a:cubicBezTo>
                          <a:pt x="2337377" y="383258"/>
                          <a:pt x="2464798" y="518643"/>
                          <a:pt x="2560364" y="685883"/>
                        </a:cubicBezTo>
                        <a:cubicBezTo>
                          <a:pt x="2636020" y="813304"/>
                          <a:pt x="2691766" y="952670"/>
                          <a:pt x="2723622" y="1100001"/>
                        </a:cubicBezTo>
                        <a:cubicBezTo>
                          <a:pt x="2735567" y="1155747"/>
                          <a:pt x="2743531" y="1211494"/>
                          <a:pt x="2747513" y="1267241"/>
                        </a:cubicBezTo>
                        <a:cubicBezTo>
                          <a:pt x="2751495" y="1319005"/>
                          <a:pt x="2755477" y="1374752"/>
                          <a:pt x="2751495" y="1430499"/>
                        </a:cubicBezTo>
                        <a:cubicBezTo>
                          <a:pt x="2751495" y="1490227"/>
                          <a:pt x="2743531" y="1549956"/>
                          <a:pt x="2731585" y="1609684"/>
                        </a:cubicBezTo>
                        <a:cubicBezTo>
                          <a:pt x="2711676" y="1721178"/>
                          <a:pt x="2679821" y="1828689"/>
                          <a:pt x="2636020" y="1932218"/>
                        </a:cubicBezTo>
                        <a:cubicBezTo>
                          <a:pt x="2552400" y="2123350"/>
                          <a:pt x="2432943" y="2286608"/>
                          <a:pt x="2277648" y="2421992"/>
                        </a:cubicBezTo>
                        <a:cubicBezTo>
                          <a:pt x="2178101" y="2509594"/>
                          <a:pt x="2070589" y="2577287"/>
                          <a:pt x="1951132" y="2633033"/>
                        </a:cubicBezTo>
                        <a:cubicBezTo>
                          <a:pt x="1851585" y="2680816"/>
                          <a:pt x="1752037" y="2712671"/>
                          <a:pt x="1644526" y="2732581"/>
                        </a:cubicBezTo>
                        <a:cubicBezTo>
                          <a:pt x="1540996" y="2752490"/>
                          <a:pt x="1437467" y="2760454"/>
                          <a:pt x="1333937" y="2756472"/>
                        </a:cubicBezTo>
                        <a:cubicBezTo>
                          <a:pt x="1278191" y="2756472"/>
                          <a:pt x="1218462" y="2748508"/>
                          <a:pt x="1162716" y="2740545"/>
                        </a:cubicBezTo>
                        <a:cubicBezTo>
                          <a:pt x="1067150" y="2724617"/>
                          <a:pt x="971584" y="2700726"/>
                          <a:pt x="880001" y="2664888"/>
                        </a:cubicBezTo>
                        <a:cubicBezTo>
                          <a:pt x="764525" y="2621088"/>
                          <a:pt x="657014" y="2561359"/>
                          <a:pt x="557466" y="2489685"/>
                        </a:cubicBezTo>
                        <a:cubicBezTo>
                          <a:pt x="453937" y="2410047"/>
                          <a:pt x="362353" y="2322445"/>
                          <a:pt x="282715" y="2218915"/>
                        </a:cubicBezTo>
                        <a:cubicBezTo>
                          <a:pt x="187149" y="2091494"/>
                          <a:pt x="115475" y="1952128"/>
                          <a:pt x="63710" y="1796834"/>
                        </a:cubicBezTo>
                        <a:cubicBezTo>
                          <a:pt x="39819" y="1721178"/>
                          <a:pt x="19910" y="1641539"/>
                          <a:pt x="11946" y="1561901"/>
                        </a:cubicBezTo>
                        <a:cubicBezTo>
                          <a:pt x="3982" y="1502173"/>
                          <a:pt x="0" y="1438462"/>
                          <a:pt x="0" y="1358824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3972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 dirty="0"/>
                  </a:p>
                </p:txBody>
              </p:sp>
            </p:grpSp>
            <p:grpSp>
              <p:nvGrpSpPr>
                <p:cNvPr id="21" name="Graphic 12">
                  <a:extLst>
                    <a:ext uri="{FF2B5EF4-FFF2-40B4-BE49-F238E27FC236}">
                      <a16:creationId xmlns:a16="http://schemas.microsoft.com/office/drawing/2014/main" id="{70FF5B2C-E2F4-444B-BA14-0211D67A7D66}"/>
                    </a:ext>
                  </a:extLst>
                </p:cNvPr>
                <p:cNvGrpSpPr/>
                <p:nvPr/>
              </p:nvGrpSpPr>
              <p:grpSpPr>
                <a:xfrm>
                  <a:off x="2446289" y="2681867"/>
                  <a:ext cx="804344" cy="975566"/>
                  <a:chOff x="2446289" y="2681867"/>
                  <a:chExt cx="804344" cy="975566"/>
                </a:xfrm>
              </p:grpSpPr>
              <p:sp>
                <p:nvSpPr>
                  <p:cNvPr id="22" name="Freeform: Shape 21">
                    <a:extLst>
                      <a:ext uri="{FF2B5EF4-FFF2-40B4-BE49-F238E27FC236}">
                        <a16:creationId xmlns:a16="http://schemas.microsoft.com/office/drawing/2014/main" id="{0911FCD7-D164-4409-83A8-302A394FA739}"/>
                      </a:ext>
                    </a:extLst>
                  </p:cNvPr>
                  <p:cNvSpPr/>
                  <p:nvPr/>
                </p:nvSpPr>
                <p:spPr>
                  <a:xfrm>
                    <a:off x="2446289" y="2681867"/>
                    <a:ext cx="804344" cy="641086"/>
                  </a:xfrm>
                  <a:custGeom>
                    <a:avLst/>
                    <a:gdLst>
                      <a:gd name="connsiteX0" fmla="*/ 414118 w 804344"/>
                      <a:gd name="connsiteY0" fmla="*/ 0 h 641086"/>
                      <a:gd name="connsiteX1" fmla="*/ 434027 w 804344"/>
                      <a:gd name="connsiteY1" fmla="*/ 27873 h 641086"/>
                      <a:gd name="connsiteX2" fmla="*/ 445973 w 804344"/>
                      <a:gd name="connsiteY2" fmla="*/ 39819 h 641086"/>
                      <a:gd name="connsiteX3" fmla="*/ 517647 w 804344"/>
                      <a:gd name="connsiteY3" fmla="*/ 39819 h 641086"/>
                      <a:gd name="connsiteX4" fmla="*/ 549503 w 804344"/>
                      <a:gd name="connsiteY4" fmla="*/ 67692 h 641086"/>
                      <a:gd name="connsiteX5" fmla="*/ 549503 w 804344"/>
                      <a:gd name="connsiteY5" fmla="*/ 119457 h 641086"/>
                      <a:gd name="connsiteX6" fmla="*/ 517647 w 804344"/>
                      <a:gd name="connsiteY6" fmla="*/ 147330 h 641086"/>
                      <a:gd name="connsiteX7" fmla="*/ 469864 w 804344"/>
                      <a:gd name="connsiteY7" fmla="*/ 147330 h 641086"/>
                      <a:gd name="connsiteX8" fmla="*/ 434027 w 804344"/>
                      <a:gd name="connsiteY8" fmla="*/ 187149 h 641086"/>
                      <a:gd name="connsiteX9" fmla="*/ 441991 w 804344"/>
                      <a:gd name="connsiteY9" fmla="*/ 199095 h 641086"/>
                      <a:gd name="connsiteX10" fmla="*/ 509684 w 804344"/>
                      <a:gd name="connsiteY10" fmla="*/ 254842 h 641086"/>
                      <a:gd name="connsiteX11" fmla="*/ 537557 w 804344"/>
                      <a:gd name="connsiteY11" fmla="*/ 266787 h 641086"/>
                      <a:gd name="connsiteX12" fmla="*/ 760544 w 804344"/>
                      <a:gd name="connsiteY12" fmla="*/ 266787 h 641086"/>
                      <a:gd name="connsiteX13" fmla="*/ 804344 w 804344"/>
                      <a:gd name="connsiteY13" fmla="*/ 310588 h 641086"/>
                      <a:gd name="connsiteX14" fmla="*/ 804344 w 804344"/>
                      <a:gd name="connsiteY14" fmla="*/ 394208 h 641086"/>
                      <a:gd name="connsiteX15" fmla="*/ 760544 w 804344"/>
                      <a:gd name="connsiteY15" fmla="*/ 438009 h 641086"/>
                      <a:gd name="connsiteX16" fmla="*/ 541539 w 804344"/>
                      <a:gd name="connsiteY16" fmla="*/ 438009 h 641086"/>
                      <a:gd name="connsiteX17" fmla="*/ 517647 w 804344"/>
                      <a:gd name="connsiteY17" fmla="*/ 449955 h 641086"/>
                      <a:gd name="connsiteX18" fmla="*/ 402172 w 804344"/>
                      <a:gd name="connsiteY18" fmla="*/ 525611 h 641086"/>
                      <a:gd name="connsiteX19" fmla="*/ 234932 w 804344"/>
                      <a:gd name="connsiteY19" fmla="*/ 449955 h 641086"/>
                      <a:gd name="connsiteX20" fmla="*/ 219005 w 804344"/>
                      <a:gd name="connsiteY20" fmla="*/ 441991 h 641086"/>
                      <a:gd name="connsiteX21" fmla="*/ 203077 w 804344"/>
                      <a:gd name="connsiteY21" fmla="*/ 465883 h 641086"/>
                      <a:gd name="connsiteX22" fmla="*/ 203077 w 804344"/>
                      <a:gd name="connsiteY22" fmla="*/ 505702 h 641086"/>
                      <a:gd name="connsiteX23" fmla="*/ 211041 w 804344"/>
                      <a:gd name="connsiteY23" fmla="*/ 525611 h 641086"/>
                      <a:gd name="connsiteX24" fmla="*/ 226968 w 804344"/>
                      <a:gd name="connsiteY24" fmla="*/ 553484 h 641086"/>
                      <a:gd name="connsiteX25" fmla="*/ 226968 w 804344"/>
                      <a:gd name="connsiteY25" fmla="*/ 605249 h 641086"/>
                      <a:gd name="connsiteX26" fmla="*/ 191131 w 804344"/>
                      <a:gd name="connsiteY26" fmla="*/ 641086 h 641086"/>
                      <a:gd name="connsiteX27" fmla="*/ 35837 w 804344"/>
                      <a:gd name="connsiteY27" fmla="*/ 641086 h 641086"/>
                      <a:gd name="connsiteX28" fmla="*/ 3982 w 804344"/>
                      <a:gd name="connsiteY28" fmla="*/ 621177 h 641086"/>
                      <a:gd name="connsiteX29" fmla="*/ 0 w 804344"/>
                      <a:gd name="connsiteY29" fmla="*/ 553484 h 641086"/>
                      <a:gd name="connsiteX30" fmla="*/ 15928 w 804344"/>
                      <a:gd name="connsiteY30" fmla="*/ 533575 h 641086"/>
                      <a:gd name="connsiteX31" fmla="*/ 27873 w 804344"/>
                      <a:gd name="connsiteY31" fmla="*/ 513665 h 641086"/>
                      <a:gd name="connsiteX32" fmla="*/ 27873 w 804344"/>
                      <a:gd name="connsiteY32" fmla="*/ 414118 h 641086"/>
                      <a:gd name="connsiteX33" fmla="*/ 35837 w 804344"/>
                      <a:gd name="connsiteY33" fmla="*/ 362353 h 641086"/>
                      <a:gd name="connsiteX34" fmla="*/ 163258 w 804344"/>
                      <a:gd name="connsiteY34" fmla="*/ 274751 h 641086"/>
                      <a:gd name="connsiteX35" fmla="*/ 215023 w 804344"/>
                      <a:gd name="connsiteY35" fmla="*/ 274751 h 641086"/>
                      <a:gd name="connsiteX36" fmla="*/ 234932 w 804344"/>
                      <a:gd name="connsiteY36" fmla="*/ 266787 h 641086"/>
                      <a:gd name="connsiteX37" fmla="*/ 286697 w 804344"/>
                      <a:gd name="connsiteY37" fmla="*/ 219005 h 641086"/>
                      <a:gd name="connsiteX38" fmla="*/ 314570 w 804344"/>
                      <a:gd name="connsiteY38" fmla="*/ 171222 h 641086"/>
                      <a:gd name="connsiteX39" fmla="*/ 298643 w 804344"/>
                      <a:gd name="connsiteY39" fmla="*/ 159276 h 641086"/>
                      <a:gd name="connsiteX40" fmla="*/ 222987 w 804344"/>
                      <a:gd name="connsiteY40" fmla="*/ 159276 h 641086"/>
                      <a:gd name="connsiteX41" fmla="*/ 199095 w 804344"/>
                      <a:gd name="connsiteY41" fmla="*/ 139367 h 641086"/>
                      <a:gd name="connsiteX42" fmla="*/ 199095 w 804344"/>
                      <a:gd name="connsiteY42" fmla="*/ 79638 h 641086"/>
                      <a:gd name="connsiteX43" fmla="*/ 230950 w 804344"/>
                      <a:gd name="connsiteY43" fmla="*/ 55747 h 641086"/>
                      <a:gd name="connsiteX44" fmla="*/ 302625 w 804344"/>
                      <a:gd name="connsiteY44" fmla="*/ 55747 h 641086"/>
                      <a:gd name="connsiteX45" fmla="*/ 314570 w 804344"/>
                      <a:gd name="connsiteY45" fmla="*/ 51765 h 641086"/>
                      <a:gd name="connsiteX46" fmla="*/ 334480 w 804344"/>
                      <a:gd name="connsiteY46" fmla="*/ 15928 h 641086"/>
                      <a:gd name="connsiteX47" fmla="*/ 414118 w 804344"/>
                      <a:gd name="connsiteY47" fmla="*/ 0 h 6410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804344" h="641086">
                        <a:moveTo>
                          <a:pt x="414118" y="0"/>
                        </a:moveTo>
                        <a:cubicBezTo>
                          <a:pt x="422082" y="7964"/>
                          <a:pt x="430045" y="15928"/>
                          <a:pt x="434027" y="27873"/>
                        </a:cubicBezTo>
                        <a:cubicBezTo>
                          <a:pt x="438009" y="35837"/>
                          <a:pt x="441991" y="39819"/>
                          <a:pt x="445973" y="39819"/>
                        </a:cubicBezTo>
                        <a:cubicBezTo>
                          <a:pt x="469864" y="39819"/>
                          <a:pt x="493756" y="39819"/>
                          <a:pt x="517647" y="39819"/>
                        </a:cubicBezTo>
                        <a:cubicBezTo>
                          <a:pt x="537557" y="39819"/>
                          <a:pt x="549503" y="47783"/>
                          <a:pt x="549503" y="67692"/>
                        </a:cubicBezTo>
                        <a:cubicBezTo>
                          <a:pt x="549503" y="83620"/>
                          <a:pt x="549503" y="99548"/>
                          <a:pt x="549503" y="119457"/>
                        </a:cubicBezTo>
                        <a:cubicBezTo>
                          <a:pt x="549503" y="139367"/>
                          <a:pt x="537557" y="147330"/>
                          <a:pt x="517647" y="147330"/>
                        </a:cubicBezTo>
                        <a:cubicBezTo>
                          <a:pt x="501720" y="147330"/>
                          <a:pt x="485792" y="147330"/>
                          <a:pt x="469864" y="147330"/>
                        </a:cubicBezTo>
                        <a:cubicBezTo>
                          <a:pt x="430045" y="147330"/>
                          <a:pt x="430045" y="147330"/>
                          <a:pt x="434027" y="187149"/>
                        </a:cubicBezTo>
                        <a:cubicBezTo>
                          <a:pt x="434027" y="191131"/>
                          <a:pt x="438009" y="199095"/>
                          <a:pt x="441991" y="199095"/>
                        </a:cubicBezTo>
                        <a:cubicBezTo>
                          <a:pt x="469864" y="211041"/>
                          <a:pt x="493756" y="226968"/>
                          <a:pt x="509684" y="254842"/>
                        </a:cubicBezTo>
                        <a:cubicBezTo>
                          <a:pt x="517647" y="266787"/>
                          <a:pt x="525611" y="266787"/>
                          <a:pt x="537557" y="266787"/>
                        </a:cubicBezTo>
                        <a:cubicBezTo>
                          <a:pt x="613213" y="266787"/>
                          <a:pt x="684887" y="266787"/>
                          <a:pt x="760544" y="266787"/>
                        </a:cubicBezTo>
                        <a:cubicBezTo>
                          <a:pt x="788417" y="266787"/>
                          <a:pt x="804344" y="286697"/>
                          <a:pt x="804344" y="310588"/>
                        </a:cubicBezTo>
                        <a:cubicBezTo>
                          <a:pt x="804344" y="338462"/>
                          <a:pt x="804344" y="366335"/>
                          <a:pt x="804344" y="394208"/>
                        </a:cubicBezTo>
                        <a:cubicBezTo>
                          <a:pt x="804344" y="426064"/>
                          <a:pt x="792399" y="438009"/>
                          <a:pt x="760544" y="438009"/>
                        </a:cubicBezTo>
                        <a:cubicBezTo>
                          <a:pt x="688869" y="438009"/>
                          <a:pt x="613213" y="438009"/>
                          <a:pt x="541539" y="438009"/>
                        </a:cubicBezTo>
                        <a:cubicBezTo>
                          <a:pt x="529593" y="438009"/>
                          <a:pt x="525611" y="441991"/>
                          <a:pt x="517647" y="449955"/>
                        </a:cubicBezTo>
                        <a:cubicBezTo>
                          <a:pt x="489774" y="489774"/>
                          <a:pt x="449955" y="517647"/>
                          <a:pt x="402172" y="525611"/>
                        </a:cubicBezTo>
                        <a:cubicBezTo>
                          <a:pt x="334480" y="533575"/>
                          <a:pt x="274751" y="509684"/>
                          <a:pt x="234932" y="449955"/>
                        </a:cubicBezTo>
                        <a:cubicBezTo>
                          <a:pt x="230950" y="445973"/>
                          <a:pt x="222987" y="441991"/>
                          <a:pt x="219005" y="441991"/>
                        </a:cubicBezTo>
                        <a:cubicBezTo>
                          <a:pt x="207059" y="441991"/>
                          <a:pt x="203077" y="453937"/>
                          <a:pt x="203077" y="465883"/>
                        </a:cubicBezTo>
                        <a:cubicBezTo>
                          <a:pt x="203077" y="477828"/>
                          <a:pt x="203077" y="493756"/>
                          <a:pt x="203077" y="505702"/>
                        </a:cubicBezTo>
                        <a:cubicBezTo>
                          <a:pt x="203077" y="513665"/>
                          <a:pt x="211041" y="517647"/>
                          <a:pt x="211041" y="525611"/>
                        </a:cubicBezTo>
                        <a:cubicBezTo>
                          <a:pt x="215023" y="533575"/>
                          <a:pt x="226968" y="545521"/>
                          <a:pt x="226968" y="553484"/>
                        </a:cubicBezTo>
                        <a:cubicBezTo>
                          <a:pt x="230950" y="569412"/>
                          <a:pt x="226968" y="585340"/>
                          <a:pt x="226968" y="605249"/>
                        </a:cubicBezTo>
                        <a:cubicBezTo>
                          <a:pt x="226968" y="625159"/>
                          <a:pt x="215023" y="641086"/>
                          <a:pt x="191131" y="641086"/>
                        </a:cubicBezTo>
                        <a:cubicBezTo>
                          <a:pt x="139367" y="641086"/>
                          <a:pt x="87602" y="641086"/>
                          <a:pt x="35837" y="641086"/>
                        </a:cubicBezTo>
                        <a:cubicBezTo>
                          <a:pt x="19910" y="641086"/>
                          <a:pt x="7964" y="633123"/>
                          <a:pt x="3982" y="621177"/>
                        </a:cubicBezTo>
                        <a:cubicBezTo>
                          <a:pt x="0" y="597285"/>
                          <a:pt x="0" y="573394"/>
                          <a:pt x="0" y="553484"/>
                        </a:cubicBezTo>
                        <a:cubicBezTo>
                          <a:pt x="0" y="545521"/>
                          <a:pt x="7964" y="533575"/>
                          <a:pt x="15928" y="533575"/>
                        </a:cubicBezTo>
                        <a:cubicBezTo>
                          <a:pt x="23892" y="529593"/>
                          <a:pt x="27873" y="521629"/>
                          <a:pt x="27873" y="513665"/>
                        </a:cubicBezTo>
                        <a:cubicBezTo>
                          <a:pt x="27873" y="481810"/>
                          <a:pt x="27873" y="445973"/>
                          <a:pt x="27873" y="414118"/>
                        </a:cubicBezTo>
                        <a:cubicBezTo>
                          <a:pt x="27873" y="398190"/>
                          <a:pt x="31855" y="378281"/>
                          <a:pt x="35837" y="362353"/>
                        </a:cubicBezTo>
                        <a:cubicBezTo>
                          <a:pt x="59729" y="306606"/>
                          <a:pt x="103530" y="278733"/>
                          <a:pt x="163258" y="274751"/>
                        </a:cubicBezTo>
                        <a:cubicBezTo>
                          <a:pt x="179186" y="274751"/>
                          <a:pt x="199095" y="274751"/>
                          <a:pt x="215023" y="274751"/>
                        </a:cubicBezTo>
                        <a:cubicBezTo>
                          <a:pt x="222987" y="274751"/>
                          <a:pt x="226968" y="270769"/>
                          <a:pt x="234932" y="266787"/>
                        </a:cubicBezTo>
                        <a:cubicBezTo>
                          <a:pt x="250860" y="250860"/>
                          <a:pt x="266788" y="226968"/>
                          <a:pt x="286697" y="219005"/>
                        </a:cubicBezTo>
                        <a:cubicBezTo>
                          <a:pt x="314570" y="207059"/>
                          <a:pt x="314570" y="191131"/>
                          <a:pt x="314570" y="171222"/>
                        </a:cubicBezTo>
                        <a:cubicBezTo>
                          <a:pt x="314570" y="159276"/>
                          <a:pt x="310588" y="155294"/>
                          <a:pt x="298643" y="159276"/>
                        </a:cubicBezTo>
                        <a:cubicBezTo>
                          <a:pt x="274751" y="159276"/>
                          <a:pt x="246878" y="159276"/>
                          <a:pt x="222987" y="159276"/>
                        </a:cubicBezTo>
                        <a:cubicBezTo>
                          <a:pt x="211041" y="159276"/>
                          <a:pt x="199095" y="151312"/>
                          <a:pt x="199095" y="139367"/>
                        </a:cubicBezTo>
                        <a:cubicBezTo>
                          <a:pt x="199095" y="119457"/>
                          <a:pt x="195113" y="99548"/>
                          <a:pt x="199095" y="79638"/>
                        </a:cubicBezTo>
                        <a:cubicBezTo>
                          <a:pt x="199095" y="63710"/>
                          <a:pt x="211041" y="55747"/>
                          <a:pt x="230950" y="55747"/>
                        </a:cubicBezTo>
                        <a:cubicBezTo>
                          <a:pt x="254842" y="55747"/>
                          <a:pt x="278733" y="55747"/>
                          <a:pt x="302625" y="55747"/>
                        </a:cubicBezTo>
                        <a:cubicBezTo>
                          <a:pt x="306607" y="55747"/>
                          <a:pt x="314570" y="55747"/>
                          <a:pt x="314570" y="51765"/>
                        </a:cubicBezTo>
                        <a:cubicBezTo>
                          <a:pt x="322534" y="39819"/>
                          <a:pt x="330498" y="27873"/>
                          <a:pt x="334480" y="15928"/>
                        </a:cubicBezTo>
                        <a:cubicBezTo>
                          <a:pt x="366335" y="0"/>
                          <a:pt x="390226" y="0"/>
                          <a:pt x="414118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3972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3" name="Freeform: Shape 22">
                    <a:extLst>
                      <a:ext uri="{FF2B5EF4-FFF2-40B4-BE49-F238E27FC236}">
                        <a16:creationId xmlns:a16="http://schemas.microsoft.com/office/drawing/2014/main" id="{3572D8B5-A4A4-4BB1-88A1-CDBFC558201A}"/>
                      </a:ext>
                    </a:extLst>
                  </p:cNvPr>
                  <p:cNvSpPr/>
                  <p:nvPr/>
                </p:nvSpPr>
                <p:spPr>
                  <a:xfrm>
                    <a:off x="2481623" y="3366754"/>
                    <a:ext cx="165226" cy="290678"/>
                  </a:xfrm>
                  <a:custGeom>
                    <a:avLst/>
                    <a:gdLst>
                      <a:gd name="connsiteX0" fmla="*/ 64213 w 165226"/>
                      <a:gd name="connsiteY0" fmla="*/ 286697 h 290678"/>
                      <a:gd name="connsiteX1" fmla="*/ 52267 w 165226"/>
                      <a:gd name="connsiteY1" fmla="*/ 278733 h 290678"/>
                      <a:gd name="connsiteX2" fmla="*/ 502 w 165226"/>
                      <a:gd name="connsiteY2" fmla="*/ 195113 h 290678"/>
                      <a:gd name="connsiteX3" fmla="*/ 16430 w 165226"/>
                      <a:gd name="connsiteY3" fmla="*/ 139367 h 290678"/>
                      <a:gd name="connsiteX4" fmla="*/ 52267 w 165226"/>
                      <a:gd name="connsiteY4" fmla="*/ 23891 h 290678"/>
                      <a:gd name="connsiteX5" fmla="*/ 80141 w 165226"/>
                      <a:gd name="connsiteY5" fmla="*/ 0 h 290678"/>
                      <a:gd name="connsiteX6" fmla="*/ 111996 w 165226"/>
                      <a:gd name="connsiteY6" fmla="*/ 15928 h 290678"/>
                      <a:gd name="connsiteX7" fmla="*/ 135887 w 165226"/>
                      <a:gd name="connsiteY7" fmla="*/ 87602 h 290678"/>
                      <a:gd name="connsiteX8" fmla="*/ 159779 w 165226"/>
                      <a:gd name="connsiteY8" fmla="*/ 171222 h 290678"/>
                      <a:gd name="connsiteX9" fmla="*/ 111996 w 165226"/>
                      <a:gd name="connsiteY9" fmla="*/ 282715 h 290678"/>
                      <a:gd name="connsiteX10" fmla="*/ 104032 w 165226"/>
                      <a:gd name="connsiteY10" fmla="*/ 290679 h 290678"/>
                      <a:gd name="connsiteX11" fmla="*/ 64213 w 165226"/>
                      <a:gd name="connsiteY11" fmla="*/ 286697 h 2906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65226" h="290678">
                        <a:moveTo>
                          <a:pt x="64213" y="286697"/>
                        </a:moveTo>
                        <a:cubicBezTo>
                          <a:pt x="60231" y="282715"/>
                          <a:pt x="56249" y="278733"/>
                          <a:pt x="52267" y="278733"/>
                        </a:cubicBezTo>
                        <a:cubicBezTo>
                          <a:pt x="16430" y="266788"/>
                          <a:pt x="-3480" y="226968"/>
                          <a:pt x="502" y="195113"/>
                        </a:cubicBezTo>
                        <a:cubicBezTo>
                          <a:pt x="502" y="175204"/>
                          <a:pt x="8466" y="159276"/>
                          <a:pt x="16430" y="139367"/>
                        </a:cubicBezTo>
                        <a:cubicBezTo>
                          <a:pt x="28376" y="99548"/>
                          <a:pt x="40321" y="63710"/>
                          <a:pt x="52267" y="23891"/>
                        </a:cubicBezTo>
                        <a:cubicBezTo>
                          <a:pt x="56249" y="11946"/>
                          <a:pt x="68195" y="0"/>
                          <a:pt x="80141" y="0"/>
                        </a:cubicBezTo>
                        <a:cubicBezTo>
                          <a:pt x="96068" y="0"/>
                          <a:pt x="108014" y="3982"/>
                          <a:pt x="111996" y="15928"/>
                        </a:cubicBezTo>
                        <a:cubicBezTo>
                          <a:pt x="119960" y="39819"/>
                          <a:pt x="127923" y="63710"/>
                          <a:pt x="135887" y="87602"/>
                        </a:cubicBezTo>
                        <a:cubicBezTo>
                          <a:pt x="143851" y="115475"/>
                          <a:pt x="151815" y="143349"/>
                          <a:pt x="159779" y="171222"/>
                        </a:cubicBezTo>
                        <a:cubicBezTo>
                          <a:pt x="175706" y="215023"/>
                          <a:pt x="155797" y="270769"/>
                          <a:pt x="111996" y="282715"/>
                        </a:cubicBezTo>
                        <a:cubicBezTo>
                          <a:pt x="108014" y="282715"/>
                          <a:pt x="108014" y="286697"/>
                          <a:pt x="104032" y="290679"/>
                        </a:cubicBezTo>
                        <a:cubicBezTo>
                          <a:pt x="88104" y="286697"/>
                          <a:pt x="76159" y="286697"/>
                          <a:pt x="64213" y="286697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3972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</p:grpSp>
        </p:grpSp>
        <p:grpSp>
          <p:nvGrpSpPr>
            <p:cNvPr id="14" name="Graphic 12">
              <a:extLst>
                <a:ext uri="{FF2B5EF4-FFF2-40B4-BE49-F238E27FC236}">
                  <a16:creationId xmlns:a16="http://schemas.microsoft.com/office/drawing/2014/main" id="{7BB10A8B-6165-46CB-ACB0-3C54BB5DFDC8}"/>
                </a:ext>
              </a:extLst>
            </p:cNvPr>
            <p:cNvGrpSpPr/>
            <p:nvPr/>
          </p:nvGrpSpPr>
          <p:grpSpPr>
            <a:xfrm>
              <a:off x="1168098" y="3394628"/>
              <a:ext cx="2260969" cy="1558492"/>
              <a:chOff x="1168098" y="3394628"/>
              <a:chExt cx="2260969" cy="1558492"/>
            </a:xfrm>
          </p:grpSpPr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CE1B3A69-F525-4F8C-B450-16D9D1001379}"/>
                  </a:ext>
                </a:extLst>
              </p:cNvPr>
              <p:cNvSpPr/>
              <p:nvPr/>
            </p:nvSpPr>
            <p:spPr>
              <a:xfrm>
                <a:off x="1168098" y="3394628"/>
                <a:ext cx="2260969" cy="1558492"/>
              </a:xfrm>
              <a:custGeom>
                <a:avLst/>
                <a:gdLst>
                  <a:gd name="connsiteX0" fmla="*/ 0 w 2260969"/>
                  <a:gd name="connsiteY0" fmla="*/ 449955 h 1558492"/>
                  <a:gd name="connsiteX1" fmla="*/ 0 w 2260969"/>
                  <a:gd name="connsiteY1" fmla="*/ 461901 h 1558492"/>
                  <a:gd name="connsiteX2" fmla="*/ 0 w 2260969"/>
                  <a:gd name="connsiteY2" fmla="*/ 1043259 h 1558492"/>
                  <a:gd name="connsiteX3" fmla="*/ 0 w 2260969"/>
                  <a:gd name="connsiteY3" fmla="*/ 1051222 h 1558492"/>
                  <a:gd name="connsiteX4" fmla="*/ 3982 w 2260969"/>
                  <a:gd name="connsiteY4" fmla="*/ 1059186 h 1558492"/>
                  <a:gd name="connsiteX5" fmla="*/ 83620 w 2260969"/>
                  <a:gd name="connsiteY5" fmla="*/ 1067150 h 1558492"/>
                  <a:gd name="connsiteX6" fmla="*/ 254842 w 2260969"/>
                  <a:gd name="connsiteY6" fmla="*/ 1095023 h 1558492"/>
                  <a:gd name="connsiteX7" fmla="*/ 509684 w 2260969"/>
                  <a:gd name="connsiteY7" fmla="*/ 1162716 h 1558492"/>
                  <a:gd name="connsiteX8" fmla="*/ 537557 w 2260969"/>
                  <a:gd name="connsiteY8" fmla="*/ 1182625 h 1558492"/>
                  <a:gd name="connsiteX9" fmla="*/ 581358 w 2260969"/>
                  <a:gd name="connsiteY9" fmla="*/ 1250318 h 1558492"/>
                  <a:gd name="connsiteX10" fmla="*/ 712761 w 2260969"/>
                  <a:gd name="connsiteY10" fmla="*/ 1477286 h 1558492"/>
                  <a:gd name="connsiteX11" fmla="*/ 760543 w 2260969"/>
                  <a:gd name="connsiteY11" fmla="*/ 1548960 h 1558492"/>
                  <a:gd name="connsiteX12" fmla="*/ 780453 w 2260969"/>
                  <a:gd name="connsiteY12" fmla="*/ 1552942 h 1558492"/>
                  <a:gd name="connsiteX13" fmla="*/ 872037 w 2260969"/>
                  <a:gd name="connsiteY13" fmla="*/ 1513123 h 1558492"/>
                  <a:gd name="connsiteX14" fmla="*/ 1083078 w 2260969"/>
                  <a:gd name="connsiteY14" fmla="*/ 1437467 h 1558492"/>
                  <a:gd name="connsiteX15" fmla="*/ 1182625 w 2260969"/>
                  <a:gd name="connsiteY15" fmla="*/ 1417557 h 1558492"/>
                  <a:gd name="connsiteX16" fmla="*/ 1497195 w 2260969"/>
                  <a:gd name="connsiteY16" fmla="*/ 1274209 h 1558492"/>
                  <a:gd name="connsiteX17" fmla="*/ 1875476 w 2260969"/>
                  <a:gd name="connsiteY17" fmla="*/ 1035295 h 1558492"/>
                  <a:gd name="connsiteX18" fmla="*/ 2110409 w 2260969"/>
                  <a:gd name="connsiteY18" fmla="*/ 887964 h 1558492"/>
                  <a:gd name="connsiteX19" fmla="*/ 2170137 w 2260969"/>
                  <a:gd name="connsiteY19" fmla="*/ 836200 h 1558492"/>
                  <a:gd name="connsiteX20" fmla="*/ 2178101 w 2260969"/>
                  <a:gd name="connsiteY20" fmla="*/ 792399 h 1558492"/>
                  <a:gd name="connsiteX21" fmla="*/ 2150228 w 2260969"/>
                  <a:gd name="connsiteY21" fmla="*/ 748598 h 1558492"/>
                  <a:gd name="connsiteX22" fmla="*/ 2122354 w 2260969"/>
                  <a:gd name="connsiteY22" fmla="*/ 736652 h 1558492"/>
                  <a:gd name="connsiteX23" fmla="*/ 1943169 w 2260969"/>
                  <a:gd name="connsiteY23" fmla="*/ 820272 h 1558492"/>
                  <a:gd name="connsiteX24" fmla="*/ 1728146 w 2260969"/>
                  <a:gd name="connsiteY24" fmla="*/ 919819 h 1558492"/>
                  <a:gd name="connsiteX25" fmla="*/ 1688327 w 2260969"/>
                  <a:gd name="connsiteY25" fmla="*/ 931765 h 1558492"/>
                  <a:gd name="connsiteX26" fmla="*/ 1676381 w 2260969"/>
                  <a:gd name="connsiteY26" fmla="*/ 927783 h 1558492"/>
                  <a:gd name="connsiteX27" fmla="*/ 1680363 w 2260969"/>
                  <a:gd name="connsiteY27" fmla="*/ 915838 h 1558492"/>
                  <a:gd name="connsiteX28" fmla="*/ 1684345 w 2260969"/>
                  <a:gd name="connsiteY28" fmla="*/ 911856 h 1558492"/>
                  <a:gd name="connsiteX29" fmla="*/ 1712218 w 2260969"/>
                  <a:gd name="connsiteY29" fmla="*/ 895928 h 1558492"/>
                  <a:gd name="connsiteX30" fmla="*/ 2074571 w 2260969"/>
                  <a:gd name="connsiteY30" fmla="*/ 680905 h 1558492"/>
                  <a:gd name="connsiteX31" fmla="*/ 2217920 w 2260969"/>
                  <a:gd name="connsiteY31" fmla="*/ 581358 h 1558492"/>
                  <a:gd name="connsiteX32" fmla="*/ 2253757 w 2260969"/>
                  <a:gd name="connsiteY32" fmla="*/ 541539 h 1558492"/>
                  <a:gd name="connsiteX33" fmla="*/ 2249775 w 2260969"/>
                  <a:gd name="connsiteY33" fmla="*/ 497738 h 1558492"/>
                  <a:gd name="connsiteX34" fmla="*/ 2182083 w 2260969"/>
                  <a:gd name="connsiteY34" fmla="*/ 477828 h 1558492"/>
                  <a:gd name="connsiteX35" fmla="*/ 2066607 w 2260969"/>
                  <a:gd name="connsiteY35" fmla="*/ 525611 h 1558492"/>
                  <a:gd name="connsiteX36" fmla="*/ 1803802 w 2260969"/>
                  <a:gd name="connsiteY36" fmla="*/ 657014 h 1558492"/>
                  <a:gd name="connsiteX37" fmla="*/ 1664435 w 2260969"/>
                  <a:gd name="connsiteY37" fmla="*/ 720724 h 1558492"/>
                  <a:gd name="connsiteX38" fmla="*/ 1648508 w 2260969"/>
                  <a:gd name="connsiteY38" fmla="*/ 724706 h 1558492"/>
                  <a:gd name="connsiteX39" fmla="*/ 1640544 w 2260969"/>
                  <a:gd name="connsiteY39" fmla="*/ 716743 h 1558492"/>
                  <a:gd name="connsiteX40" fmla="*/ 1644526 w 2260969"/>
                  <a:gd name="connsiteY40" fmla="*/ 708779 h 1558492"/>
                  <a:gd name="connsiteX41" fmla="*/ 1660454 w 2260969"/>
                  <a:gd name="connsiteY41" fmla="*/ 696833 h 1558492"/>
                  <a:gd name="connsiteX42" fmla="*/ 1760001 w 2260969"/>
                  <a:gd name="connsiteY42" fmla="*/ 637104 h 1558492"/>
                  <a:gd name="connsiteX43" fmla="*/ 2110409 w 2260969"/>
                  <a:gd name="connsiteY43" fmla="*/ 426064 h 1558492"/>
                  <a:gd name="connsiteX44" fmla="*/ 2198010 w 2260969"/>
                  <a:gd name="connsiteY44" fmla="*/ 366335 h 1558492"/>
                  <a:gd name="connsiteX45" fmla="*/ 2221902 w 2260969"/>
                  <a:gd name="connsiteY45" fmla="*/ 334480 h 1558492"/>
                  <a:gd name="connsiteX46" fmla="*/ 2198010 w 2260969"/>
                  <a:gd name="connsiteY46" fmla="*/ 270769 h 1558492"/>
                  <a:gd name="connsiteX47" fmla="*/ 2150228 w 2260969"/>
                  <a:gd name="connsiteY47" fmla="*/ 262806 h 1558492"/>
                  <a:gd name="connsiteX48" fmla="*/ 2138282 w 2260969"/>
                  <a:gd name="connsiteY48" fmla="*/ 266788 h 1558492"/>
                  <a:gd name="connsiteX49" fmla="*/ 1907331 w 2260969"/>
                  <a:gd name="connsiteY49" fmla="*/ 378281 h 1558492"/>
                  <a:gd name="connsiteX50" fmla="*/ 1608689 w 2260969"/>
                  <a:gd name="connsiteY50" fmla="*/ 533575 h 1558492"/>
                  <a:gd name="connsiteX51" fmla="*/ 1556924 w 2260969"/>
                  <a:gd name="connsiteY51" fmla="*/ 557466 h 1558492"/>
                  <a:gd name="connsiteX52" fmla="*/ 1544978 w 2260969"/>
                  <a:gd name="connsiteY52" fmla="*/ 557466 h 1558492"/>
                  <a:gd name="connsiteX53" fmla="*/ 1548960 w 2260969"/>
                  <a:gd name="connsiteY53" fmla="*/ 545521 h 1558492"/>
                  <a:gd name="connsiteX54" fmla="*/ 1568870 w 2260969"/>
                  <a:gd name="connsiteY54" fmla="*/ 525611 h 1558492"/>
                  <a:gd name="connsiteX55" fmla="*/ 1660454 w 2260969"/>
                  <a:gd name="connsiteY55" fmla="*/ 457919 h 1558492"/>
                  <a:gd name="connsiteX56" fmla="*/ 1867512 w 2260969"/>
                  <a:gd name="connsiteY56" fmla="*/ 326516 h 1558492"/>
                  <a:gd name="connsiteX57" fmla="*/ 1963078 w 2260969"/>
                  <a:gd name="connsiteY57" fmla="*/ 250860 h 1558492"/>
                  <a:gd name="connsiteX58" fmla="*/ 1986969 w 2260969"/>
                  <a:gd name="connsiteY58" fmla="*/ 183167 h 1558492"/>
                  <a:gd name="connsiteX59" fmla="*/ 1955114 w 2260969"/>
                  <a:gd name="connsiteY59" fmla="*/ 151312 h 1558492"/>
                  <a:gd name="connsiteX60" fmla="*/ 1911313 w 2260969"/>
                  <a:gd name="connsiteY60" fmla="*/ 159276 h 1558492"/>
                  <a:gd name="connsiteX61" fmla="*/ 1752037 w 2260969"/>
                  <a:gd name="connsiteY61" fmla="*/ 226968 h 1558492"/>
                  <a:gd name="connsiteX62" fmla="*/ 1485250 w 2260969"/>
                  <a:gd name="connsiteY62" fmla="*/ 362353 h 1558492"/>
                  <a:gd name="connsiteX63" fmla="*/ 1469322 w 2260969"/>
                  <a:gd name="connsiteY63" fmla="*/ 366335 h 1558492"/>
                  <a:gd name="connsiteX64" fmla="*/ 1126879 w 2260969"/>
                  <a:gd name="connsiteY64" fmla="*/ 366335 h 1558492"/>
                  <a:gd name="connsiteX65" fmla="*/ 1114933 w 2260969"/>
                  <a:gd name="connsiteY65" fmla="*/ 366335 h 1558492"/>
                  <a:gd name="connsiteX66" fmla="*/ 1122897 w 2260969"/>
                  <a:gd name="connsiteY66" fmla="*/ 318552 h 1558492"/>
                  <a:gd name="connsiteX67" fmla="*/ 1130860 w 2260969"/>
                  <a:gd name="connsiteY67" fmla="*/ 230950 h 1558492"/>
                  <a:gd name="connsiteX68" fmla="*/ 1102987 w 2260969"/>
                  <a:gd name="connsiteY68" fmla="*/ 171222 h 1558492"/>
                  <a:gd name="connsiteX69" fmla="*/ 1043259 w 2260969"/>
                  <a:gd name="connsiteY69" fmla="*/ 171222 h 1558492"/>
                  <a:gd name="connsiteX70" fmla="*/ 995476 w 2260969"/>
                  <a:gd name="connsiteY70" fmla="*/ 226968 h 1558492"/>
                  <a:gd name="connsiteX71" fmla="*/ 907874 w 2260969"/>
                  <a:gd name="connsiteY71" fmla="*/ 358371 h 1558492"/>
                  <a:gd name="connsiteX72" fmla="*/ 895928 w 2260969"/>
                  <a:gd name="connsiteY72" fmla="*/ 366335 h 1558492"/>
                  <a:gd name="connsiteX73" fmla="*/ 752580 w 2260969"/>
                  <a:gd name="connsiteY73" fmla="*/ 358371 h 1558492"/>
                  <a:gd name="connsiteX74" fmla="*/ 704797 w 2260969"/>
                  <a:gd name="connsiteY74" fmla="*/ 346426 h 1558492"/>
                  <a:gd name="connsiteX75" fmla="*/ 696833 w 2260969"/>
                  <a:gd name="connsiteY75" fmla="*/ 314570 h 1558492"/>
                  <a:gd name="connsiteX76" fmla="*/ 728688 w 2260969"/>
                  <a:gd name="connsiteY76" fmla="*/ 286697 h 1558492"/>
                  <a:gd name="connsiteX77" fmla="*/ 796381 w 2260969"/>
                  <a:gd name="connsiteY77" fmla="*/ 242896 h 1558492"/>
                  <a:gd name="connsiteX78" fmla="*/ 939729 w 2260969"/>
                  <a:gd name="connsiteY78" fmla="*/ 119457 h 1558492"/>
                  <a:gd name="connsiteX79" fmla="*/ 975566 w 2260969"/>
                  <a:gd name="connsiteY79" fmla="*/ 51765 h 1558492"/>
                  <a:gd name="connsiteX80" fmla="*/ 939729 w 2260969"/>
                  <a:gd name="connsiteY80" fmla="*/ 0 h 1558492"/>
                  <a:gd name="connsiteX81" fmla="*/ 899910 w 2260969"/>
                  <a:gd name="connsiteY81" fmla="*/ 3982 h 1558492"/>
                  <a:gd name="connsiteX82" fmla="*/ 804344 w 2260969"/>
                  <a:gd name="connsiteY82" fmla="*/ 43801 h 1558492"/>
                  <a:gd name="connsiteX83" fmla="*/ 489774 w 2260969"/>
                  <a:gd name="connsiteY83" fmla="*/ 215023 h 1558492"/>
                  <a:gd name="connsiteX84" fmla="*/ 322534 w 2260969"/>
                  <a:gd name="connsiteY84" fmla="*/ 334480 h 1558492"/>
                  <a:gd name="connsiteX85" fmla="*/ 230950 w 2260969"/>
                  <a:gd name="connsiteY85" fmla="*/ 406154 h 1558492"/>
                  <a:gd name="connsiteX86" fmla="*/ 119457 w 2260969"/>
                  <a:gd name="connsiteY86" fmla="*/ 445973 h 1558492"/>
                  <a:gd name="connsiteX87" fmla="*/ 19910 w 2260969"/>
                  <a:gd name="connsiteY87" fmla="*/ 449955 h 1558492"/>
                  <a:gd name="connsiteX88" fmla="*/ 0 w 2260969"/>
                  <a:gd name="connsiteY88" fmla="*/ 449955 h 1558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</a:cxnLst>
                <a:rect l="l" t="t" r="r" b="b"/>
                <a:pathLst>
                  <a:path w="2260969" h="1558492">
                    <a:moveTo>
                      <a:pt x="0" y="449955"/>
                    </a:moveTo>
                    <a:cubicBezTo>
                      <a:pt x="0" y="453937"/>
                      <a:pt x="0" y="457919"/>
                      <a:pt x="0" y="461901"/>
                    </a:cubicBezTo>
                    <a:cubicBezTo>
                      <a:pt x="0" y="657014"/>
                      <a:pt x="0" y="848145"/>
                      <a:pt x="0" y="1043259"/>
                    </a:cubicBezTo>
                    <a:cubicBezTo>
                      <a:pt x="0" y="1047240"/>
                      <a:pt x="0" y="1047240"/>
                      <a:pt x="0" y="1051222"/>
                    </a:cubicBezTo>
                    <a:cubicBezTo>
                      <a:pt x="0" y="1055204"/>
                      <a:pt x="3982" y="1059186"/>
                      <a:pt x="3982" y="1059186"/>
                    </a:cubicBezTo>
                    <a:cubicBezTo>
                      <a:pt x="31855" y="1063168"/>
                      <a:pt x="55747" y="1067150"/>
                      <a:pt x="83620" y="1067150"/>
                    </a:cubicBezTo>
                    <a:cubicBezTo>
                      <a:pt x="139367" y="1071132"/>
                      <a:pt x="199095" y="1079096"/>
                      <a:pt x="254842" y="1095023"/>
                    </a:cubicBezTo>
                    <a:cubicBezTo>
                      <a:pt x="338462" y="1118915"/>
                      <a:pt x="426064" y="1142806"/>
                      <a:pt x="509684" y="1162716"/>
                    </a:cubicBezTo>
                    <a:cubicBezTo>
                      <a:pt x="521629" y="1166698"/>
                      <a:pt x="529593" y="1170679"/>
                      <a:pt x="537557" y="1182625"/>
                    </a:cubicBezTo>
                    <a:cubicBezTo>
                      <a:pt x="553485" y="1206517"/>
                      <a:pt x="569412" y="1226426"/>
                      <a:pt x="581358" y="1250318"/>
                    </a:cubicBezTo>
                    <a:cubicBezTo>
                      <a:pt x="625159" y="1325974"/>
                      <a:pt x="668960" y="1401630"/>
                      <a:pt x="712761" y="1477286"/>
                    </a:cubicBezTo>
                    <a:cubicBezTo>
                      <a:pt x="728688" y="1501177"/>
                      <a:pt x="744616" y="1525069"/>
                      <a:pt x="760543" y="1548960"/>
                    </a:cubicBezTo>
                    <a:cubicBezTo>
                      <a:pt x="768507" y="1560906"/>
                      <a:pt x="768507" y="1560906"/>
                      <a:pt x="780453" y="1552942"/>
                    </a:cubicBezTo>
                    <a:cubicBezTo>
                      <a:pt x="812308" y="1540996"/>
                      <a:pt x="844163" y="1525069"/>
                      <a:pt x="872037" y="1513123"/>
                    </a:cubicBezTo>
                    <a:cubicBezTo>
                      <a:pt x="939729" y="1481268"/>
                      <a:pt x="1011403" y="1457376"/>
                      <a:pt x="1083078" y="1437467"/>
                    </a:cubicBezTo>
                    <a:cubicBezTo>
                      <a:pt x="1114933" y="1429503"/>
                      <a:pt x="1150770" y="1425521"/>
                      <a:pt x="1182625" y="1417557"/>
                    </a:cubicBezTo>
                    <a:cubicBezTo>
                      <a:pt x="1294118" y="1389684"/>
                      <a:pt x="1397648" y="1337919"/>
                      <a:pt x="1497195" y="1274209"/>
                    </a:cubicBezTo>
                    <a:cubicBezTo>
                      <a:pt x="1624616" y="1194571"/>
                      <a:pt x="1752037" y="1114933"/>
                      <a:pt x="1875476" y="1035295"/>
                    </a:cubicBezTo>
                    <a:cubicBezTo>
                      <a:pt x="1955114" y="987512"/>
                      <a:pt x="2034752" y="935747"/>
                      <a:pt x="2110409" y="887964"/>
                    </a:cubicBezTo>
                    <a:cubicBezTo>
                      <a:pt x="2134300" y="872037"/>
                      <a:pt x="2154209" y="856109"/>
                      <a:pt x="2170137" y="836200"/>
                    </a:cubicBezTo>
                    <a:cubicBezTo>
                      <a:pt x="2182083" y="824254"/>
                      <a:pt x="2182083" y="808326"/>
                      <a:pt x="2178101" y="792399"/>
                    </a:cubicBezTo>
                    <a:cubicBezTo>
                      <a:pt x="2170137" y="776471"/>
                      <a:pt x="2162173" y="760543"/>
                      <a:pt x="2150228" y="748598"/>
                    </a:cubicBezTo>
                    <a:cubicBezTo>
                      <a:pt x="2142264" y="736652"/>
                      <a:pt x="2134300" y="732670"/>
                      <a:pt x="2122354" y="736652"/>
                    </a:cubicBezTo>
                    <a:cubicBezTo>
                      <a:pt x="2062626" y="764525"/>
                      <a:pt x="2002897" y="792399"/>
                      <a:pt x="1943169" y="820272"/>
                    </a:cubicBezTo>
                    <a:cubicBezTo>
                      <a:pt x="1871494" y="856109"/>
                      <a:pt x="1803802" y="891946"/>
                      <a:pt x="1728146" y="919819"/>
                    </a:cubicBezTo>
                    <a:cubicBezTo>
                      <a:pt x="1716200" y="923801"/>
                      <a:pt x="1704254" y="927783"/>
                      <a:pt x="1688327" y="931765"/>
                    </a:cubicBezTo>
                    <a:cubicBezTo>
                      <a:pt x="1684345" y="931765"/>
                      <a:pt x="1676381" y="931765"/>
                      <a:pt x="1676381" y="927783"/>
                    </a:cubicBezTo>
                    <a:cubicBezTo>
                      <a:pt x="1676381" y="923801"/>
                      <a:pt x="1676381" y="919819"/>
                      <a:pt x="1680363" y="915838"/>
                    </a:cubicBezTo>
                    <a:cubicBezTo>
                      <a:pt x="1680363" y="915838"/>
                      <a:pt x="1684345" y="911856"/>
                      <a:pt x="1684345" y="911856"/>
                    </a:cubicBezTo>
                    <a:cubicBezTo>
                      <a:pt x="1692309" y="907874"/>
                      <a:pt x="1704254" y="899910"/>
                      <a:pt x="1712218" y="895928"/>
                    </a:cubicBezTo>
                    <a:cubicBezTo>
                      <a:pt x="1831675" y="824254"/>
                      <a:pt x="1955114" y="752580"/>
                      <a:pt x="2074571" y="680905"/>
                    </a:cubicBezTo>
                    <a:cubicBezTo>
                      <a:pt x="2126336" y="649050"/>
                      <a:pt x="2174119" y="621177"/>
                      <a:pt x="2217920" y="581358"/>
                    </a:cubicBezTo>
                    <a:cubicBezTo>
                      <a:pt x="2229865" y="569412"/>
                      <a:pt x="2241811" y="557466"/>
                      <a:pt x="2253757" y="541539"/>
                    </a:cubicBezTo>
                    <a:cubicBezTo>
                      <a:pt x="2265703" y="525611"/>
                      <a:pt x="2261721" y="513666"/>
                      <a:pt x="2249775" y="497738"/>
                    </a:cubicBezTo>
                    <a:cubicBezTo>
                      <a:pt x="2229865" y="477828"/>
                      <a:pt x="2209956" y="469864"/>
                      <a:pt x="2182083" y="477828"/>
                    </a:cubicBezTo>
                    <a:cubicBezTo>
                      <a:pt x="2142264" y="489774"/>
                      <a:pt x="2102445" y="505702"/>
                      <a:pt x="2066607" y="525611"/>
                    </a:cubicBezTo>
                    <a:cubicBezTo>
                      <a:pt x="1979006" y="569412"/>
                      <a:pt x="1891404" y="617195"/>
                      <a:pt x="1803802" y="657014"/>
                    </a:cubicBezTo>
                    <a:cubicBezTo>
                      <a:pt x="1756019" y="680905"/>
                      <a:pt x="1708236" y="700815"/>
                      <a:pt x="1664435" y="720724"/>
                    </a:cubicBezTo>
                    <a:cubicBezTo>
                      <a:pt x="1660454" y="724706"/>
                      <a:pt x="1652490" y="724706"/>
                      <a:pt x="1648508" y="724706"/>
                    </a:cubicBezTo>
                    <a:cubicBezTo>
                      <a:pt x="1644526" y="724706"/>
                      <a:pt x="1640544" y="720724"/>
                      <a:pt x="1640544" y="716743"/>
                    </a:cubicBezTo>
                    <a:cubicBezTo>
                      <a:pt x="1640544" y="716743"/>
                      <a:pt x="1640544" y="708779"/>
                      <a:pt x="1644526" y="708779"/>
                    </a:cubicBezTo>
                    <a:cubicBezTo>
                      <a:pt x="1648508" y="704797"/>
                      <a:pt x="1652490" y="700815"/>
                      <a:pt x="1660454" y="696833"/>
                    </a:cubicBezTo>
                    <a:cubicBezTo>
                      <a:pt x="1692309" y="676923"/>
                      <a:pt x="1724164" y="657014"/>
                      <a:pt x="1760001" y="637104"/>
                    </a:cubicBezTo>
                    <a:cubicBezTo>
                      <a:pt x="1875476" y="565430"/>
                      <a:pt x="1994933" y="493756"/>
                      <a:pt x="2110409" y="426064"/>
                    </a:cubicBezTo>
                    <a:cubicBezTo>
                      <a:pt x="2142264" y="406154"/>
                      <a:pt x="2170137" y="386245"/>
                      <a:pt x="2198010" y="366335"/>
                    </a:cubicBezTo>
                    <a:cubicBezTo>
                      <a:pt x="2209956" y="358371"/>
                      <a:pt x="2217920" y="346426"/>
                      <a:pt x="2221902" y="334480"/>
                    </a:cubicBezTo>
                    <a:cubicBezTo>
                      <a:pt x="2225884" y="310588"/>
                      <a:pt x="2217920" y="286697"/>
                      <a:pt x="2198010" y="270769"/>
                    </a:cubicBezTo>
                    <a:cubicBezTo>
                      <a:pt x="2186065" y="258824"/>
                      <a:pt x="2166155" y="254842"/>
                      <a:pt x="2150228" y="262806"/>
                    </a:cubicBezTo>
                    <a:cubicBezTo>
                      <a:pt x="2146246" y="262806"/>
                      <a:pt x="2142264" y="266788"/>
                      <a:pt x="2138282" y="266788"/>
                    </a:cubicBezTo>
                    <a:cubicBezTo>
                      <a:pt x="2062626" y="302625"/>
                      <a:pt x="1982988" y="342444"/>
                      <a:pt x="1907331" y="378281"/>
                    </a:cubicBezTo>
                    <a:cubicBezTo>
                      <a:pt x="1807784" y="430045"/>
                      <a:pt x="1708236" y="481810"/>
                      <a:pt x="1608689" y="533575"/>
                    </a:cubicBezTo>
                    <a:cubicBezTo>
                      <a:pt x="1592761" y="541539"/>
                      <a:pt x="1576833" y="549503"/>
                      <a:pt x="1556924" y="557466"/>
                    </a:cubicBezTo>
                    <a:cubicBezTo>
                      <a:pt x="1552942" y="557466"/>
                      <a:pt x="1548960" y="557466"/>
                      <a:pt x="1544978" y="557466"/>
                    </a:cubicBezTo>
                    <a:cubicBezTo>
                      <a:pt x="1544978" y="553485"/>
                      <a:pt x="1544978" y="549503"/>
                      <a:pt x="1548960" y="545521"/>
                    </a:cubicBezTo>
                    <a:cubicBezTo>
                      <a:pt x="1556924" y="537557"/>
                      <a:pt x="1560906" y="529593"/>
                      <a:pt x="1568870" y="525611"/>
                    </a:cubicBezTo>
                    <a:cubicBezTo>
                      <a:pt x="1600725" y="501720"/>
                      <a:pt x="1628598" y="481810"/>
                      <a:pt x="1660454" y="457919"/>
                    </a:cubicBezTo>
                    <a:cubicBezTo>
                      <a:pt x="1728146" y="414118"/>
                      <a:pt x="1799820" y="370317"/>
                      <a:pt x="1867512" y="326516"/>
                    </a:cubicBezTo>
                    <a:cubicBezTo>
                      <a:pt x="1899368" y="302625"/>
                      <a:pt x="1935205" y="282715"/>
                      <a:pt x="1963078" y="250860"/>
                    </a:cubicBezTo>
                    <a:cubicBezTo>
                      <a:pt x="1982988" y="230950"/>
                      <a:pt x="1986969" y="211041"/>
                      <a:pt x="1986969" y="183167"/>
                    </a:cubicBezTo>
                    <a:cubicBezTo>
                      <a:pt x="1986969" y="163258"/>
                      <a:pt x="1975024" y="151312"/>
                      <a:pt x="1955114" y="151312"/>
                    </a:cubicBezTo>
                    <a:cubicBezTo>
                      <a:pt x="1939187" y="151312"/>
                      <a:pt x="1923259" y="155294"/>
                      <a:pt x="1911313" y="159276"/>
                    </a:cubicBezTo>
                    <a:cubicBezTo>
                      <a:pt x="1855567" y="175204"/>
                      <a:pt x="1803802" y="203077"/>
                      <a:pt x="1752037" y="226968"/>
                    </a:cubicBezTo>
                    <a:cubicBezTo>
                      <a:pt x="1664435" y="270769"/>
                      <a:pt x="1572852" y="314570"/>
                      <a:pt x="1485250" y="362353"/>
                    </a:cubicBezTo>
                    <a:cubicBezTo>
                      <a:pt x="1481268" y="366335"/>
                      <a:pt x="1473304" y="366335"/>
                      <a:pt x="1469322" y="366335"/>
                    </a:cubicBezTo>
                    <a:cubicBezTo>
                      <a:pt x="1353847" y="366335"/>
                      <a:pt x="1238372" y="366335"/>
                      <a:pt x="1126879" y="366335"/>
                    </a:cubicBezTo>
                    <a:cubicBezTo>
                      <a:pt x="1122897" y="366335"/>
                      <a:pt x="1118915" y="366335"/>
                      <a:pt x="1114933" y="366335"/>
                    </a:cubicBezTo>
                    <a:cubicBezTo>
                      <a:pt x="1118915" y="350407"/>
                      <a:pt x="1118915" y="334480"/>
                      <a:pt x="1122897" y="318552"/>
                    </a:cubicBezTo>
                    <a:cubicBezTo>
                      <a:pt x="1126879" y="290679"/>
                      <a:pt x="1134842" y="258824"/>
                      <a:pt x="1130860" y="230950"/>
                    </a:cubicBezTo>
                    <a:cubicBezTo>
                      <a:pt x="1126879" y="207059"/>
                      <a:pt x="1122897" y="187149"/>
                      <a:pt x="1102987" y="171222"/>
                    </a:cubicBezTo>
                    <a:cubicBezTo>
                      <a:pt x="1083078" y="155294"/>
                      <a:pt x="1063168" y="147330"/>
                      <a:pt x="1043259" y="171222"/>
                    </a:cubicBezTo>
                    <a:cubicBezTo>
                      <a:pt x="1027331" y="191131"/>
                      <a:pt x="1011403" y="207059"/>
                      <a:pt x="995476" y="226968"/>
                    </a:cubicBezTo>
                    <a:cubicBezTo>
                      <a:pt x="967602" y="270769"/>
                      <a:pt x="935747" y="314570"/>
                      <a:pt x="907874" y="358371"/>
                    </a:cubicBezTo>
                    <a:cubicBezTo>
                      <a:pt x="903892" y="362353"/>
                      <a:pt x="903892" y="366335"/>
                      <a:pt x="895928" y="366335"/>
                    </a:cubicBezTo>
                    <a:cubicBezTo>
                      <a:pt x="848145" y="362353"/>
                      <a:pt x="800362" y="362353"/>
                      <a:pt x="752580" y="358371"/>
                    </a:cubicBezTo>
                    <a:cubicBezTo>
                      <a:pt x="736652" y="358371"/>
                      <a:pt x="720724" y="354389"/>
                      <a:pt x="704797" y="346426"/>
                    </a:cubicBezTo>
                    <a:cubicBezTo>
                      <a:pt x="688869" y="342444"/>
                      <a:pt x="684887" y="326516"/>
                      <a:pt x="696833" y="314570"/>
                    </a:cubicBezTo>
                    <a:cubicBezTo>
                      <a:pt x="704797" y="302625"/>
                      <a:pt x="716743" y="294661"/>
                      <a:pt x="728688" y="286697"/>
                    </a:cubicBezTo>
                    <a:cubicBezTo>
                      <a:pt x="752580" y="270769"/>
                      <a:pt x="776471" y="254842"/>
                      <a:pt x="796381" y="242896"/>
                    </a:cubicBezTo>
                    <a:cubicBezTo>
                      <a:pt x="852127" y="211041"/>
                      <a:pt x="899910" y="171222"/>
                      <a:pt x="939729" y="119457"/>
                    </a:cubicBezTo>
                    <a:cubicBezTo>
                      <a:pt x="955657" y="99548"/>
                      <a:pt x="967602" y="75656"/>
                      <a:pt x="975566" y="51765"/>
                    </a:cubicBezTo>
                    <a:cubicBezTo>
                      <a:pt x="983530" y="23891"/>
                      <a:pt x="967602" y="3982"/>
                      <a:pt x="939729" y="0"/>
                    </a:cubicBezTo>
                    <a:cubicBezTo>
                      <a:pt x="927783" y="0"/>
                      <a:pt x="911856" y="0"/>
                      <a:pt x="899910" y="3982"/>
                    </a:cubicBezTo>
                    <a:cubicBezTo>
                      <a:pt x="868055" y="15928"/>
                      <a:pt x="832218" y="27873"/>
                      <a:pt x="804344" y="43801"/>
                    </a:cubicBezTo>
                    <a:cubicBezTo>
                      <a:pt x="696833" y="95566"/>
                      <a:pt x="593304" y="151312"/>
                      <a:pt x="489774" y="215023"/>
                    </a:cubicBezTo>
                    <a:cubicBezTo>
                      <a:pt x="430046" y="250860"/>
                      <a:pt x="374299" y="290679"/>
                      <a:pt x="322534" y="334480"/>
                    </a:cubicBezTo>
                    <a:cubicBezTo>
                      <a:pt x="294661" y="358371"/>
                      <a:pt x="262806" y="382263"/>
                      <a:pt x="230950" y="406154"/>
                    </a:cubicBezTo>
                    <a:cubicBezTo>
                      <a:pt x="199095" y="430045"/>
                      <a:pt x="159276" y="445973"/>
                      <a:pt x="119457" y="445973"/>
                    </a:cubicBezTo>
                    <a:cubicBezTo>
                      <a:pt x="87602" y="449955"/>
                      <a:pt x="55747" y="449955"/>
                      <a:pt x="19910" y="449955"/>
                    </a:cubicBezTo>
                    <a:cubicBezTo>
                      <a:pt x="7964" y="449955"/>
                      <a:pt x="3982" y="449955"/>
                      <a:pt x="0" y="449955"/>
                    </a:cubicBezTo>
                    <a:close/>
                  </a:path>
                </a:pathLst>
              </a:custGeom>
              <a:solidFill>
                <a:srgbClr val="E8B491"/>
              </a:solidFill>
              <a:ln w="3972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A1921C6A-8339-472A-AC0D-4AC0D79DC335}"/>
                  </a:ext>
                </a:extLst>
              </p:cNvPr>
              <p:cNvSpPr/>
              <p:nvPr/>
            </p:nvSpPr>
            <p:spPr>
              <a:xfrm>
                <a:off x="1207917" y="3440917"/>
                <a:ext cx="877511" cy="1044751"/>
              </a:xfrm>
              <a:custGeom>
                <a:avLst/>
                <a:gdLst>
                  <a:gd name="connsiteX0" fmla="*/ 0 w 877511"/>
                  <a:gd name="connsiteY0" fmla="*/ 973077 h 1044751"/>
                  <a:gd name="connsiteX1" fmla="*/ 0 w 877511"/>
                  <a:gd name="connsiteY1" fmla="*/ 463394 h 1044751"/>
                  <a:gd name="connsiteX2" fmla="*/ 63710 w 877511"/>
                  <a:gd name="connsiteY2" fmla="*/ 451448 h 1044751"/>
                  <a:gd name="connsiteX3" fmla="*/ 286697 w 877511"/>
                  <a:gd name="connsiteY3" fmla="*/ 343937 h 1044751"/>
                  <a:gd name="connsiteX4" fmla="*/ 374299 w 877511"/>
                  <a:gd name="connsiteY4" fmla="*/ 268281 h 1044751"/>
                  <a:gd name="connsiteX5" fmla="*/ 617195 w 877511"/>
                  <a:gd name="connsiteY5" fmla="*/ 116968 h 1044751"/>
                  <a:gd name="connsiteX6" fmla="*/ 816290 w 877511"/>
                  <a:gd name="connsiteY6" fmla="*/ 17421 h 1044751"/>
                  <a:gd name="connsiteX7" fmla="*/ 864073 w 877511"/>
                  <a:gd name="connsiteY7" fmla="*/ 1493 h 1044751"/>
                  <a:gd name="connsiteX8" fmla="*/ 876019 w 877511"/>
                  <a:gd name="connsiteY8" fmla="*/ 13439 h 1044751"/>
                  <a:gd name="connsiteX9" fmla="*/ 844163 w 877511"/>
                  <a:gd name="connsiteY9" fmla="*/ 65204 h 1044751"/>
                  <a:gd name="connsiteX10" fmla="*/ 704797 w 877511"/>
                  <a:gd name="connsiteY10" fmla="*/ 168733 h 1044751"/>
                  <a:gd name="connsiteX11" fmla="*/ 625159 w 877511"/>
                  <a:gd name="connsiteY11" fmla="*/ 212534 h 1044751"/>
                  <a:gd name="connsiteX12" fmla="*/ 593304 w 877511"/>
                  <a:gd name="connsiteY12" fmla="*/ 252353 h 1044751"/>
                  <a:gd name="connsiteX13" fmla="*/ 601267 w 877511"/>
                  <a:gd name="connsiteY13" fmla="*/ 328009 h 1044751"/>
                  <a:gd name="connsiteX14" fmla="*/ 629141 w 877511"/>
                  <a:gd name="connsiteY14" fmla="*/ 347919 h 1044751"/>
                  <a:gd name="connsiteX15" fmla="*/ 700815 w 877511"/>
                  <a:gd name="connsiteY15" fmla="*/ 355882 h 1044751"/>
                  <a:gd name="connsiteX16" fmla="*/ 800362 w 877511"/>
                  <a:gd name="connsiteY16" fmla="*/ 367828 h 1044751"/>
                  <a:gd name="connsiteX17" fmla="*/ 812308 w 877511"/>
                  <a:gd name="connsiteY17" fmla="*/ 395702 h 1044751"/>
                  <a:gd name="connsiteX18" fmla="*/ 752580 w 877511"/>
                  <a:gd name="connsiteY18" fmla="*/ 499231 h 1044751"/>
                  <a:gd name="connsiteX19" fmla="*/ 645068 w 877511"/>
                  <a:gd name="connsiteY19" fmla="*/ 738145 h 1044751"/>
                  <a:gd name="connsiteX20" fmla="*/ 565430 w 877511"/>
                  <a:gd name="connsiteY20" fmla="*/ 889458 h 1044751"/>
                  <a:gd name="connsiteX21" fmla="*/ 497738 w 877511"/>
                  <a:gd name="connsiteY21" fmla="*/ 949186 h 1044751"/>
                  <a:gd name="connsiteX22" fmla="*/ 465883 w 877511"/>
                  <a:gd name="connsiteY22" fmla="*/ 973077 h 1044751"/>
                  <a:gd name="connsiteX23" fmla="*/ 453937 w 877511"/>
                  <a:gd name="connsiteY23" fmla="*/ 1016878 h 1044751"/>
                  <a:gd name="connsiteX24" fmla="*/ 453937 w 877511"/>
                  <a:gd name="connsiteY24" fmla="*/ 1024842 h 1044751"/>
                  <a:gd name="connsiteX25" fmla="*/ 438009 w 877511"/>
                  <a:gd name="connsiteY25" fmla="*/ 1044752 h 1044751"/>
                  <a:gd name="connsiteX26" fmla="*/ 390226 w 877511"/>
                  <a:gd name="connsiteY26" fmla="*/ 1036788 h 1044751"/>
                  <a:gd name="connsiteX27" fmla="*/ 270769 w 877511"/>
                  <a:gd name="connsiteY27" fmla="*/ 1000951 h 1044751"/>
                  <a:gd name="connsiteX28" fmla="*/ 47783 w 877511"/>
                  <a:gd name="connsiteY28" fmla="*/ 969096 h 1044751"/>
                  <a:gd name="connsiteX29" fmla="*/ 0 w 877511"/>
                  <a:gd name="connsiteY29" fmla="*/ 973077 h 1044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877511" h="1044751">
                    <a:moveTo>
                      <a:pt x="0" y="973077"/>
                    </a:moveTo>
                    <a:cubicBezTo>
                      <a:pt x="0" y="801856"/>
                      <a:pt x="0" y="634616"/>
                      <a:pt x="0" y="463394"/>
                    </a:cubicBezTo>
                    <a:cubicBezTo>
                      <a:pt x="19910" y="459412"/>
                      <a:pt x="43801" y="455430"/>
                      <a:pt x="63710" y="451448"/>
                    </a:cubicBezTo>
                    <a:cubicBezTo>
                      <a:pt x="147330" y="439503"/>
                      <a:pt x="222987" y="399683"/>
                      <a:pt x="286697" y="343937"/>
                    </a:cubicBezTo>
                    <a:cubicBezTo>
                      <a:pt x="314570" y="320045"/>
                      <a:pt x="342444" y="292172"/>
                      <a:pt x="374299" y="268281"/>
                    </a:cubicBezTo>
                    <a:cubicBezTo>
                      <a:pt x="449955" y="212534"/>
                      <a:pt x="533575" y="164751"/>
                      <a:pt x="617195" y="116968"/>
                    </a:cubicBezTo>
                    <a:cubicBezTo>
                      <a:pt x="680905" y="81131"/>
                      <a:pt x="748598" y="45294"/>
                      <a:pt x="816290" y="17421"/>
                    </a:cubicBezTo>
                    <a:cubicBezTo>
                      <a:pt x="832218" y="9457"/>
                      <a:pt x="848145" y="5475"/>
                      <a:pt x="864073" y="1493"/>
                    </a:cubicBezTo>
                    <a:cubicBezTo>
                      <a:pt x="876019" y="-2489"/>
                      <a:pt x="880000" y="1493"/>
                      <a:pt x="876019" y="13439"/>
                    </a:cubicBezTo>
                    <a:cubicBezTo>
                      <a:pt x="872037" y="33348"/>
                      <a:pt x="856109" y="49276"/>
                      <a:pt x="844163" y="65204"/>
                    </a:cubicBezTo>
                    <a:cubicBezTo>
                      <a:pt x="804344" y="109005"/>
                      <a:pt x="756562" y="140860"/>
                      <a:pt x="704797" y="168733"/>
                    </a:cubicBezTo>
                    <a:cubicBezTo>
                      <a:pt x="676924" y="184661"/>
                      <a:pt x="653032" y="196606"/>
                      <a:pt x="625159" y="212534"/>
                    </a:cubicBezTo>
                    <a:cubicBezTo>
                      <a:pt x="609231" y="220498"/>
                      <a:pt x="597285" y="232444"/>
                      <a:pt x="593304" y="252353"/>
                    </a:cubicBezTo>
                    <a:cubicBezTo>
                      <a:pt x="589322" y="276244"/>
                      <a:pt x="593304" y="304118"/>
                      <a:pt x="601267" y="328009"/>
                    </a:cubicBezTo>
                    <a:cubicBezTo>
                      <a:pt x="605249" y="339955"/>
                      <a:pt x="617195" y="347919"/>
                      <a:pt x="629141" y="347919"/>
                    </a:cubicBezTo>
                    <a:cubicBezTo>
                      <a:pt x="653032" y="351901"/>
                      <a:pt x="676924" y="351901"/>
                      <a:pt x="700815" y="355882"/>
                    </a:cubicBezTo>
                    <a:cubicBezTo>
                      <a:pt x="732670" y="359864"/>
                      <a:pt x="768507" y="363846"/>
                      <a:pt x="800362" y="367828"/>
                    </a:cubicBezTo>
                    <a:cubicBezTo>
                      <a:pt x="824254" y="371810"/>
                      <a:pt x="824254" y="371810"/>
                      <a:pt x="812308" y="395702"/>
                    </a:cubicBezTo>
                    <a:cubicBezTo>
                      <a:pt x="792399" y="431539"/>
                      <a:pt x="772489" y="463394"/>
                      <a:pt x="752580" y="499231"/>
                    </a:cubicBezTo>
                    <a:cubicBezTo>
                      <a:pt x="704797" y="574887"/>
                      <a:pt x="672942" y="654525"/>
                      <a:pt x="645068" y="738145"/>
                    </a:cubicBezTo>
                    <a:cubicBezTo>
                      <a:pt x="629141" y="793892"/>
                      <a:pt x="601267" y="845657"/>
                      <a:pt x="565430" y="889458"/>
                    </a:cubicBezTo>
                    <a:cubicBezTo>
                      <a:pt x="545521" y="913349"/>
                      <a:pt x="521629" y="933258"/>
                      <a:pt x="497738" y="949186"/>
                    </a:cubicBezTo>
                    <a:cubicBezTo>
                      <a:pt x="485792" y="957150"/>
                      <a:pt x="473846" y="965114"/>
                      <a:pt x="465883" y="973077"/>
                    </a:cubicBezTo>
                    <a:cubicBezTo>
                      <a:pt x="453937" y="985023"/>
                      <a:pt x="449955" y="1000951"/>
                      <a:pt x="453937" y="1016878"/>
                    </a:cubicBezTo>
                    <a:cubicBezTo>
                      <a:pt x="453937" y="1020860"/>
                      <a:pt x="453937" y="1020860"/>
                      <a:pt x="453937" y="1024842"/>
                    </a:cubicBezTo>
                    <a:cubicBezTo>
                      <a:pt x="453937" y="1036788"/>
                      <a:pt x="449955" y="1044752"/>
                      <a:pt x="438009" y="1044752"/>
                    </a:cubicBezTo>
                    <a:cubicBezTo>
                      <a:pt x="422082" y="1044752"/>
                      <a:pt x="406154" y="1040770"/>
                      <a:pt x="390226" y="1036788"/>
                    </a:cubicBezTo>
                    <a:cubicBezTo>
                      <a:pt x="350407" y="1024842"/>
                      <a:pt x="310588" y="1012896"/>
                      <a:pt x="270769" y="1000951"/>
                    </a:cubicBezTo>
                    <a:cubicBezTo>
                      <a:pt x="199095" y="981041"/>
                      <a:pt x="123439" y="969096"/>
                      <a:pt x="47783" y="969096"/>
                    </a:cubicBezTo>
                    <a:cubicBezTo>
                      <a:pt x="27873" y="973077"/>
                      <a:pt x="11946" y="973077"/>
                      <a:pt x="0" y="973077"/>
                    </a:cubicBezTo>
                    <a:close/>
                  </a:path>
                </a:pathLst>
              </a:custGeom>
              <a:solidFill>
                <a:srgbClr val="9F8877"/>
              </a:solidFill>
              <a:ln w="3972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40FB0AC4-8B6D-4958-88BD-A7E762FA0C6A}"/>
                  </a:ext>
                </a:extLst>
              </p:cNvPr>
              <p:cNvSpPr/>
              <p:nvPr/>
            </p:nvSpPr>
            <p:spPr>
              <a:xfrm>
                <a:off x="2163574" y="3800782"/>
                <a:ext cx="328084" cy="208495"/>
              </a:xfrm>
              <a:custGeom>
                <a:avLst/>
                <a:gdLst>
                  <a:gd name="connsiteX0" fmla="*/ 199095 w 328084"/>
                  <a:gd name="connsiteY0" fmla="*/ 3982 h 208495"/>
                  <a:gd name="connsiteX1" fmla="*/ 302625 w 328084"/>
                  <a:gd name="connsiteY1" fmla="*/ 11946 h 208495"/>
                  <a:gd name="connsiteX2" fmla="*/ 318552 w 328084"/>
                  <a:gd name="connsiteY2" fmla="*/ 15928 h 208495"/>
                  <a:gd name="connsiteX3" fmla="*/ 322534 w 328084"/>
                  <a:gd name="connsiteY3" fmla="*/ 35837 h 208495"/>
                  <a:gd name="connsiteX4" fmla="*/ 298643 w 328084"/>
                  <a:gd name="connsiteY4" fmla="*/ 55747 h 208495"/>
                  <a:gd name="connsiteX5" fmla="*/ 215023 w 328084"/>
                  <a:gd name="connsiteY5" fmla="*/ 107511 h 208495"/>
                  <a:gd name="connsiteX6" fmla="*/ 55747 w 328084"/>
                  <a:gd name="connsiteY6" fmla="*/ 195113 h 208495"/>
                  <a:gd name="connsiteX7" fmla="*/ 19910 w 328084"/>
                  <a:gd name="connsiteY7" fmla="*/ 207059 h 208495"/>
                  <a:gd name="connsiteX8" fmla="*/ 0 w 328084"/>
                  <a:gd name="connsiteY8" fmla="*/ 191131 h 208495"/>
                  <a:gd name="connsiteX9" fmla="*/ 3982 w 328084"/>
                  <a:gd name="connsiteY9" fmla="*/ 163258 h 208495"/>
                  <a:gd name="connsiteX10" fmla="*/ 83620 w 328084"/>
                  <a:gd name="connsiteY10" fmla="*/ 31855 h 208495"/>
                  <a:gd name="connsiteX11" fmla="*/ 155294 w 328084"/>
                  <a:gd name="connsiteY11" fmla="*/ 0 h 208495"/>
                  <a:gd name="connsiteX12" fmla="*/ 199095 w 328084"/>
                  <a:gd name="connsiteY12" fmla="*/ 3982 h 208495"/>
                  <a:gd name="connsiteX13" fmla="*/ 199095 w 328084"/>
                  <a:gd name="connsiteY13" fmla="*/ 3982 h 2084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28084" h="208495">
                    <a:moveTo>
                      <a:pt x="199095" y="3982"/>
                    </a:moveTo>
                    <a:cubicBezTo>
                      <a:pt x="234932" y="7964"/>
                      <a:pt x="266788" y="7964"/>
                      <a:pt x="302625" y="11946"/>
                    </a:cubicBezTo>
                    <a:cubicBezTo>
                      <a:pt x="306607" y="11946"/>
                      <a:pt x="314570" y="15928"/>
                      <a:pt x="318552" y="15928"/>
                    </a:cubicBezTo>
                    <a:cubicBezTo>
                      <a:pt x="330498" y="19910"/>
                      <a:pt x="330498" y="27873"/>
                      <a:pt x="322534" y="35837"/>
                    </a:cubicBezTo>
                    <a:cubicBezTo>
                      <a:pt x="314570" y="43801"/>
                      <a:pt x="306607" y="51765"/>
                      <a:pt x="298643" y="55747"/>
                    </a:cubicBezTo>
                    <a:cubicBezTo>
                      <a:pt x="270769" y="75656"/>
                      <a:pt x="242896" y="91584"/>
                      <a:pt x="215023" y="107511"/>
                    </a:cubicBezTo>
                    <a:cubicBezTo>
                      <a:pt x="163258" y="135385"/>
                      <a:pt x="107511" y="167240"/>
                      <a:pt x="55747" y="195113"/>
                    </a:cubicBezTo>
                    <a:cubicBezTo>
                      <a:pt x="43801" y="203077"/>
                      <a:pt x="31855" y="207059"/>
                      <a:pt x="19910" y="207059"/>
                    </a:cubicBezTo>
                    <a:cubicBezTo>
                      <a:pt x="7964" y="211041"/>
                      <a:pt x="0" y="207059"/>
                      <a:pt x="0" y="191131"/>
                    </a:cubicBezTo>
                    <a:cubicBezTo>
                      <a:pt x="0" y="183167"/>
                      <a:pt x="0" y="171222"/>
                      <a:pt x="3982" y="163258"/>
                    </a:cubicBezTo>
                    <a:cubicBezTo>
                      <a:pt x="23891" y="115475"/>
                      <a:pt x="51765" y="71674"/>
                      <a:pt x="83620" y="31855"/>
                    </a:cubicBezTo>
                    <a:cubicBezTo>
                      <a:pt x="103529" y="7964"/>
                      <a:pt x="127421" y="3982"/>
                      <a:pt x="155294" y="0"/>
                    </a:cubicBezTo>
                    <a:cubicBezTo>
                      <a:pt x="163258" y="7964"/>
                      <a:pt x="183167" y="7964"/>
                      <a:pt x="199095" y="3982"/>
                    </a:cubicBezTo>
                    <a:cubicBezTo>
                      <a:pt x="199095" y="3982"/>
                      <a:pt x="199095" y="3982"/>
                      <a:pt x="199095" y="3982"/>
                    </a:cubicBezTo>
                    <a:close/>
                  </a:path>
                </a:pathLst>
              </a:custGeom>
              <a:solidFill>
                <a:srgbClr val="9F8877"/>
              </a:solidFill>
              <a:ln w="3972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03DB5A63-959C-D315-6919-ADC94654B1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81330" y="17024"/>
            <a:ext cx="1224135" cy="523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42297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09F24E6-1F98-45B0-A240-1C9AD90F3D4B}"/>
              </a:ext>
            </a:extLst>
          </p:cNvPr>
          <p:cNvSpPr/>
          <p:nvPr/>
        </p:nvSpPr>
        <p:spPr>
          <a:xfrm>
            <a:off x="551384" y="523726"/>
            <a:ext cx="11146629" cy="5903578"/>
          </a:xfrm>
          <a:prstGeom prst="rect">
            <a:avLst/>
          </a:prstGeom>
          <a:solidFill>
            <a:srgbClr val="00B0F0">
              <a:alpha val="1294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F1A203D5-80BC-4B02-9739-309EED4A0AA6}"/>
              </a:ext>
            </a:extLst>
          </p:cNvPr>
          <p:cNvSpPr txBox="1">
            <a:spLocks/>
          </p:cNvSpPr>
          <p:nvPr/>
        </p:nvSpPr>
        <p:spPr>
          <a:xfrm>
            <a:off x="333584" y="540748"/>
            <a:ext cx="11307031" cy="94403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n-US" sz="2000" b="1" dirty="0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၆။ </a:t>
            </a:r>
            <a:r>
              <a:rPr lang="my-MM" sz="2000" b="1" dirty="0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ရပ်ရွာအသိုက်အ၀န်းအတွင်း ဘေးကင်းသော အသုဘ</a:t>
            </a:r>
            <a:r>
              <a:rPr lang="en-US" sz="2000" b="1" dirty="0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အ</a:t>
            </a:r>
            <a:r>
              <a:rPr lang="my-MM" sz="2000" b="1" dirty="0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လေ့</a:t>
            </a:r>
            <a:r>
              <a:rPr lang="en-US" sz="2000" b="1" dirty="0" err="1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အထ</a:t>
            </a:r>
            <a:r>
              <a:rPr lang="my-MM" sz="2000" b="1" dirty="0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များ ကျင့်သုံးခြင်းနှင့် အလောင်းများကို  ကိုင်တွယ်ခြင်း</a:t>
            </a:r>
            <a:endParaRPr lang="en-GB" sz="2000" b="1" dirty="0">
              <a:solidFill>
                <a:schemeClr val="bg1"/>
              </a:solidFill>
              <a:latin typeface="Pyidaungsu" panose="020B0502040204020203" pitchFamily="34" charset="0"/>
              <a:cs typeface="Pyidaungsu" panose="020B0502040204020203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975740" y="2420888"/>
            <a:ext cx="10281974" cy="3412976"/>
          </a:xfrm>
          <a:noFill/>
          <a:ln>
            <a:noFill/>
          </a:ln>
        </p:spPr>
        <p:txBody>
          <a:bodyPr anchor="ctr">
            <a:noAutofit/>
          </a:bodyPr>
          <a:lstStyle/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ကာလဝမ်းရောဂါကြောင့် သေဆုံးသွားသူများ၏ အသုဘအခမ်းအနားများသည် ကပ်ရောဂါပျံ့နှံ့မှုကို 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ထပ်လောင်းမြင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မားစေ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နိုင်သည်။</a:t>
            </a:r>
            <a:endParaRPr lang="en-US" sz="1400" dirty="0">
              <a:latin typeface="Pyidaungsu" panose="020B0502040204020203" pitchFamily="34" charset="0"/>
              <a:cs typeface="Pyidaungsu" panose="020B0502040204020203" pitchFamily="34" charset="0"/>
            </a:endParaRPr>
          </a:p>
          <a:p>
            <a:pPr lvl="1" algn="l">
              <a:lnSpc>
                <a:spcPct val="150000"/>
              </a:lnSpc>
            </a:pP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—  ကာလဝမ်းရောဂါဖြင့် သေဆုံးသွားသူများ၏ 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ရုပ်အလောင်းမှထွက်သည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အရည်များ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တွင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V. 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cholerae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မြင့်မားစွာပါဝင်သောကြောင့် ကူးစက်နိုင်ခြေများသည်။</a:t>
            </a:r>
          </a:p>
          <a:p>
            <a:pPr lvl="1" algn="l">
              <a:lnSpc>
                <a:spcPct val="150000"/>
              </a:lnSpc>
            </a:pP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— အခမ်းအနားတက်ရောက်သူများ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တွင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 ရောဂါကူးစက်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သွား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ပြီး ၎င်းတို့၏ရပ်ရွာ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အသိုက်အ၀န်း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များသို့ 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ရောဂ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ါ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ပြန်လည်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သယ်ဆောင်သွားကဲ့သို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့ 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ဖြစ်စေ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နိုင်သောကြောင့် အသုဘအခမ်းအနားများသည် 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ဒေသ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တွင်း ကာလဝမ်းရောဂါပျံ့နှံ့မှုကို 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ထပ်လောင်းမြင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မားစေ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နိုင်သည်။</a:t>
            </a:r>
          </a:p>
          <a:p>
            <a:pPr lvl="1" algn="l">
              <a:lnSpc>
                <a:spcPct val="150000"/>
              </a:lnSpc>
            </a:pP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— အသုဘအခမ်းအနားများအတွင်း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ရုပ်အလောင်း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ကို ပြင်ဆင်ထားသူများ သို့မဟုတ် ထိ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တွေ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့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မိ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ထား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သူများ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က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 အစားအသောက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များကို 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ကိုင်တွယ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ပြင်ဆင်သည့်အခါ ညစ်ညမ်းမှုများ ဖြစ်ပေါ်နိုင်သည်။</a:t>
            </a:r>
            <a:endParaRPr lang="en-US" sz="1400" dirty="0">
              <a:latin typeface="Pyidaungsu" panose="020B0502040204020203" pitchFamily="34" charset="0"/>
              <a:cs typeface="Pyidaungsu" panose="020B0502040204020203" pitchFamily="34" charset="0"/>
            </a:endParaRPr>
          </a:p>
          <a:p>
            <a:pPr algn="l">
              <a:lnSpc>
                <a:spcPct val="150000"/>
              </a:lnSpc>
            </a:pP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• 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 လူမှုရေး၊ ယဉ်ကျေးမှုနှင့် ဘာသာရေး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ဆိုင်ရာ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ယုံကြည်ချက်များနှင့် အလေ့အ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ထ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များကို အမြဲထည့်သွင်းစဉ်းစားပါ။ ဂုဏ်သိက္ခာရှိသော သင်္ဂြိုဟ်ခြင်းလုပ်ငန်းစဉ်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၊ 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၎င်းတို့၏ ဘာသာရေးနှင့် ပုဂ္ဂိုလ်ရေးဆိုင်ရာ အခွင့်အရေးများအကြောင်း မိသားစုအား အပြည့်အဝ အသိပေးရပါမည်။ သင်္ဂြိုဟ်ခြင်းမစတင်မီ ယဉ်ကျေးမှုအလေ့အထမျာ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းနှင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့် 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စပ်လျဥ်း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၍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 ပြုပြင်ပြောင်းလဲ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ထား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မှုအားလုံးကို 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၎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င်းတို့အနေဖြင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့် 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သဘောတူကြောင်း သေချာပါစေ။</a:t>
            </a:r>
            <a:endParaRPr lang="en-US" sz="1400" dirty="0">
              <a:latin typeface="Pyidaungsu" panose="020B0502040204020203" pitchFamily="34" charset="0"/>
              <a:cs typeface="Pyidaungsu" panose="020B0502040204020203" pitchFamily="34" charset="0"/>
            </a:endParaRPr>
          </a:p>
          <a:p>
            <a:pPr algn="l">
              <a:lnSpc>
                <a:spcPct val="150000"/>
              </a:lnSpc>
            </a:pPr>
            <a:endParaRPr lang="en-US" sz="1600" dirty="0">
              <a:effectLst/>
              <a:latin typeface="Tw Cen MT" panose="020B0602020104020603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3DB5A63-959C-D315-6919-ADC94654B1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5647" y="36634"/>
            <a:ext cx="1224135" cy="523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59451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AEC6224B-CD8D-421D-892F-DC63F906D3CA}"/>
              </a:ext>
            </a:extLst>
          </p:cNvPr>
          <p:cNvSpPr/>
          <p:nvPr/>
        </p:nvSpPr>
        <p:spPr>
          <a:xfrm>
            <a:off x="479376" y="565199"/>
            <a:ext cx="11146629" cy="5903578"/>
          </a:xfrm>
          <a:prstGeom prst="rect">
            <a:avLst/>
          </a:prstGeom>
          <a:solidFill>
            <a:srgbClr val="00B0F0">
              <a:alpha val="1294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D18697B2-CB7F-472A-8EE7-FDC60382DA1B}"/>
              </a:ext>
            </a:extLst>
          </p:cNvPr>
          <p:cNvSpPr txBox="1">
            <a:spLocks/>
          </p:cNvSpPr>
          <p:nvPr/>
        </p:nvSpPr>
        <p:spPr>
          <a:xfrm>
            <a:off x="565995" y="540748"/>
            <a:ext cx="11146629" cy="864670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my-MM" sz="2800" b="1" dirty="0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ရပ်ရွာအသိုက်အ၀န်းအတွင်း ကာလဝမ်းရောဂါပျံ့နှံ့မှုကို လျှော့ချခြင်း- ၂</a:t>
            </a:r>
            <a:endParaRPr lang="en-GB" sz="2800" b="1" dirty="0">
              <a:solidFill>
                <a:schemeClr val="bg1"/>
              </a:solidFill>
              <a:latin typeface="Pyidaungsu" panose="020B0502040204020203" pitchFamily="34" charset="0"/>
              <a:cs typeface="Pyidaungsu" panose="020B0502040204020203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30D0E9-BC0B-40D2-AD52-903F16DF581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6993E6B-75D8-4C3B-BE3F-F19EEDF00F4C}"/>
              </a:ext>
            </a:extLst>
          </p:cNvPr>
          <p:cNvSpPr txBox="1"/>
          <p:nvPr/>
        </p:nvSpPr>
        <p:spPr>
          <a:xfrm>
            <a:off x="580584" y="1788183"/>
            <a:ext cx="10365815" cy="19005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en-US" sz="20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ရောဂါဖြစ်ပွားမှုများကို</a:t>
            </a:r>
            <a:r>
              <a:rPr lang="en-US" sz="20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my-MM" sz="2000" dirty="0">
                <a:latin typeface="Pyidaungsu" panose="020B0502040204020203" pitchFamily="34" charset="0"/>
                <a:cs typeface="Pyidaungsu" panose="020B0502040204020203" pitchFamily="34" charset="0"/>
              </a:rPr>
              <a:t>စောစီးစွာ ရှာဖွေ</a:t>
            </a:r>
            <a:r>
              <a:rPr lang="en-US" sz="20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ဖော်ထုတ</a:t>
            </a:r>
            <a:r>
              <a:rPr lang="en-US" sz="200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sz="2000" dirty="0">
                <a:latin typeface="Pyidaungsu" panose="020B0502040204020203" pitchFamily="34" charset="0"/>
                <a:cs typeface="Pyidaungsu" panose="020B0502040204020203" pitchFamily="34" charset="0"/>
              </a:rPr>
              <a:t>ခြင်းနှင့် အတည်ပြုခြင်းများ</a:t>
            </a: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my-MM" sz="2000" dirty="0">
                <a:latin typeface="Pyidaungsu" panose="020B0502040204020203" pitchFamily="34" charset="0"/>
                <a:cs typeface="Pyidaungsu" panose="020B0502040204020203" pitchFamily="34" charset="0"/>
              </a:rPr>
              <a:t>ကောင်းစွာညှိနှိုင်း</a:t>
            </a:r>
            <a:r>
              <a:rPr lang="en-US" sz="20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ထားသည</a:t>
            </a:r>
            <a:r>
              <a:rPr lang="en-US" sz="2000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my-MM" sz="20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20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သင</a:t>
            </a:r>
            <a:r>
              <a:rPr lang="en-US" sz="2000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en-US" sz="20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လျော်သော</a:t>
            </a:r>
            <a:r>
              <a:rPr lang="en-US" sz="20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my-MM" sz="2000" dirty="0">
                <a:latin typeface="Pyidaungsu" panose="020B0502040204020203" pitchFamily="34" charset="0"/>
                <a:cs typeface="Pyidaungsu" panose="020B0502040204020203" pitchFamily="34" charset="0"/>
              </a:rPr>
              <a:t>ကဏ္ဍစုံ တုံ့ပြန်မှု</a:t>
            </a: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my-MM" sz="2000" dirty="0">
                <a:latin typeface="Pyidaungsu" panose="020B0502040204020203" pitchFamily="34" charset="0"/>
                <a:cs typeface="Pyidaungsu" panose="020B0502040204020203" pitchFamily="34" charset="0"/>
              </a:rPr>
              <a:t>ကာလဝမ်းရောဂါဖြစ်နိုင်ခ</a:t>
            </a:r>
            <a:r>
              <a:rPr lang="en-US" sz="2000" dirty="0">
                <a:latin typeface="Pyidaungsu" panose="020B0502040204020203" pitchFamily="34" charset="0"/>
                <a:cs typeface="Pyidaungsu" panose="020B0502040204020203" pitchFamily="34" charset="0"/>
              </a:rPr>
              <a:t>ြေ</a:t>
            </a:r>
            <a:r>
              <a:rPr lang="my-MM" sz="2000" dirty="0">
                <a:latin typeface="Pyidaungsu" panose="020B0502040204020203" pitchFamily="34" charset="0"/>
                <a:cs typeface="Pyidaungsu" panose="020B0502040204020203" pitchFamily="34" charset="0"/>
              </a:rPr>
              <a:t>ရှိသော နိုင်ငံများ</a:t>
            </a:r>
            <a:r>
              <a:rPr lang="en-US" sz="20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အနေဖြင</a:t>
            </a:r>
            <a:r>
              <a:rPr lang="en-US" sz="2000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my-MM" sz="2000" dirty="0">
                <a:latin typeface="Pyidaungsu" panose="020B0502040204020203" pitchFamily="34" charset="0"/>
                <a:cs typeface="Pyidaungsu" panose="020B0502040204020203" pitchFamily="34" charset="0"/>
              </a:rPr>
              <a:t> ကာလဝမ်းရောဂါ ကြိုတင်ပြင်ဆင်မှု </a:t>
            </a:r>
            <a:r>
              <a:rPr lang="en-US" sz="20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ပရိုဂရမ</a:t>
            </a:r>
            <a:r>
              <a:rPr lang="en-US" sz="200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sz="2000" dirty="0">
                <a:latin typeface="Pyidaungsu" panose="020B0502040204020203" pitchFamily="34" charset="0"/>
                <a:cs typeface="Pyidaungsu" panose="020B0502040204020203" pitchFamily="34" charset="0"/>
              </a:rPr>
              <a:t>များနှင့် အစီအစဉ်များ</a:t>
            </a:r>
            <a:r>
              <a:rPr lang="en-US" sz="20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20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ချမှတ်အကောင်အထည်ဖော</a:t>
            </a:r>
            <a:r>
              <a:rPr lang="en-US" sz="200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sz="2000" dirty="0">
                <a:latin typeface="Pyidaungsu" panose="020B0502040204020203" pitchFamily="34" charset="0"/>
                <a:cs typeface="Pyidaungsu" panose="020B0502040204020203" pitchFamily="34" charset="0"/>
              </a:rPr>
              <a:t>သင့်သည်။</a:t>
            </a:r>
            <a:endParaRPr lang="en-US" sz="2000" dirty="0">
              <a:latin typeface="Pyidaungsu" panose="020B0502040204020203" pitchFamily="34" charset="0"/>
              <a:cs typeface="Pyidaungsu" panose="020B0502040204020203" pitchFamily="34" charset="0"/>
            </a:endParaRPr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9975CDC2-DC02-4491-ADE2-CD5B0DDE54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GB" alt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3DB5A63-959C-D315-6919-ADC94654B1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81331" y="41475"/>
            <a:ext cx="1224135" cy="523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763574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B548F90A-8EF3-4E9B-90AA-D01712F47CF3}"/>
              </a:ext>
            </a:extLst>
          </p:cNvPr>
          <p:cNvSpPr/>
          <p:nvPr/>
        </p:nvSpPr>
        <p:spPr>
          <a:xfrm>
            <a:off x="551384" y="523726"/>
            <a:ext cx="11146629" cy="5903578"/>
          </a:xfrm>
          <a:prstGeom prst="rect">
            <a:avLst/>
          </a:prstGeom>
          <a:solidFill>
            <a:srgbClr val="00B0F0">
              <a:alpha val="1294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6993E6B-75D8-4C3B-BE3F-F19EEDF00F4C}"/>
              </a:ext>
            </a:extLst>
          </p:cNvPr>
          <p:cNvSpPr txBox="1"/>
          <p:nvPr/>
        </p:nvSpPr>
        <p:spPr>
          <a:xfrm>
            <a:off x="911424" y="1636326"/>
            <a:ext cx="10281975" cy="421269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ရပ်ရွာအလေ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့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အထ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များကို လေးစားလိုက်နာ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နိုင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ရန်နှင့် ကာကွယ်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တားဆီးရေး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အစီအမံများမှတစ်ဆင့် လူထုအား ဘေးကင်း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အောင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ဆောင်ရွက်ပေးနိုင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ရန်အတွက် ရပ်ရွာခေါင်းဆောင်များနှင့် ဆွေးနွေးရန် အရေးကြီးသည်။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ကာကွယ်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တားဆီးရေး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အစီအမံများ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ဟု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ဆိုရာတွင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 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အောက်ပါတို့ပါဝင်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သည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်။</a:t>
            </a:r>
          </a:p>
          <a:p>
            <a:pPr lvl="1">
              <a:lnSpc>
                <a:spcPct val="150000"/>
              </a:lnSpc>
            </a:pP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— 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ကြီးမားသော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အသုဘအခမ်းအနား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ပြုလုပ်ခြင်း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ကို ရှောင်ပါ။ မဖြစ်နိုင်ပါက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အသုဘအခမ်းအနားလာသူများအတွက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 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လက်ဆေးသည့်ပစ္စည်းများ (ဆပ်ပြာနှင့် ရေ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ကောင်းရေသန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၊ 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ABHR 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သို့မဟုတ် မရနိုင်ပါက 0.05% ကလိုရင်း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ဖျော်ရည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) အပါအဝင် အကာအကွယ်များ ထားရှိပါ။</a:t>
            </a:r>
          </a:p>
          <a:p>
            <a:pPr lvl="1">
              <a:lnSpc>
                <a:spcPct val="150000"/>
              </a:lnSpc>
            </a:pP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— 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အသုဘ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အခမ်းအနားသို့ တက်ရောက်လာသူများအား ကွယ်လွန်သူ၏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ရုပ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အလောင်းကို ထိ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ခွင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မပြုပါနှင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့်။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ရုပ်အလောင်း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ကို ထိရမည်ဆိုလျှင် ထိတွေ့သူများ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အနေဖြင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 လက်ကို ချက်ချင်းဆေးကြောပ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ါ၊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 ထိတွေ့သူများ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အနေဖြင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 ပါးစပ်ကို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လက်ဖြင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ထိ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ခြင်းအား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ရှောင်ကြဥ်ပ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ါ။ 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ချက်ချင်းစွန့်ပစ်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နိုင်သော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 တ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စ်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ခါသုံးလက်အိတ်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များ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ကို အသုံးပြုပါ။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ရုပ်အလောင်း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ကို နမ်းခွင့်မပြု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ပါနှင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့်။</a:t>
            </a:r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9975CDC2-DC02-4491-ADE2-CD5B0DDE54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GB" alt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747B46A5-2315-4C10-947E-9A26DDAFFC01}"/>
              </a:ext>
            </a:extLst>
          </p:cNvPr>
          <p:cNvSpPr txBox="1">
            <a:spLocks/>
          </p:cNvSpPr>
          <p:nvPr/>
        </p:nvSpPr>
        <p:spPr>
          <a:xfrm>
            <a:off x="333584" y="540748"/>
            <a:ext cx="11307031" cy="94403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n-US" sz="2000" b="1" dirty="0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၆။ </a:t>
            </a:r>
            <a:r>
              <a:rPr lang="my-MM" sz="2000" b="1" dirty="0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ရပ်ရွာအသိုက်အ၀န်းအတွင်း ဘေးကင်းသော အသုဘ</a:t>
            </a:r>
            <a:r>
              <a:rPr lang="en-US" sz="2000" b="1" dirty="0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အ</a:t>
            </a:r>
            <a:r>
              <a:rPr lang="my-MM" sz="2000" b="1" dirty="0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လေ့</a:t>
            </a:r>
            <a:r>
              <a:rPr lang="en-US" sz="2000" b="1" dirty="0" err="1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အထ</a:t>
            </a:r>
            <a:r>
              <a:rPr lang="my-MM" sz="2000" b="1" dirty="0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များ ကျင့်သုံးခြင်းနှင့် အလောင်းများကို  ကိုင်တွယ်ခြင်း</a:t>
            </a:r>
            <a:endParaRPr lang="en-GB" sz="2000" b="1" dirty="0">
              <a:solidFill>
                <a:schemeClr val="bg1"/>
              </a:solidFill>
              <a:latin typeface="Pyidaungsu" panose="020B0502040204020203" pitchFamily="34" charset="0"/>
              <a:cs typeface="Pyidaungsu" panose="020B0502040204020203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3DB5A63-959C-D315-6919-ADC94654B1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33249" y="36634"/>
            <a:ext cx="1224135" cy="523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245608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2E6EE391-78A3-42AC-8B2D-CA68D6651682}"/>
              </a:ext>
            </a:extLst>
          </p:cNvPr>
          <p:cNvSpPr/>
          <p:nvPr/>
        </p:nvSpPr>
        <p:spPr>
          <a:xfrm>
            <a:off x="574365" y="562502"/>
            <a:ext cx="11146629" cy="5903578"/>
          </a:xfrm>
          <a:prstGeom prst="rect">
            <a:avLst/>
          </a:prstGeom>
          <a:solidFill>
            <a:srgbClr val="00B0F0">
              <a:alpha val="1294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6993E6B-75D8-4C3B-BE3F-F19EEDF00F4C}"/>
              </a:ext>
            </a:extLst>
          </p:cNvPr>
          <p:cNvSpPr txBox="1"/>
          <p:nvPr/>
        </p:nvSpPr>
        <p:spPr>
          <a:xfrm>
            <a:off x="991016" y="1306294"/>
            <a:ext cx="10209967" cy="50436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—  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အသုဘ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အခမ်းအနားတွင် အစားအသောက်ကျွေးခြင်းကို ရှောင်ကြဉ်ပါ။ အစားအသောက် ကျွေး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လျှ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င်လည်း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ပူပူနွေးနွေးက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ျွ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ေး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သင့်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ပြီး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 အစားအသောက် မပြင်ဆင်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မီ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သို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့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မဟုတ် မစား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မီ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မဖြစ်မနေ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လက်ဆေး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ပါစေ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။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အသုဘ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 အ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ခမ်းအနားတွင် သတ်မှတ်ထားသော ကျန်းမာရေးဝန်ထမ်းတစ်ဦး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ထားရှိခြင်းဖြင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 သန့်ရှင်းမှုအလေ့အ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ထ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များ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ကျင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သုံးစေရေး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 ကြီးကြပ်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ရာ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နှင့် ပံ့ပိုး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ရာ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တွင် 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ပါ၀င်ကူညီ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နိုင်သည်။</a:t>
            </a:r>
            <a:endParaRPr lang="en-US" dirty="0">
              <a:latin typeface="Pyidaungsu" panose="020B0502040204020203" pitchFamily="34" charset="0"/>
              <a:cs typeface="Pyidaungsu" panose="020B0502040204020203" pitchFamily="34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ကာလဝမ်းရောဂါပြန့်ပွားခြင်းမှ ကာကွယ်ရန်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ရုပ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အလောင်းများကို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ကိုင်တွယ်မှု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အနည်း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ဆုံး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ဖြစ်အောင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ဆောင်ရွက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သင့်ပြီး သင်္ဂြိုဟ်ခြင်းကို တတ်နိုင်သမျှ မြန်မြန် ပြုလုပ်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ရမ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ည် (ဖြစ်နိုင်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ပါက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 သေဆုံးပြီး ၂၄ နာရီအတွင်း)။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ရုပ်အလောင်း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ကို ဆေးကြောပြင်ဆင်ပေး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မ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ည့် လေ့ကျင့်ထားသော ဝန်ထမ်းများ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အနေဖြင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 လက်အိတ်များ၊ ၀တ်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ရုံ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များနှင့် မျက်နှာဖုံးများ ဝတ်ဆင်ရမည်။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ရုပ်အလောင်း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ကို 2% ကလိုရင်း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ဖျော်ရည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ဖြင့် သန့်စင်ပေး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ရမ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ည်။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ကိုယ်တွင်းကလီစာများအား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ရှင်လင်းသုတ်သင်ခြင်း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မပြုပါနှင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။ လေ့ကျင့်ထားသောဝန်ထမ်းများ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အနေဖြင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့်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ရုပ်အလောင်း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၏ ပါးစပ်၊ နှာခေါင်းနှင့် စအို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 (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သို့သော် မိန်းမအင်္ဂါ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မ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ပါ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ဝင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) တို့ကို ကလိုရင်း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ဖျော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ရည်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ဆွတ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ထားသော ဂွမ်း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စ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ဖြင့်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ဖြည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ထား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ရမည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်။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91DD1BE1-C0C3-4682-A195-28527E26C180}"/>
              </a:ext>
            </a:extLst>
          </p:cNvPr>
          <p:cNvSpPr txBox="1">
            <a:spLocks/>
          </p:cNvSpPr>
          <p:nvPr/>
        </p:nvSpPr>
        <p:spPr>
          <a:xfrm>
            <a:off x="574365" y="437298"/>
            <a:ext cx="10859814" cy="94403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n-US" sz="2000" b="1" dirty="0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၆။ </a:t>
            </a:r>
            <a:r>
              <a:rPr lang="my-MM" sz="2000" b="1" dirty="0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ရပ်ရွာအသိုက်အ၀န်းအတွင်း ဘေးကင်းသော အသုဘ</a:t>
            </a:r>
            <a:r>
              <a:rPr lang="en-US" sz="2000" b="1" dirty="0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အ</a:t>
            </a:r>
            <a:r>
              <a:rPr lang="my-MM" sz="2000" b="1" dirty="0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လေ့</a:t>
            </a:r>
            <a:r>
              <a:rPr lang="en-US" sz="2000" b="1" dirty="0" err="1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အထ</a:t>
            </a:r>
            <a:r>
              <a:rPr lang="my-MM" sz="2000" b="1" dirty="0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များ ကျင့်သုံးခြင်းနှင့် အလောင်းများကို  ကိုင်တွယ်ခြင်း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8CE27DD-82E3-4EEB-9990-ED77A8C0E3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2788">
              <a:defRPr/>
            </a:pPr>
            <a:fld id="{7698B45C-09C7-497B-9261-07F290CB2D4C}" type="slidenum">
              <a:rPr lang="en-US">
                <a:solidFill>
                  <a:prstClr val="white"/>
                </a:solidFill>
                <a:cs typeface="Arial"/>
              </a:rPr>
              <a:pPr defTabSz="912788">
                <a:defRPr/>
              </a:pPr>
              <a:t>21</a:t>
            </a:fld>
            <a:endParaRPr lang="en-US" dirty="0">
              <a:solidFill>
                <a:prstClr val="white"/>
              </a:solidFill>
              <a:cs typeface="Arial"/>
            </a:endParaRPr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9975CDC2-DC02-4491-ADE2-CD5B0DDE54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GB" alt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3DB5A63-959C-D315-6919-ADC94654B1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81331" y="17024"/>
            <a:ext cx="1224135" cy="523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933899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56B88FAD-F6F5-434A-A5AB-4A5A6B0FA6F7}"/>
              </a:ext>
            </a:extLst>
          </p:cNvPr>
          <p:cNvSpPr/>
          <p:nvPr/>
        </p:nvSpPr>
        <p:spPr>
          <a:xfrm>
            <a:off x="551384" y="523726"/>
            <a:ext cx="11146629" cy="5903578"/>
          </a:xfrm>
          <a:prstGeom prst="rect">
            <a:avLst/>
          </a:prstGeom>
          <a:solidFill>
            <a:srgbClr val="00B0F0">
              <a:alpha val="1294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6993E6B-75D8-4C3B-BE3F-F19EEDF00F4C}"/>
              </a:ext>
            </a:extLst>
          </p:cNvPr>
          <p:cNvSpPr txBox="1"/>
          <p:nvPr/>
        </p:nvSpPr>
        <p:spPr>
          <a:xfrm>
            <a:off x="839416" y="1385481"/>
            <a:ext cx="10353983" cy="48628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ကာလဝမ်းရောဂါကြောင့် သေဆုံးခဲ့ရသူများ၏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ရုပ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အလောင်းများကို ကိုင်တွယ်မ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ှု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နည်းနိုင်သမ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ျှ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နည်းအောင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 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လျှော့ချပါ။ ကာလဝမ်းရောဂါကြောင့် သေဆုံးရသူများကို ပို့ဆောင်ရာတွင်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ရုပ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အလောင်းကို သယ်ဆောင်လာသူများသည် လက်အိတ်များ ဝတ်ဆင်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ရမ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ည်။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ရုပ်အလောင်းကို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 သေချာ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စွာ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 ထုပ်ပိုးထား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ရမည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။ ဖြစ်နိုင်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ပါက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အလောင်းထည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သည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အိတ်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ဖြင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့်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ထုပ်ပိုးသင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သည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်။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 သင်္ဂြိုဟ်ခြင်းလုပ်ငန်းစဉ်အတွင်း လေ့ကျင့်ထားသော ဝန်ထမ်းများ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က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သ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ာ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 ရုပ်အလောင်းများကို ကိုင်တွယ်သင့်သည်။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my-MM" sz="1600" dirty="0">
              <a:latin typeface="Pyidaungsu" panose="020B0502040204020203" pitchFamily="34" charset="0"/>
              <a:cs typeface="Pyidaungsu" panose="020B0502040204020203" pitchFamily="34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 သင့်လျော်သော (0.2%) ကလိုရင်းဖျော်ရည်ဖြင့် သေဆုံးသူ၏အဝတ်အစားနှင့် အိပ်ယာများကို ပိုးသတ်ပါ။ ကလိုရင်းမရရှိနိုင်ပါက ပွက်ပွက်ဆူနေသောရေတွင် 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၅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 မိနစ်ခန့်မွှေပြီး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တိုက်ရိုက်နေ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ရောင်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အောက်တွင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 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အခြောက်ခံခြင်း သို့မဟုတ် ဆပ်ပြာဖြင့်ဆေးကြော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လျှ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ော်ဖွပ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ပြီး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တိုက်ရိုက်နေ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ရောင်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အောက်တွင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 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သေချာစွာအခြောက်ခံခြင်းဖြင့် ပိုးသတ်နိုင်ပါသည်။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တောင်းဆို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လာ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ပါက အလောင်းကို သင်္ဂြိုဟ်ရန် ပြင်ဆင်နေချိန်တွင် မိသားစုဝင်များ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အား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 ရှိနေ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ခွင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ပြု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နိုင်သည်။ ၎င်းတို့အား ရောဂါပိုးကူးစက်ခြင်းမှ မည်သို့ကာကွယ်ရမည်ကို အသိပေး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ထား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ပြီး လိုအပ်သော တစ်ကိုယ်ရည် အကာအကွယ်ပစ္စည်းများနှင့် လက်ဆေးသည့် ပစ္စည်းများ ပေးအပ်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ထား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ရမည်။</a:t>
            </a:r>
            <a:endParaRPr lang="en-US" sz="1600" dirty="0">
              <a:latin typeface="Pyidaungsu" panose="020B0502040204020203" pitchFamily="34" charset="0"/>
              <a:cs typeface="Pyidaungsu" panose="020B0502040204020203" pitchFamily="34" charset="0"/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EBCD00E6-79A9-4C33-9950-8620E7D2123C}"/>
              </a:ext>
            </a:extLst>
          </p:cNvPr>
          <p:cNvSpPr txBox="1">
            <a:spLocks/>
          </p:cNvSpPr>
          <p:nvPr/>
        </p:nvSpPr>
        <p:spPr>
          <a:xfrm>
            <a:off x="333584" y="540748"/>
            <a:ext cx="11523055" cy="94403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n-US" sz="2000" b="1" dirty="0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၆။ </a:t>
            </a:r>
            <a:r>
              <a:rPr lang="my-MM" sz="2000" b="1" dirty="0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ရပ်ရွာအသိုက်အ၀န်းအတွင်း ဘေးကင်းသော အသုဘ</a:t>
            </a:r>
            <a:r>
              <a:rPr lang="en-US" sz="2000" b="1" dirty="0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အ</a:t>
            </a:r>
            <a:r>
              <a:rPr lang="my-MM" sz="2000" b="1" dirty="0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လေ့</a:t>
            </a:r>
            <a:r>
              <a:rPr lang="en-US" sz="2000" b="1" dirty="0" err="1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အထ</a:t>
            </a:r>
            <a:r>
              <a:rPr lang="my-MM" sz="2000" b="1" dirty="0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များ ကျင့်သုံးခြင်းနှင့် အလောင်းများကို  ကိုင်တွယ်ခြင်း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8CE27DD-82E3-4EEB-9990-ED77A8C0E3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2788">
              <a:defRPr/>
            </a:pPr>
            <a:fld id="{7698B45C-09C7-497B-9261-07F290CB2D4C}" type="slidenum">
              <a:rPr lang="en-US">
                <a:solidFill>
                  <a:prstClr val="white"/>
                </a:solidFill>
                <a:cs typeface="Arial"/>
              </a:rPr>
              <a:pPr defTabSz="912788">
                <a:defRPr/>
              </a:pPr>
              <a:t>22</a:t>
            </a:fld>
            <a:endParaRPr lang="en-US" dirty="0">
              <a:solidFill>
                <a:prstClr val="white"/>
              </a:solidFill>
              <a:cs typeface="Arial"/>
            </a:endParaRPr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9975CDC2-DC02-4491-ADE2-CD5B0DDE54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GB" alt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3DB5A63-959C-D315-6919-ADC94654B1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81331" y="-10195"/>
            <a:ext cx="1224135" cy="523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578347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7F1279D5-B9C6-484F-A462-BF1437BB02C3}"/>
              </a:ext>
            </a:extLst>
          </p:cNvPr>
          <p:cNvSpPr/>
          <p:nvPr/>
        </p:nvSpPr>
        <p:spPr>
          <a:xfrm>
            <a:off x="563985" y="540748"/>
            <a:ext cx="11146629" cy="5903578"/>
          </a:xfrm>
          <a:prstGeom prst="rect">
            <a:avLst/>
          </a:prstGeom>
          <a:solidFill>
            <a:srgbClr val="00B0F0">
              <a:alpha val="1294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89B9DDB4-F251-45B7-914C-2000434E787F}"/>
              </a:ext>
            </a:extLst>
          </p:cNvPr>
          <p:cNvSpPr txBox="1">
            <a:spLocks/>
          </p:cNvSpPr>
          <p:nvPr/>
        </p:nvSpPr>
        <p:spPr>
          <a:xfrm>
            <a:off x="333585" y="540748"/>
            <a:ext cx="10859814" cy="504974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my-MM" sz="2400" b="1" dirty="0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ရပ်ရွာအတွင်း ကာလဝမ်းရောဂါပျံ့နှံ့မှုကို </a:t>
            </a:r>
            <a:r>
              <a:rPr lang="en-US" sz="2400" b="1" dirty="0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လျှ</a:t>
            </a:r>
            <a:r>
              <a:rPr lang="en-US" sz="2400" b="1" dirty="0" err="1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ော့ချနည်း</a:t>
            </a:r>
            <a:endParaRPr lang="en-GB" sz="2400" b="1" dirty="0">
              <a:solidFill>
                <a:schemeClr val="bg1"/>
              </a:solidFill>
              <a:latin typeface="Pyidaungsu" panose="020B0502040204020203" pitchFamily="34" charset="0"/>
              <a:cs typeface="Pyidaungsu" panose="020B0502040204020203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30D0E9-BC0B-40D2-AD52-903F16DF581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6993E6B-75D8-4C3B-BE3F-F19EEDF00F4C}"/>
              </a:ext>
            </a:extLst>
          </p:cNvPr>
          <p:cNvSpPr txBox="1"/>
          <p:nvPr/>
        </p:nvSpPr>
        <p:spPr>
          <a:xfrm>
            <a:off x="4855368" y="1846428"/>
            <a:ext cx="6986239" cy="379719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၁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။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 ကာလဝမ်းရောဂါ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ဖြစ်စေလေ့ရှိသည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့် 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အရင်းအမြစ်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များ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ကိုသိရှိ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ခြင်း</a:t>
            </a:r>
            <a:endParaRPr lang="my-MM" dirty="0">
              <a:latin typeface="Pyidaungsu" panose="020B0502040204020203" pitchFamily="34" charset="0"/>
              <a:cs typeface="Pyidaungsu" panose="020B0502040204020203" pitchFamily="34" charset="0"/>
            </a:endParaRPr>
          </a:p>
          <a:p>
            <a:pPr>
              <a:lnSpc>
                <a:spcPct val="150000"/>
              </a:lnSpc>
            </a:pP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၂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။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 လူမှု စည်းရုံးလှုံ့ဆော်ခြင်း၊ ရပ်ရွာအသိုက်အ၀န်းနှင့် ချိတ်ဆက်ဆောင်ရွက်ခြင်း</a:t>
            </a:r>
          </a:p>
          <a:p>
            <a:pPr>
              <a:lnSpc>
                <a:spcPct val="150000"/>
              </a:lnSpc>
            </a:pP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၃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။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 ရေ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ကောင်းရေသန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ရရှိ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ခြင်း</a:t>
            </a:r>
            <a:endParaRPr lang="my-MM" dirty="0">
              <a:latin typeface="Pyidaungsu" panose="020B0502040204020203" pitchFamily="34" charset="0"/>
              <a:cs typeface="Pyidaungsu" panose="020B0502040204020203" pitchFamily="34" charset="0"/>
            </a:endParaRPr>
          </a:p>
          <a:p>
            <a:pPr>
              <a:lnSpc>
                <a:spcPct val="150000"/>
              </a:lnSpc>
            </a:pP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၄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။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 အစားအစာကို သန့်ရှင်းစွာပြင်ဆင်ခြင်း</a:t>
            </a:r>
          </a:p>
          <a:p>
            <a:pPr>
              <a:lnSpc>
                <a:spcPct val="150000"/>
              </a:lnSpc>
            </a:pP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၅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။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 တစ်ကိုယ်ရည်သန့်ရှင်းရေးနှင့် ပိုမိုကောင်းမွန်သော မိလ္လာစနစ် ရယူအသုံးပြုနိုင်ခြင်း</a:t>
            </a:r>
          </a:p>
          <a:p>
            <a:pPr>
              <a:lnSpc>
                <a:spcPct val="150000"/>
              </a:lnSpc>
            </a:pP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၆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။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 ရပ်ရွာအသိုက်အ၀န်းအတွင်း ဘေးကင်းသော အသုဘအလေ့အထများ ကျင့်သုံးခြင်းနှင့် အလောင်းများကို  ကိုင်တွယ်ခြင်း</a:t>
            </a:r>
            <a:endParaRPr lang="en-US" dirty="0">
              <a:latin typeface="Pyidaungsu" panose="020B0502040204020203" pitchFamily="34" charset="0"/>
              <a:cs typeface="Pyidaungsu" panose="020B0502040204020203" pitchFamily="34" charset="0"/>
            </a:endParaRPr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9975CDC2-DC02-4491-ADE2-CD5B0DDE54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GB" altLang="en-US" dirty="0"/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89B0066D-43F5-48AB-A6EF-78CEEE3D29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95400" y="1071363"/>
            <a:ext cx="4233861" cy="4808304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03DB5A63-959C-D315-6919-ADC94654B1B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41238" y="0"/>
            <a:ext cx="1224135" cy="523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078890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4BFC3E1-B688-6446-BD24-92D5C42BCE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6155997"/>
            <a:ext cx="2267744" cy="717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5DEA6747-F4B4-4496-ADE4-B63C0E58099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6" descr="A picture containing person, people, several, crowd&#10;&#10;Description automatically generated">
            <a:extLst>
              <a:ext uri="{FF2B5EF4-FFF2-40B4-BE49-F238E27FC236}">
                <a16:creationId xmlns:a16="http://schemas.microsoft.com/office/drawing/2014/main" id="{19B6367E-6A82-4B9E-893E-2562F61EC32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6788" y="0"/>
            <a:ext cx="8868103" cy="68580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C1C6EE7D-3269-4A70-BA66-688FBB75B776}"/>
              </a:ext>
            </a:extLst>
          </p:cNvPr>
          <p:cNvSpPr/>
          <p:nvPr/>
        </p:nvSpPr>
        <p:spPr>
          <a:xfrm>
            <a:off x="0" y="0"/>
            <a:ext cx="34290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2">
            <a:extLst>
              <a:ext uri="{FF2B5EF4-FFF2-40B4-BE49-F238E27FC236}">
                <a16:creationId xmlns:a16="http://schemas.microsoft.com/office/drawing/2014/main" id="{79BCDDAD-DF8A-44F2-B897-6485784630AF}"/>
              </a:ext>
            </a:extLst>
          </p:cNvPr>
          <p:cNvSpPr txBox="1">
            <a:spLocks/>
          </p:cNvSpPr>
          <p:nvPr/>
        </p:nvSpPr>
        <p:spPr>
          <a:xfrm>
            <a:off x="8040217" y="4315145"/>
            <a:ext cx="4151784" cy="1119884"/>
          </a:xfrm>
          <a:prstGeom prst="rect">
            <a:avLst/>
          </a:prstGeom>
          <a:solidFill>
            <a:srgbClr val="00AAFF"/>
          </a:solidFill>
          <a:ln>
            <a:noFill/>
          </a:ln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lnSpc>
                <a:spcPct val="80000"/>
              </a:lnSpc>
            </a:pPr>
            <a:r>
              <a:rPr lang="en-US" sz="3200" b="1" dirty="0" err="1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ကျေးဇူးတင်ပါသည</a:t>
            </a:r>
            <a:r>
              <a:rPr lang="en-US" sz="3200" b="1" dirty="0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endParaRPr lang="fr-FR" sz="3200" b="1" dirty="0">
              <a:solidFill>
                <a:schemeClr val="bg1"/>
              </a:solidFill>
              <a:latin typeface="Pyidaungsu" panose="020B0502040204020203" pitchFamily="34" charset="0"/>
              <a:cs typeface="Pyidaungsu" panose="020B0502040204020203" pitchFamily="34" charset="0"/>
            </a:endParaRP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6F1920B2-512D-4674-A51F-347B393B19C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l="17142" b="5371"/>
          <a:stretch/>
        </p:blipFill>
        <p:spPr>
          <a:xfrm>
            <a:off x="-1" y="1042522"/>
            <a:ext cx="7040911" cy="5815478"/>
          </a:xfrm>
          <a:prstGeom prst="rect">
            <a:avLst/>
          </a:prstGeom>
        </p:spPr>
      </p:pic>
      <p:pic>
        <p:nvPicPr>
          <p:cNvPr id="11" name="Picture 10" descr="Text&#10;&#10;Description automatically generated with medium confidence">
            <a:extLst>
              <a:ext uri="{FF2B5EF4-FFF2-40B4-BE49-F238E27FC236}">
                <a16:creationId xmlns:a16="http://schemas.microsoft.com/office/drawing/2014/main" id="{8D424465-0180-4E9C-9339-94AD645D00D1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981" y="99727"/>
            <a:ext cx="2147039" cy="881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40790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91DAE6ED-204E-4E76-8367-F9EC63D2F78B}"/>
              </a:ext>
            </a:extLst>
          </p:cNvPr>
          <p:cNvSpPr/>
          <p:nvPr/>
        </p:nvSpPr>
        <p:spPr>
          <a:xfrm>
            <a:off x="3791744" y="523726"/>
            <a:ext cx="7906269" cy="5903578"/>
          </a:xfrm>
          <a:prstGeom prst="rect">
            <a:avLst/>
          </a:prstGeom>
          <a:solidFill>
            <a:srgbClr val="00B0F0">
              <a:alpha val="1294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93829D54-11FB-415B-844C-74824054C3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21025" y="1602302"/>
            <a:ext cx="2374528" cy="4619537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3E3AF60A-D52C-4C44-A192-8AE6C16FA363}"/>
              </a:ext>
            </a:extLst>
          </p:cNvPr>
          <p:cNvSpPr txBox="1"/>
          <p:nvPr/>
        </p:nvSpPr>
        <p:spPr>
          <a:xfrm>
            <a:off x="2927648" y="3201612"/>
            <a:ext cx="8712968" cy="40011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wrap="square" anchor="ctr">
            <a:spAutoFit/>
          </a:bodyPr>
          <a:lstStyle/>
          <a:p>
            <a:r>
              <a:rPr lang="my-MM" sz="2000" b="1" dirty="0">
                <a:solidFill>
                  <a:schemeClr val="bg1"/>
                </a:solidFill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၃) ရေ</a:t>
            </a:r>
            <a:r>
              <a:rPr lang="en-US" sz="2000" b="1" dirty="0" err="1">
                <a:solidFill>
                  <a:schemeClr val="bg1"/>
                </a:solidFill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ကောင်းရေသန</a:t>
            </a:r>
            <a:r>
              <a:rPr lang="en-US" sz="2000" b="1" dirty="0">
                <a:solidFill>
                  <a:schemeClr val="bg1"/>
                </a:solidFill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့် </a:t>
            </a:r>
            <a:r>
              <a:rPr lang="my-MM" sz="2000" b="1" dirty="0">
                <a:solidFill>
                  <a:schemeClr val="bg1"/>
                </a:solidFill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ရရှိ</a:t>
            </a:r>
            <a:r>
              <a:rPr lang="en-US" sz="2000" b="1" dirty="0" err="1">
                <a:solidFill>
                  <a:schemeClr val="bg1"/>
                </a:solidFill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ခြင်း</a:t>
            </a:r>
            <a:endParaRPr lang="en-US" sz="2000" b="1" dirty="0">
              <a:solidFill>
                <a:schemeClr val="bg1"/>
              </a:solidFill>
              <a:latin typeface="Pyidaungsu" panose="020B0502040204020203" pitchFamily="34" charset="0"/>
              <a:ea typeface="Verdana" panose="020B0604030504040204" pitchFamily="34" charset="0"/>
              <a:cs typeface="Pyidaungsu" panose="020B0502040204020203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78BE3D6-B2E6-4AFE-A4BC-B52DC8701544}"/>
              </a:ext>
            </a:extLst>
          </p:cNvPr>
          <p:cNvSpPr txBox="1"/>
          <p:nvPr/>
        </p:nvSpPr>
        <p:spPr>
          <a:xfrm>
            <a:off x="2927648" y="2549837"/>
            <a:ext cx="8712968" cy="400110"/>
          </a:xfrm>
          <a:prstGeom prst="rect">
            <a:avLst/>
          </a:prstGeom>
          <a:solidFill>
            <a:srgbClr val="F18410"/>
          </a:solidFill>
        </p:spPr>
        <p:txBody>
          <a:bodyPr wrap="square" anchor="ctr">
            <a:spAutoFit/>
          </a:bodyPr>
          <a:lstStyle/>
          <a:p>
            <a:pPr>
              <a:spcBef>
                <a:spcPts val="600"/>
              </a:spcBef>
              <a:defRPr/>
            </a:pPr>
            <a:r>
              <a:rPr lang="my-MM" sz="2000" b="1" dirty="0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၂) လူမှု စည်းရုံးလှုံ့ဆော်ခြင်း၊ ရပ်ရွာအသိုက်အ၀န်းနှင့် ပူးပေါင်းဆောင်ရွက်ခြင်း</a:t>
            </a:r>
            <a:endParaRPr lang="en-US" sz="2000" b="1" dirty="0">
              <a:solidFill>
                <a:schemeClr val="bg1"/>
              </a:solidFill>
              <a:latin typeface="Pyidaungsu" panose="020B0502040204020203" pitchFamily="34" charset="0"/>
              <a:cs typeface="Pyidaungsu" panose="020B0502040204020203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AD12E36-3288-4425-9F7D-9B1F5BB3CAFC}"/>
              </a:ext>
            </a:extLst>
          </p:cNvPr>
          <p:cNvSpPr txBox="1"/>
          <p:nvPr/>
        </p:nvSpPr>
        <p:spPr>
          <a:xfrm>
            <a:off x="2927648" y="5157192"/>
            <a:ext cx="8770365" cy="70788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wrap="square" anchor="t">
            <a:spAutoFit/>
          </a:bodyPr>
          <a:lstStyle/>
          <a:p>
            <a:r>
              <a:rPr lang="my-MM" sz="2000" b="1" dirty="0"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(၆) ရပ်ရွာ</a:t>
            </a:r>
            <a:r>
              <a:rPr lang="en-US" sz="2000" b="1" dirty="0"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အသိုက်အ၀န်း</a:t>
            </a:r>
            <a:r>
              <a:rPr lang="my-MM" sz="2000" b="1" dirty="0"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အတွင်း ဘေးကင်း</a:t>
            </a:r>
            <a:r>
              <a:rPr lang="en-US" sz="2000" b="1" dirty="0" err="1"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သော</a:t>
            </a:r>
            <a:r>
              <a:rPr lang="my-MM" sz="2000" b="1" dirty="0"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 အသုဘ</a:t>
            </a:r>
            <a:r>
              <a:rPr lang="en-US" sz="2000" b="1" dirty="0" err="1"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အလေ့အထ</a:t>
            </a:r>
            <a:r>
              <a:rPr lang="my-MM" sz="2000" b="1" dirty="0"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များ </a:t>
            </a:r>
            <a:r>
              <a:rPr lang="en-US" sz="2000" b="1" dirty="0" err="1"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ကျင</a:t>
            </a:r>
            <a:r>
              <a:rPr lang="en-US" sz="2000" b="1" dirty="0"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့်</a:t>
            </a:r>
            <a:r>
              <a:rPr lang="en-US" sz="2000" b="1" dirty="0" err="1"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သုံးခြင်းနှင</a:t>
            </a:r>
            <a:r>
              <a:rPr lang="en-US" sz="2000" b="1" dirty="0"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့် </a:t>
            </a:r>
            <a:r>
              <a:rPr lang="my-MM" sz="2000" b="1" dirty="0"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အလောင်းများ</a:t>
            </a:r>
            <a:r>
              <a:rPr lang="en-US" sz="2000" b="1" dirty="0" err="1"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ကို</a:t>
            </a:r>
            <a:r>
              <a:rPr lang="my-MM" sz="2000" b="1" dirty="0"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 </a:t>
            </a:r>
            <a:r>
              <a:rPr lang="en-US" sz="2000" b="1" dirty="0"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 </a:t>
            </a:r>
            <a:r>
              <a:rPr lang="en-US" sz="2000" b="1" dirty="0" err="1"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ကိုင်တွယ်ခြင်း</a:t>
            </a:r>
            <a:endParaRPr lang="en-US" sz="2000" b="1" dirty="0">
              <a:latin typeface="Pyidaungsu" panose="020B0502040204020203" pitchFamily="34" charset="0"/>
              <a:ea typeface="Verdana" panose="020B0604030504040204" pitchFamily="34" charset="0"/>
              <a:cs typeface="Pyidaungsu" panose="020B0502040204020203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5C46907-91B1-45A3-8A1A-9635DD8DA32D}"/>
              </a:ext>
            </a:extLst>
          </p:cNvPr>
          <p:cNvSpPr txBox="1"/>
          <p:nvPr/>
        </p:nvSpPr>
        <p:spPr>
          <a:xfrm>
            <a:off x="2927648" y="3845981"/>
            <a:ext cx="8712968" cy="400110"/>
          </a:xfrm>
          <a:prstGeom prst="rect">
            <a:avLst/>
          </a:prstGeom>
          <a:solidFill>
            <a:srgbClr val="FFC000"/>
          </a:solidFill>
        </p:spPr>
        <p:txBody>
          <a:bodyPr wrap="square" anchor="ctr">
            <a:spAutoFit/>
          </a:bodyPr>
          <a:lstStyle/>
          <a:p>
            <a:r>
              <a:rPr lang="my-MM" sz="2000" b="1" dirty="0"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၄) အစားအစာ</a:t>
            </a:r>
            <a:r>
              <a:rPr lang="en-US" sz="2000" b="1" dirty="0" err="1"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ကို</a:t>
            </a:r>
            <a:r>
              <a:rPr lang="en-US" sz="2000" b="1" dirty="0"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 </a:t>
            </a:r>
            <a:r>
              <a:rPr lang="en-US" sz="2000" b="1" dirty="0" err="1"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သန</a:t>
            </a:r>
            <a:r>
              <a:rPr lang="en-US" sz="2000" b="1" dirty="0"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့်</a:t>
            </a:r>
            <a:r>
              <a:rPr lang="en-US" sz="2000" b="1" dirty="0" err="1"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ရှင်းစွာ</a:t>
            </a:r>
            <a:r>
              <a:rPr lang="my-MM" sz="2000" b="1" dirty="0"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ပြင်ဆင်</a:t>
            </a:r>
            <a:r>
              <a:rPr lang="en-US" sz="2000" b="1" dirty="0" err="1"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ခြင်း</a:t>
            </a:r>
            <a:endParaRPr lang="en-US" sz="2000" b="1" dirty="0">
              <a:latin typeface="Pyidaungsu" panose="020B0502040204020203" pitchFamily="34" charset="0"/>
              <a:ea typeface="Verdana" panose="020B0604030504040204" pitchFamily="34" charset="0"/>
              <a:cs typeface="Pyidaungsu" panose="020B0502040204020203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C93C525-649D-4B5C-8B89-A6FC39B32D2B}"/>
              </a:ext>
            </a:extLst>
          </p:cNvPr>
          <p:cNvSpPr txBox="1"/>
          <p:nvPr/>
        </p:nvSpPr>
        <p:spPr>
          <a:xfrm>
            <a:off x="2927648" y="4492969"/>
            <a:ext cx="8712968" cy="400110"/>
          </a:xfrm>
          <a:prstGeom prst="rect">
            <a:avLst/>
          </a:prstGeom>
          <a:solidFill>
            <a:srgbClr val="7030A0"/>
          </a:solidFill>
        </p:spPr>
        <p:txBody>
          <a:bodyPr wrap="square" anchor="t">
            <a:spAutoFit/>
          </a:bodyPr>
          <a:lstStyle/>
          <a:p>
            <a:r>
              <a:rPr lang="my-MM" sz="2000" b="1" dirty="0">
                <a:solidFill>
                  <a:schemeClr val="bg1"/>
                </a:solidFill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၅) သန့်ရှင်း</a:t>
            </a:r>
            <a:r>
              <a:rPr lang="en-US" sz="2000" b="1" dirty="0" err="1">
                <a:solidFill>
                  <a:schemeClr val="bg1"/>
                </a:solidFill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ခြင်း</a:t>
            </a:r>
            <a:r>
              <a:rPr lang="my-MM" sz="2000" b="1" dirty="0">
                <a:solidFill>
                  <a:schemeClr val="bg1"/>
                </a:solidFill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နှင့် ပိုမိုကောင်းမွန်သော မိလ္လာ</a:t>
            </a:r>
            <a:r>
              <a:rPr lang="en-US" sz="2000" b="1" dirty="0" err="1">
                <a:solidFill>
                  <a:schemeClr val="bg1"/>
                </a:solidFill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စနစ</a:t>
            </a:r>
            <a:r>
              <a:rPr lang="en-US" sz="2000" b="1" dirty="0">
                <a:solidFill>
                  <a:schemeClr val="bg1"/>
                </a:solidFill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် </a:t>
            </a:r>
            <a:r>
              <a:rPr lang="en-US" sz="2000" b="1" dirty="0" err="1">
                <a:solidFill>
                  <a:schemeClr val="bg1"/>
                </a:solidFill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ရယူအသုံးပြုနိုင</a:t>
            </a:r>
            <a:r>
              <a:rPr lang="en-US" sz="2000" b="1" dirty="0">
                <a:solidFill>
                  <a:schemeClr val="bg1"/>
                </a:solidFill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်</a:t>
            </a:r>
            <a:r>
              <a:rPr lang="my-MM" sz="2000" b="1" dirty="0">
                <a:solidFill>
                  <a:schemeClr val="bg1"/>
                </a:solidFill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ခြင်း</a:t>
            </a:r>
            <a:endParaRPr lang="en-US" sz="2000" b="1" dirty="0">
              <a:solidFill>
                <a:schemeClr val="bg1"/>
              </a:solidFill>
              <a:latin typeface="Pyidaungsu" panose="020B0502040204020203" pitchFamily="34" charset="0"/>
              <a:ea typeface="Verdana" panose="020B0604030504040204" pitchFamily="34" charset="0"/>
              <a:cs typeface="Pyidaungsu" panose="020B0502040204020203" pitchFamily="34" charset="0"/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F0619718-1573-43D1-997A-E408CD644FA6}"/>
              </a:ext>
            </a:extLst>
          </p:cNvPr>
          <p:cNvSpPr txBox="1">
            <a:spLocks/>
          </p:cNvSpPr>
          <p:nvPr/>
        </p:nvSpPr>
        <p:spPr>
          <a:xfrm>
            <a:off x="333585" y="540748"/>
            <a:ext cx="10859814" cy="504974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my-MM" b="1" dirty="0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ရပ်ရွာအသိုက်အ၀န်းအတွင်း ကာလဝမ်းရောဂါ ပျံ့နှံ့မှုကို လျှော့ချခြင်း- ၁</a:t>
            </a:r>
            <a:endParaRPr lang="en-GB" sz="3200" b="1" dirty="0">
              <a:solidFill>
                <a:schemeClr val="bg1"/>
              </a:solidFill>
              <a:latin typeface="Pyidaungsu" panose="020B0502040204020203" pitchFamily="34" charset="0"/>
              <a:cs typeface="Pyidaungsu" panose="020B0502040204020203" pitchFamily="34" charset="0"/>
            </a:endParaRPr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9975CDC2-DC02-4491-ADE2-CD5B0DDE54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GB" altLang="en-US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4CB8197-B4D3-4CC4-8358-7426EB82991F}"/>
              </a:ext>
            </a:extLst>
          </p:cNvPr>
          <p:cNvSpPr txBox="1"/>
          <p:nvPr/>
        </p:nvSpPr>
        <p:spPr>
          <a:xfrm>
            <a:off x="2905496" y="1786446"/>
            <a:ext cx="8712968" cy="707886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wrap="square" anchor="ctr">
            <a:spAutoFit/>
          </a:bodyPr>
          <a:lstStyle>
            <a:defPPr>
              <a:defRPr lang="fr-FR"/>
            </a:defPPr>
            <a:lvl1pPr>
              <a:spcBef>
                <a:spcPts val="600"/>
              </a:spcBef>
              <a:defRPr sz="2400" b="1">
                <a:solidFill>
                  <a:schemeClr val="bg1"/>
                </a:solidFill>
                <a:latin typeface="Tw Cen MT" panose="020B0602020104020603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my-MM" sz="2000" dirty="0">
                <a:latin typeface="Pyidaungsu" panose="020B0502040204020203" pitchFamily="34" charset="0"/>
                <a:cs typeface="Pyidaungsu" panose="020B0502040204020203" pitchFamily="34" charset="0"/>
              </a:rPr>
              <a:t>၁) ရပ်ရွာအသိုက်အ၀န်းအတွင်း ကာလဝမ်းရောဂါ</a:t>
            </a:r>
            <a:r>
              <a:rPr lang="en-US" sz="20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ကူးစက်စေလေ့ရှိသည</a:t>
            </a:r>
            <a:r>
              <a:rPr lang="en-US" sz="2000" dirty="0">
                <a:latin typeface="Pyidaungsu" panose="020B0502040204020203" pitchFamily="34" charset="0"/>
                <a:cs typeface="Pyidaungsu" panose="020B0502040204020203" pitchFamily="34" charset="0"/>
              </a:rPr>
              <a:t>့် </a:t>
            </a:r>
            <a:r>
              <a:rPr lang="my-MM" sz="2000" dirty="0">
                <a:latin typeface="Pyidaungsu" panose="020B0502040204020203" pitchFamily="34" charset="0"/>
                <a:cs typeface="Pyidaungsu" panose="020B0502040204020203" pitchFamily="34" charset="0"/>
              </a:rPr>
              <a:t>အရင်းအမြစ်များ</a:t>
            </a:r>
            <a:endParaRPr lang="en-US" sz="2000" dirty="0">
              <a:latin typeface="Pyidaungsu" panose="020B0502040204020203" pitchFamily="34" charset="0"/>
              <a:cs typeface="Pyidaungsu" panose="020B0502040204020203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3DB5A63-959C-D315-6919-ADC94654B1B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81331" y="27490"/>
            <a:ext cx="1224135" cy="523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09739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94F77F2C-4453-2D9C-1C75-9F20A4473F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3200" b="1" dirty="0">
                <a:latin typeface="Pyidaungsu" panose="020B0502040204020203" pitchFamily="34" charset="0"/>
                <a:cs typeface="Pyidaungsu" panose="020B0502040204020203" pitchFamily="34" charset="0"/>
              </a:rPr>
              <a:t>F-Diagram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D1C324E2-2415-4CA6-BEB8-ED94FE772C90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168304"/>
            <a:ext cx="5181600" cy="3665979"/>
          </a:xfrm>
          <a:prstGeom prst="rect">
            <a:avLst/>
          </a:prstGeom>
          <a:noFill/>
        </p:spPr>
      </p:pic>
      <p:pic>
        <p:nvPicPr>
          <p:cNvPr id="9" name="Content Placeholder 8" descr="Diagram&#10;&#10;Description automatically generated">
            <a:extLst>
              <a:ext uri="{FF2B5EF4-FFF2-40B4-BE49-F238E27FC236}">
                <a16:creationId xmlns:a16="http://schemas.microsoft.com/office/drawing/2014/main" id="{C6101369-5F7A-49DD-A66E-CFD23E1DE89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003651"/>
            <a:ext cx="5181600" cy="3995286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22FFF8-3C96-42F9-B8BF-9F26CED870A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AF97F7C7-DDD7-4C38-8EC0-C805ABF1D9E8}" type="datetime1">
              <a:rPr lang="en-US" smtClean="0"/>
              <a:pPr>
                <a:spcAft>
                  <a:spcPts val="600"/>
                </a:spcAft>
              </a:pPr>
              <a:t>6/14/2023</a:t>
            </a:fld>
            <a:endParaRPr lang="en-US"/>
          </a:p>
        </p:txBody>
      </p:sp>
      <p:sp>
        <p:nvSpPr>
          <p:cNvPr id="16" name="Footer Placeholder 5">
            <a:extLst>
              <a:ext uri="{FF2B5EF4-FFF2-40B4-BE49-F238E27FC236}">
                <a16:creationId xmlns:a16="http://schemas.microsoft.com/office/drawing/2014/main" id="{FCEBCE82-6CC7-B79F-5C54-135D485E96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88054D-53C4-4A74-9FDC-A9A85CA3F1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anchor="ctr">
            <a:normAutofit/>
          </a:bodyPr>
          <a:lstStyle/>
          <a:p>
            <a:pPr defTabSz="912788">
              <a:spcAft>
                <a:spcPts val="600"/>
              </a:spcAft>
              <a:defRPr/>
            </a:pPr>
            <a:fld id="{7698B45C-09C7-497B-9261-07F290CB2D4C}" type="slidenum">
              <a:rPr lang="en-US" smtClean="0"/>
              <a:pPr defTabSz="912788">
                <a:spcAft>
                  <a:spcPts val="600"/>
                </a:spcAft>
                <a:defRPr/>
              </a:pPr>
              <a:t>4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3DB5A63-959C-D315-6919-ADC94654B1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60496" y="7712"/>
            <a:ext cx="1224135" cy="523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1624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FF18E0-B245-4C0A-B54E-949C2F1FCA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1090448" cy="1325563"/>
          </a:xfrm>
        </p:spPr>
        <p:txBody>
          <a:bodyPr>
            <a:normAutofit/>
          </a:bodyPr>
          <a:lstStyle/>
          <a:p>
            <a:r>
              <a:rPr lang="en-US" sz="2800" b="1" dirty="0" err="1">
                <a:latin typeface="Pyidaungsu" panose="020B0502040204020203" pitchFamily="34" charset="0"/>
                <a:cs typeface="Pyidaungsu" panose="020B0502040204020203" pitchFamily="34" charset="0"/>
              </a:rPr>
              <a:t>မစင်ကြောင</a:t>
            </a:r>
            <a:r>
              <a:rPr lang="en-US" sz="2800" b="1" dirty="0">
                <a:latin typeface="Pyidaungsu" panose="020B0502040204020203" pitchFamily="34" charset="0"/>
                <a:cs typeface="Pyidaungsu" panose="020B0502040204020203" pitchFamily="34" charset="0"/>
              </a:rPr>
              <a:t>့် </a:t>
            </a:r>
            <a:r>
              <a:rPr lang="en-US" sz="2800" b="1" dirty="0" err="1">
                <a:latin typeface="Pyidaungsu" panose="020B0502040204020203" pitchFamily="34" charset="0"/>
                <a:cs typeface="Pyidaungsu" panose="020B0502040204020203" pitchFamily="34" charset="0"/>
              </a:rPr>
              <a:t>ညစ်ညမ်းခြင်း</a:t>
            </a:r>
            <a:endParaRPr lang="en-US" sz="2800" b="1" dirty="0">
              <a:latin typeface="Pyidaungsu" panose="020B0502040204020203" pitchFamily="34" charset="0"/>
              <a:cs typeface="Pyidaungsu" panose="020B0502040204020203" pitchFamily="34" charset="0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7A4D97-2C93-4DEC-8C96-4A1445D71C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7BC79-1DD1-4790-9761-53AA52AE203D}" type="datetime1">
              <a:rPr lang="en-US" smtClean="0"/>
              <a:t>6/14/2023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026158-C5A5-45AF-A424-961D6F34B0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2A0C22-0FED-432A-8ADA-9E608F2AE6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94FBA-26BF-4F1F-AA2C-E80224848586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8" name="Content Placeholder 6">
            <a:extLst>
              <a:ext uri="{FF2B5EF4-FFF2-40B4-BE49-F238E27FC236}">
                <a16:creationId xmlns:a16="http://schemas.microsoft.com/office/drawing/2014/main" id="{BCAD1317-CAFE-476A-A5CB-23FED8A3AA36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231904" y="620688"/>
            <a:ext cx="4061501" cy="573566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3DB5A63-959C-D315-6919-ADC94654B1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88488" y="0"/>
            <a:ext cx="1224135" cy="523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82950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AEC6224B-CD8D-421D-892F-DC63F906D3CA}"/>
              </a:ext>
            </a:extLst>
          </p:cNvPr>
          <p:cNvSpPr/>
          <p:nvPr/>
        </p:nvSpPr>
        <p:spPr>
          <a:xfrm>
            <a:off x="565995" y="1772816"/>
            <a:ext cx="11146629" cy="4654488"/>
          </a:xfrm>
          <a:prstGeom prst="rect">
            <a:avLst/>
          </a:prstGeom>
          <a:solidFill>
            <a:srgbClr val="00B0F0">
              <a:alpha val="1294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30D0E9-BC0B-40D2-AD52-903F16DF581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6993E6B-75D8-4C3B-BE3F-F19EEDF00F4C}"/>
              </a:ext>
            </a:extLst>
          </p:cNvPr>
          <p:cNvSpPr txBox="1"/>
          <p:nvPr/>
        </p:nvSpPr>
        <p:spPr>
          <a:xfrm>
            <a:off x="734741" y="1498006"/>
            <a:ext cx="10859814" cy="46544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အရင်းအမြစ်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တွင်ရှိစဥ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 (အကာအကွယ်မဲ့ရေတွင်းများ၊ 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borehole 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များ၊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ရေ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ပိုက်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ခေါင်း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များ)၊ သယ်ယူပို့ဆောင်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စဥ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 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သို့မဟုတ် ပေးဝေစဉ် သို့မဟုတ် သိုလှောင်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စဥ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 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(ဥပမာ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 ..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မစင်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ပေကျံ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သောလက်နှင့် ထိတွေ့ခြင်းဖြင့်) သောက်ရေ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များ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မစင်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ကြောင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့် 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ညစ်ညမ်းခြင်း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၊</a:t>
            </a:r>
            <a:endParaRPr lang="my-MM" sz="1600" dirty="0">
              <a:latin typeface="Pyidaungsu" panose="020B0502040204020203" pitchFamily="34" charset="0"/>
              <a:cs typeface="Pyidaungsu" panose="020B0502040204020203" pitchFamily="34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ညစ်ညမ်းသောရေဖြင့် ဆေးကြောခြင်း မချက်ပြုတ်ရသေးသော အစားအစာ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သို့မဟုတ်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ညစ်ညမ်းသောရေဖြင့် ဆေးကြော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ထား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သော အစားအစာ ၊ ညစ်ညမ်း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ပြီး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ဆူပွက်အောင်လုပ်ထားခြင်းမရှိ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သောရေဖြင့် ပြုလုပ်ထားသော အချိုရည်များ၊ ညစ်ညမ်းသောရေဖြင့် ပြုလုပ်ထားသော ရေခဲ၊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ချက်ပြုတ်ခြင်း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နှင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့်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စားသောက်ခြင်းသုံး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အသုံးအဆောင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ပစ္စည်းများကို ညစ်ညမ်းသောရေဖြင့် ဆေးကြောခြင်း၊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ချက်ပြုတ်နေစဉ် သို့မဟုတ်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ချက်ပြုတ်ပြီးနောက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သို့မဟုတ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 ပြင်ဆင်ပြီးနောက် ညစ်ညမ်းနေသော အစားအစာများကို အခန်းအပူချိန်တွင် နာရီ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များစွာ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ထားရှိပါက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 V. cholerae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များ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ကြီးထွာ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းရန်အတ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ွ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က် အကောင်းဆုံးပတ်ဝန်းကျင်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ဖန်တီးပေးရာ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ရောက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သည်။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ပင်လယ်စာများ 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(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အထူးသဖြင့် 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crustaceans 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နှင့် အခြားသော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 shellfish 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များ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)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 ကို ညစ်ညမ်းသောရေမှ ထုတ်ယူပြီး အစိမ်းစားခြင်း သို့မဟုတ် လုံလောက်သော ချက်ပြုတ်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မှု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မရှိ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ခြင်း သို့မဟုတ်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ပြင်ဆင်စဥ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 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ညစ်ညမ်းခြင်း။</a:t>
            </a:r>
            <a:endParaRPr lang="en-US" sz="1600" dirty="0">
              <a:latin typeface="Pyidaungsu" panose="020B0502040204020203" pitchFamily="34" charset="0"/>
              <a:cs typeface="Pyidaungsu" panose="020B0502040204020203" pitchFamily="34" charset="0"/>
            </a:endParaRPr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9975CDC2-DC02-4491-ADE2-CD5B0DDE54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GB" altLang="en-US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C97BC205-8B1B-49A4-97D3-5539FE4C38EB}"/>
              </a:ext>
            </a:extLst>
          </p:cNvPr>
          <p:cNvSpPr txBox="1">
            <a:spLocks/>
          </p:cNvSpPr>
          <p:nvPr/>
        </p:nvSpPr>
        <p:spPr>
          <a:xfrm>
            <a:off x="565995" y="500696"/>
            <a:ext cx="11223177" cy="1099504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my-MM" sz="2400" b="1" dirty="0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၁</a:t>
            </a:r>
            <a:r>
              <a:rPr lang="en-US" sz="2400" b="1" dirty="0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။ </a:t>
            </a:r>
            <a:r>
              <a:rPr lang="my-MM" sz="2400" b="1" dirty="0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ရပ်ရွာအသိုက်အ၀န်းအတွင်း ကာလဝမ်းရောဂါကူးစက်စေလေ့ရှိသည့် အရင်းအမြစ်များ</a:t>
            </a:r>
            <a:endParaRPr lang="en-GB" sz="2400" b="1" dirty="0">
              <a:solidFill>
                <a:schemeClr val="bg1"/>
              </a:solidFill>
              <a:latin typeface="Pyidaungsu" panose="020B0502040204020203" pitchFamily="34" charset="0"/>
              <a:cs typeface="Pyidaungsu" panose="020B0502040204020203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3DB5A63-959C-D315-6919-ADC94654B1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88489" y="43934"/>
            <a:ext cx="1224135" cy="523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4729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5F8437F1-FFE4-424D-9C4D-37FC806C65F7}"/>
              </a:ext>
            </a:extLst>
          </p:cNvPr>
          <p:cNvSpPr/>
          <p:nvPr/>
        </p:nvSpPr>
        <p:spPr>
          <a:xfrm>
            <a:off x="624330" y="540748"/>
            <a:ext cx="11146629" cy="5903578"/>
          </a:xfrm>
          <a:prstGeom prst="rect">
            <a:avLst/>
          </a:prstGeom>
          <a:solidFill>
            <a:srgbClr val="00B0F0">
              <a:alpha val="1294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14CEAC68-C54D-4920-8CC3-95C233D421B4}"/>
              </a:ext>
            </a:extLst>
          </p:cNvPr>
          <p:cNvSpPr txBox="1">
            <a:spLocks/>
          </p:cNvSpPr>
          <p:nvPr/>
        </p:nvSpPr>
        <p:spPr>
          <a:xfrm>
            <a:off x="666093" y="574949"/>
            <a:ext cx="10859814" cy="94403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my-MM" sz="2400" b="1" dirty="0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၁</a:t>
            </a:r>
            <a:r>
              <a:rPr lang="en-US" sz="2400" b="1" dirty="0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။ </a:t>
            </a:r>
            <a:r>
              <a:rPr lang="my-MM" sz="2400" b="1" dirty="0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ရပ်ရွာအသိုက်အ၀န်းအတွင်း ကာလဝမ်းရောဂါကူးစက်စေလေ့ရှိသည့် အရင်းအမြစ်များ</a:t>
            </a:r>
            <a:endParaRPr lang="en-GB" sz="2400" b="1" dirty="0">
              <a:solidFill>
                <a:schemeClr val="bg1"/>
              </a:solidFill>
              <a:latin typeface="Pyidaungsu" panose="020B0502040204020203" pitchFamily="34" charset="0"/>
              <a:cs typeface="Pyidaungsu" panose="020B0502040204020203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D30F346-BE56-F348-BC83-7A4B99E7F765}"/>
              </a:ext>
            </a:extLst>
          </p:cNvPr>
          <p:cNvSpPr/>
          <p:nvPr/>
        </p:nvSpPr>
        <p:spPr>
          <a:xfrm>
            <a:off x="767408" y="1553186"/>
            <a:ext cx="10586392" cy="449353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err="1"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သစ်သီးများနှင</a:t>
            </a:r>
            <a:r>
              <a:rPr lang="en-US" sz="1600" dirty="0"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့် </a:t>
            </a:r>
            <a:r>
              <a:rPr lang="en-US" sz="1600" dirty="0" err="1"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ဟင်းသီးဟင်းရွက</a:t>
            </a:r>
            <a:r>
              <a:rPr lang="en-US" sz="1600" dirty="0"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်</a:t>
            </a:r>
            <a:r>
              <a:rPr lang="my-MM" sz="1600" dirty="0"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များကို မြေပြင်</a:t>
            </a:r>
            <a:r>
              <a:rPr lang="en-US" sz="1600" dirty="0" err="1"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နှင</a:t>
            </a:r>
            <a:r>
              <a:rPr lang="en-US" sz="1600" dirty="0"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့် </a:t>
            </a:r>
            <a:r>
              <a:rPr lang="en-US" sz="1600" dirty="0" err="1"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မြေပြင်အနီး</a:t>
            </a:r>
            <a:r>
              <a:rPr lang="my-MM" sz="1600" dirty="0"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တွင် စိုက်ပျိုး</a:t>
            </a:r>
            <a:r>
              <a:rPr lang="en-US" sz="1600" dirty="0" err="1"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ခြင်း</a:t>
            </a:r>
            <a:r>
              <a:rPr lang="en-US" sz="1600" dirty="0"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၊ </a:t>
            </a:r>
            <a:r>
              <a:rPr lang="en-US" sz="1600" dirty="0" err="1"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လူ့အညစ်အကြေးဖြင</a:t>
            </a:r>
            <a:r>
              <a:rPr lang="en-US" sz="1600" dirty="0"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့် </a:t>
            </a:r>
            <a:r>
              <a:rPr lang="my-MM" sz="1600" dirty="0"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မြေသြဇာကျွေး</a:t>
            </a:r>
            <a:r>
              <a:rPr lang="en-US" sz="1600" dirty="0" err="1"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ခြင်း</a:t>
            </a:r>
            <a:r>
              <a:rPr lang="en-US" sz="1600" dirty="0"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၊</a:t>
            </a:r>
            <a:r>
              <a:rPr lang="my-MM" sz="1600" dirty="0"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 လူ</a:t>
            </a:r>
            <a:r>
              <a:rPr lang="en-US" sz="1600" dirty="0"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့</a:t>
            </a:r>
            <a:r>
              <a:rPr lang="my-MM" sz="1600" dirty="0"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အညစ်အကြေးများ</a:t>
            </a:r>
            <a:r>
              <a:rPr lang="en-US" sz="1600" dirty="0" err="1"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ဖြင</a:t>
            </a:r>
            <a:r>
              <a:rPr lang="en-US" sz="1600" dirty="0"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့် </a:t>
            </a:r>
            <a:r>
              <a:rPr lang="en-US" sz="1600" dirty="0" err="1"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ညစ်ညမ်းနေ</a:t>
            </a:r>
            <a:r>
              <a:rPr lang="my-MM" sz="1600" dirty="0"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သော ရေဖြင့် ရေ</a:t>
            </a:r>
            <a:r>
              <a:rPr lang="en-US" sz="1600" dirty="0" err="1"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ပေးခြင်း</a:t>
            </a:r>
            <a:r>
              <a:rPr lang="en-US" sz="1600" dirty="0"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 </a:t>
            </a:r>
            <a:r>
              <a:rPr lang="my-MM" sz="1600" dirty="0"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သို့မဟုတ် ညစ်ညမ်းသောရေဖြင့် ဆေးကြော</a:t>
            </a:r>
            <a:r>
              <a:rPr lang="en-US" sz="1600" dirty="0"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ြ</a:t>
            </a:r>
            <a:r>
              <a:rPr lang="en-US" sz="1600" dirty="0" err="1"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ခင်း</a:t>
            </a:r>
            <a:r>
              <a:rPr lang="en-US" sz="1600" dirty="0"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၊  </a:t>
            </a:r>
            <a:r>
              <a:rPr lang="en-US" sz="1600" dirty="0" err="1"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ထို့နောက</a:t>
            </a:r>
            <a:r>
              <a:rPr lang="en-US" sz="1600" dirty="0"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် </a:t>
            </a:r>
            <a:r>
              <a:rPr lang="my-MM" sz="1600" dirty="0"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အစိမ်းစားခြင်း သို့မဟုတ် ကိုင်တွယ် ဆေးကြော ပြင်ဆင်</a:t>
            </a:r>
            <a:r>
              <a:rPr lang="en-US" sz="1600" dirty="0" err="1"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နေစဥ</a:t>
            </a:r>
            <a:r>
              <a:rPr lang="en-US" sz="1600" dirty="0"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်</a:t>
            </a:r>
            <a:r>
              <a:rPr lang="my-MM" sz="1600" dirty="0"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 ညစ်ညမ်းစေခြင်း၊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my-MM" sz="1600" dirty="0"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အထက်ဖော်ပြပါ အရင်းအမြစ်</a:t>
            </a:r>
            <a:r>
              <a:rPr lang="en-US" sz="1600" dirty="0" err="1"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များအနက</a:t>
            </a:r>
            <a:r>
              <a:rPr lang="en-US" sz="1600" dirty="0"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်</a:t>
            </a:r>
            <a:r>
              <a:rPr lang="my-MM" sz="1600" dirty="0"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 အများအပြားကို စျေးများ နှင့်/သို့မဟုတ် အစားအသောက်ရောင်းချသည့်ဆိုင်များနှင့် သယ်ယူပို့ဆောင်ရေး</a:t>
            </a:r>
            <a:r>
              <a:rPr lang="en-US" sz="1600" dirty="0" err="1"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ဆုံချက</a:t>
            </a:r>
            <a:r>
              <a:rPr lang="en-US" sz="1600" dirty="0"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်</a:t>
            </a:r>
            <a:r>
              <a:rPr lang="my-MM" sz="1600" dirty="0"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များ (ဥပမာ- ဘတ်စ်ကားဂိတ်များ) တွင် တွေ့ရှိ</a:t>
            </a:r>
            <a:r>
              <a:rPr lang="en-US" sz="1600" dirty="0"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ရ</a:t>
            </a:r>
            <a:r>
              <a:rPr lang="my-MM" sz="1600" dirty="0"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မည်။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my-MM" sz="1600" dirty="0"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ညစ်ညမ်းမှု၏</a:t>
            </a:r>
            <a:r>
              <a:rPr lang="en-US" sz="1600" dirty="0"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 </a:t>
            </a:r>
            <a:r>
              <a:rPr lang="en-US" sz="1600" dirty="0" err="1"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ထပ်ဆောင်း</a:t>
            </a:r>
            <a:r>
              <a:rPr lang="my-MM" sz="1600" dirty="0"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အရင်းအမြစ်များတွင် ကာလဝမ်းရောဂါဖြင့် သေဆုံးသွားသူများ၏ ရုပ်အလောင်းများ ပါဝင်</a:t>
            </a:r>
            <a:r>
              <a:rPr lang="en-US" sz="1600" dirty="0" err="1"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သည</a:t>
            </a:r>
            <a:r>
              <a:rPr lang="en-US" sz="1600" dirty="0"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်</a:t>
            </a:r>
            <a:r>
              <a:rPr lang="my-MM" sz="1600" dirty="0"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။ </a:t>
            </a:r>
            <a:r>
              <a:rPr lang="en-US" sz="1600" dirty="0" err="1"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ထို့အပြင</a:t>
            </a:r>
            <a:r>
              <a:rPr lang="en-US" sz="1600" dirty="0"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် </a:t>
            </a:r>
            <a:r>
              <a:rPr lang="my-MM" sz="1600" dirty="0"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အလောင်းများကို ထိမိ</a:t>
            </a:r>
            <a:r>
              <a:rPr lang="en-US" sz="1600" dirty="0" err="1"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ကိုင်မိကြသည</a:t>
            </a:r>
            <a:r>
              <a:rPr lang="en-US" sz="1600" dirty="0"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့် </a:t>
            </a:r>
            <a:r>
              <a:rPr lang="my-MM" sz="1600" dirty="0"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သို့မဟုတ် အစားအသောက်</a:t>
            </a:r>
            <a:r>
              <a:rPr lang="en-US" sz="1600" dirty="0"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 ကျွ</a:t>
            </a:r>
            <a:r>
              <a:rPr lang="en-US" sz="1600" dirty="0" err="1"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ေးမွေးစားသောက်ကြသည</a:t>
            </a:r>
            <a:r>
              <a:rPr lang="en-US" sz="1600" dirty="0"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့် </a:t>
            </a:r>
            <a:r>
              <a:rPr lang="en-US" sz="1600" dirty="0" err="1"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အသုဘအခမ်းအနားများလည်း</a:t>
            </a:r>
            <a:r>
              <a:rPr lang="en-US" sz="1600" dirty="0"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 </a:t>
            </a:r>
            <a:r>
              <a:rPr lang="my-MM" sz="1600" dirty="0"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ပါဝင်သည်</a:t>
            </a:r>
            <a:r>
              <a:rPr lang="en-US" sz="1600" dirty="0"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၊</a:t>
            </a:r>
            <a:endParaRPr lang="my-MM" sz="1600" dirty="0">
              <a:latin typeface="Pyidaungsu" panose="020B0502040204020203" pitchFamily="34" charset="0"/>
              <a:ea typeface="Verdana" panose="020B0604030504040204" pitchFamily="34" charset="0"/>
              <a:cs typeface="Pyidaungsu" panose="020B0502040204020203" pitchFamily="34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my-MM" sz="1600" dirty="0"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ကာလဝမ်းရောဂါဝေဒနာရှင်များ၏ အိမ်ထောင်စုဝင်များနှင့် နီး</a:t>
            </a:r>
            <a:r>
              <a:rPr lang="en-US" sz="1600" dirty="0" err="1"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ကပ</a:t>
            </a:r>
            <a:r>
              <a:rPr lang="en-US" sz="1600" dirty="0"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်</a:t>
            </a:r>
            <a:r>
              <a:rPr lang="my-MM" sz="1600" dirty="0"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သောအိမ်နီးချင်းများသည် လူနာ</a:t>
            </a:r>
            <a:r>
              <a:rPr lang="en-US" sz="1600" dirty="0"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 </a:t>
            </a:r>
            <a:r>
              <a:rPr lang="my-MM" sz="1600" dirty="0"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နာမကျန်းဖြစ်ပြီးနောက် ရက်ပိုင်းအတွင်း ကာလဝမ်းရောဂါဖြစ်နိုင်ခြေ ပိုများသည်</a:t>
            </a:r>
            <a:r>
              <a:rPr lang="en-US" sz="1600" dirty="0"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၊</a:t>
            </a:r>
            <a:r>
              <a:rPr lang="my-MM" sz="1600" dirty="0"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 အချိန်နှင့်အကွာအဝေး</a:t>
            </a:r>
            <a:r>
              <a:rPr lang="en-US" sz="1600" dirty="0"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 </a:t>
            </a:r>
            <a:r>
              <a:rPr lang="en-US" sz="1600" dirty="0" err="1"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များလေလေ</a:t>
            </a:r>
            <a:r>
              <a:rPr lang="en-US" sz="1600" dirty="0"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 </a:t>
            </a:r>
            <a:r>
              <a:rPr lang="my-MM" sz="1600" dirty="0"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အန္တရာယ်လျော့နည်း</a:t>
            </a:r>
            <a:r>
              <a:rPr lang="en-US" sz="1600" dirty="0" err="1"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လေလေ</a:t>
            </a:r>
            <a:r>
              <a:rPr lang="en-US" sz="1600" dirty="0"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 </a:t>
            </a:r>
            <a:r>
              <a:rPr lang="en-US" sz="1600" dirty="0" err="1"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ဖြစ်သည</a:t>
            </a:r>
            <a:r>
              <a:rPr lang="en-US" sz="1600" dirty="0"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်</a:t>
            </a:r>
            <a:r>
              <a:rPr lang="my-MM" sz="1600" dirty="0">
                <a:latin typeface="Pyidaungsu" panose="020B0502040204020203" pitchFamily="34" charset="0"/>
                <a:ea typeface="Verdana" panose="020B0604030504040204" pitchFamily="34" charset="0"/>
                <a:cs typeface="Pyidaungsu" panose="020B0502040204020203" pitchFamily="34" charset="0"/>
              </a:rPr>
              <a:t>။</a:t>
            </a:r>
            <a:endParaRPr lang="en-US" sz="1600" dirty="0">
              <a:latin typeface="Pyidaungsu" panose="020B0502040204020203" pitchFamily="34" charset="0"/>
              <a:ea typeface="Verdana" panose="020B0604030504040204" pitchFamily="34" charset="0"/>
              <a:cs typeface="Pyidaungsu" panose="020B0502040204020203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3DB5A63-959C-D315-6919-ADC94654B1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81331" y="36634"/>
            <a:ext cx="1224135" cy="523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79527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102C658E-CD90-4755-B469-8E6AD04003A3}"/>
              </a:ext>
            </a:extLst>
          </p:cNvPr>
          <p:cNvSpPr/>
          <p:nvPr/>
        </p:nvSpPr>
        <p:spPr>
          <a:xfrm>
            <a:off x="551384" y="523726"/>
            <a:ext cx="11146629" cy="5903578"/>
          </a:xfrm>
          <a:prstGeom prst="rect">
            <a:avLst/>
          </a:prstGeom>
          <a:solidFill>
            <a:srgbClr val="00B0F0">
              <a:alpha val="1294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my-MM" dirty="0"/>
              <a:t>လူမှုရေး စည်းရုံးခြင်းနှင့် လူထု ထိတွေ့ဆက်ဆံမှု</a:t>
            </a:r>
          </a:p>
          <a:p>
            <a:pPr algn="ctr"/>
            <a:r>
              <a:rPr lang="my-MM" dirty="0"/>
              <a:t>• ရောဂါကူးစက်ခံရသူများသည် ၎င်းတို့ကိုယ်မိမိကာကွယ်နည်းကိုသိရှိနားလည်ပြီး ၎င်းတို့၏ဆွေမျိုးများနှင့်အသိုက်အဝန်းမှပူးပေါင်းပါဝင်ခြင်းဖြင့် ရောဂါပျံ့နှံ့မှုကိုကန့်သတ်ရန်ကူညီသည့်အခါ ကာလဝမ်းရောဂါရောဂါကူးစက်မှုကိုပိုမိုလျင်မြန်စွာထိန်းချုပ်နိုင်သည်။</a:t>
            </a:r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39DEBDB7-45BA-4296-B3F7-FAF3FEAE3A48}"/>
              </a:ext>
            </a:extLst>
          </p:cNvPr>
          <p:cNvSpPr txBox="1">
            <a:spLocks/>
          </p:cNvSpPr>
          <p:nvPr/>
        </p:nvSpPr>
        <p:spPr>
          <a:xfrm>
            <a:off x="333585" y="540748"/>
            <a:ext cx="10859814" cy="504974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my-MM" sz="2400" b="1" dirty="0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၂</a:t>
            </a:r>
            <a:r>
              <a:rPr lang="en-US" sz="2400" b="1" dirty="0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။</a:t>
            </a:r>
            <a:r>
              <a:rPr lang="my-MM" sz="2400" b="1" dirty="0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 လူမှု စည်းရုံးလှုံ့ဆော်ခြင်း၊ ရပ်ရွာအသိုက်အ၀န်းနှင့် ပူးပေါင်းဆောင်ရွက်ခြင်း</a:t>
            </a:r>
            <a:r>
              <a:rPr lang="en-US" sz="2400" b="1" dirty="0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-၁</a:t>
            </a:r>
            <a:endParaRPr lang="en-GB" sz="2400" b="1" dirty="0">
              <a:solidFill>
                <a:schemeClr val="bg1"/>
              </a:solidFill>
              <a:latin typeface="Pyidaungsu" panose="020B0502040204020203" pitchFamily="34" charset="0"/>
              <a:cs typeface="Pyidaungsu" panose="020B0502040204020203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30D0E9-BC0B-40D2-AD52-903F16DF581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6993E6B-75D8-4C3B-BE3F-F19EEDF00F4C}"/>
              </a:ext>
            </a:extLst>
          </p:cNvPr>
          <p:cNvSpPr txBox="1"/>
          <p:nvPr/>
        </p:nvSpPr>
        <p:spPr>
          <a:xfrm>
            <a:off x="838200" y="1181943"/>
            <a:ext cx="10355198" cy="48628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my-MM" sz="1600" b="1" dirty="0">
                <a:latin typeface="Pyidaungsu" panose="020B0502040204020203" pitchFamily="34" charset="0"/>
                <a:cs typeface="Pyidaungsu" panose="020B0502040204020203" pitchFamily="34" charset="0"/>
              </a:rPr>
              <a:t>လူမှု စည်းရုံးလှုံ့ဆော်ခြင်း၊ ရပ်ရွ</a:t>
            </a:r>
            <a:r>
              <a:rPr lang="en-US" sz="1600" b="1" dirty="0">
                <a:latin typeface="Pyidaungsu" panose="020B0502040204020203" pitchFamily="34" charset="0"/>
                <a:cs typeface="Pyidaungsu" panose="020B0502040204020203" pitchFamily="34" charset="0"/>
              </a:rPr>
              <a:t>ာ</a:t>
            </a:r>
            <a:r>
              <a:rPr lang="my-MM" sz="1600" b="1" dirty="0">
                <a:latin typeface="Pyidaungsu" panose="020B0502040204020203" pitchFamily="34" charset="0"/>
                <a:cs typeface="Pyidaungsu" panose="020B0502040204020203" pitchFamily="34" charset="0"/>
              </a:rPr>
              <a:t>အသိုက်အ၀န်းနှင့် ချိတ်ဆက်ဆောင်ရွက်ခြင်း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ရောဂါ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ဒဏ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ခံရသူများ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က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မိမိ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ကိုယ်မိမိကာကွယ်နည်းကိုသိရှိနားလည်ပြီး ၎င်းတို့၏ဆွေမျိုးများနှင့်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ရပ်ရွာ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အသိုက်အဝန်း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ကလည်း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ရောဂါပျံ့နှံ့မှုကို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တားဆီး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ရန်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 ပါ၀င်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ကူညီသည့်အခါ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ကာလဝမ်းရောဂါ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ကပ်အသွင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ဖြစ်ပွား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မှုကို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ပိုမိုလျင်မြန်စွာ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ထိန်းချုပ်နိုင်သည်။</a:t>
            </a:r>
            <a:endParaRPr lang="en-US" sz="1600" dirty="0">
              <a:latin typeface="Pyidaungsu" panose="020B0502040204020203" pitchFamily="34" charset="0"/>
              <a:cs typeface="Pyidaungsu" panose="020B0502040204020203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ကာလဝမ်းရောဂါကာကွယ်ခြင်းအတွက်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ညှိနှိုင်း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ပြင်ဆင်ထားသော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သတင်းစကား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များကို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ရေးသားပြုစုပ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ါ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 သို့မဟုတ် အသုံးပြုပါ။ ၎င်းတို့ကို ရပ်ရွာ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အသိုက်အ၀န်း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အတွင်း ကြိုတင်စမ်းသပ်ပြီး ကျန်းမာရေးဝန်ကြီးဌာနမှ အတည်ပြု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ကာ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 မိတ်ဖက်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အဖွဲ့အစည်း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အားလုံး အသုံးပြု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ကြပါစေ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။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ဦးတည်အုပ်စုအလိုက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ဆွေးနွေးမှုများ၊ တိုက်ရိုက်ကြည့်ရှုလေ့လာမှုများ၊ 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KAP survey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 များ စသည်တို့သည်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ပြင်းထန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၀မ်းပျက်၀မ်းလျှောရောဂါနှင့်စပ်လျဉ်း၍ ဒေသ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တွင်းရှိ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အသိပညာ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နှင့် အလေ့အ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ထ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များကို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သိရှိစေပြီး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သတင်းစကားများ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ပြုစုရာတွင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အထောက်အကူ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ပေးနိုင်သည်။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သတင်းစကား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များတွင် စာသား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အကန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အသတ်ဖြင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သာ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ပါရှိပြီး (ရေ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ကို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ကလိုရင်း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ခတ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ပုံများ၊ ဓာတ်ဆား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ရေ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ပြင်ဆင်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ပုံ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၊ လက်ဆေး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ပုံတို့ကဲ့သို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့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) လက်တွေ့သရုပ်ဖော်ပုံများ 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ပါ၀င်ရမည်။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သတင်းစကား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များ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သည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 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လက်ရှိ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ဆောင်ရွက်ဆဲ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ကာလဝမ်းရောဂါကာကွယ်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ရေး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အစီအစဉ်များနှင့် လိုက်လျောညီထွေ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ဖြစ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ရ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မည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 (ဥပမာ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-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 ရေသန့်စင်ရေး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ပစ္စည်း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များ ဖြန့်ဝေနေပါက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သတင်းစကားများသည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အဆိုပ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ါ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ပစ္စည်း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များ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နှင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့် 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လိုက်လျောညီထွေ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ဖြစ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ရ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မည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)။</a:t>
            </a:r>
            <a:endParaRPr lang="en-US" sz="1600" dirty="0">
              <a:latin typeface="Pyidaungsu" panose="020B0502040204020203" pitchFamily="34" charset="0"/>
              <a:cs typeface="Pyidaungsu" panose="020B0502040204020203" pitchFamily="34" charset="0"/>
            </a:endParaRPr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9975CDC2-DC02-4491-ADE2-CD5B0DDE54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GB" alt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3DB5A63-959C-D315-6919-ADC94654B1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81330" y="33739"/>
            <a:ext cx="1224135" cy="523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32089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8D028927-4386-46D6-8229-62464420BE59}"/>
              </a:ext>
            </a:extLst>
          </p:cNvPr>
          <p:cNvSpPr/>
          <p:nvPr/>
        </p:nvSpPr>
        <p:spPr>
          <a:xfrm>
            <a:off x="551384" y="523726"/>
            <a:ext cx="11146629" cy="5903578"/>
          </a:xfrm>
          <a:prstGeom prst="rect">
            <a:avLst/>
          </a:prstGeom>
          <a:solidFill>
            <a:srgbClr val="00B0F0">
              <a:alpha val="1294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64B528A6-AB06-49F4-B6A5-8E40DBCE9A79}"/>
              </a:ext>
            </a:extLst>
          </p:cNvPr>
          <p:cNvSpPr txBox="1">
            <a:spLocks/>
          </p:cNvSpPr>
          <p:nvPr/>
        </p:nvSpPr>
        <p:spPr>
          <a:xfrm>
            <a:off x="333585" y="540748"/>
            <a:ext cx="10859814" cy="504974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my-MM" sz="2400" b="1" dirty="0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၂</a:t>
            </a:r>
            <a:r>
              <a:rPr lang="en-US" sz="2400" b="1" dirty="0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။</a:t>
            </a:r>
            <a:r>
              <a:rPr lang="my-MM" sz="2400" b="1" dirty="0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 လူမှု စည်းရုံးလှုံ့ဆော်ခြင်း၊ ရပ်ရွာအသိုက်အ၀န်းနှင့် ပူးပေါင်းဆောင်ရွက်ခြင်း</a:t>
            </a:r>
            <a:r>
              <a:rPr lang="en-US" sz="2400" b="1" dirty="0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-၂</a:t>
            </a:r>
            <a:endParaRPr lang="en-GB" sz="2400" b="1" dirty="0">
              <a:solidFill>
                <a:schemeClr val="bg1"/>
              </a:solidFill>
              <a:latin typeface="Pyidaungsu" panose="020B0502040204020203" pitchFamily="34" charset="0"/>
              <a:cs typeface="Pyidaungsu" panose="020B0502040204020203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30D0E9-BC0B-40D2-AD52-903F16DF581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6993E6B-75D8-4C3B-BE3F-F19EEDF00F4C}"/>
              </a:ext>
            </a:extLst>
          </p:cNvPr>
          <p:cNvSpPr txBox="1"/>
          <p:nvPr/>
        </p:nvSpPr>
        <p:spPr>
          <a:xfrm>
            <a:off x="852264" y="1002684"/>
            <a:ext cx="10353983" cy="53206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err="1">
                <a:solidFill>
                  <a:srgbClr val="FF0000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သတင်းစကားများသည</a:t>
            </a:r>
            <a:r>
              <a:rPr lang="en-US" sz="1600" dirty="0">
                <a:solidFill>
                  <a:srgbClr val="FF0000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် </a:t>
            </a:r>
            <a:r>
              <a:rPr lang="my-MM" sz="1600" dirty="0">
                <a:solidFill>
                  <a:srgbClr val="FF0000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ရောဂါနှင့်ပတ်သက်သော ဒေသဆိုင်ရာ </a:t>
            </a:r>
            <a:r>
              <a:rPr lang="en-US" sz="1600" dirty="0" err="1">
                <a:solidFill>
                  <a:srgbClr val="FF0000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အစဥ်အလာ</a:t>
            </a:r>
            <a:r>
              <a:rPr lang="en-US" sz="1600" dirty="0">
                <a:solidFill>
                  <a:srgbClr val="FF0000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my-MM" sz="1600" dirty="0">
                <a:solidFill>
                  <a:srgbClr val="FF0000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ယုံကြည်ချက်များ</a:t>
            </a:r>
            <a:r>
              <a:rPr lang="en-US" sz="1600" dirty="0" err="1">
                <a:solidFill>
                  <a:srgbClr val="FF0000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နှင</a:t>
            </a:r>
            <a:r>
              <a:rPr lang="en-US" sz="1600" dirty="0">
                <a:solidFill>
                  <a:srgbClr val="FF0000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့် </a:t>
            </a:r>
            <a:r>
              <a:rPr lang="my-MM" sz="1600" dirty="0">
                <a:solidFill>
                  <a:srgbClr val="FF0000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 လိုက်လျောညီထွေဖြစ်</a:t>
            </a:r>
            <a:r>
              <a:rPr lang="en-US" sz="1600" dirty="0" err="1">
                <a:solidFill>
                  <a:srgbClr val="FF0000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ရမည</a:t>
            </a:r>
            <a:r>
              <a:rPr lang="en-US" sz="1600" dirty="0">
                <a:solidFill>
                  <a:srgbClr val="FF0000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။ 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ရပ်ရွာ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အသိုက်အ၀န်း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အတွင်း အကောင်အထည်ဖော်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နေသော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ထိန်းချုပ်မှု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လုပ်ငန်းများနှင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လည်း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လိုက်လျောညီထွေဖြစ်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ရမည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 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(ဥပမာ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-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 ဆပ်ပြာ သို့မဟုတ် ကလိုရင်း မရရှိနိုင်ပါက လက်ဆေးရန် ပြာ သို့မဟုတ် ထုံးကို အကြံပြုပါ)။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ရပ်ရွာ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အသိုက်အ၀န်း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သို့ </a:t>
            </a:r>
            <a:r>
              <a:rPr lang="en-US" sz="1600" dirty="0" err="1">
                <a:solidFill>
                  <a:srgbClr val="FF0000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သတင်းစကား</a:t>
            </a:r>
            <a:r>
              <a:rPr lang="my-MM" sz="1600" dirty="0">
                <a:solidFill>
                  <a:srgbClr val="FF0000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များ ဖြန့်</a:t>
            </a:r>
            <a:r>
              <a:rPr lang="en-US" sz="1600" dirty="0" err="1">
                <a:solidFill>
                  <a:srgbClr val="FF0000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ချိ</a:t>
            </a:r>
            <a:r>
              <a:rPr lang="my-MM" sz="1600" dirty="0">
                <a:solidFill>
                  <a:srgbClr val="FF0000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ရန် အကောင်းဆုံးနည်းလမ်းကို ရွေးပါ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။</a:t>
            </a:r>
          </a:p>
          <a:p>
            <a:pPr>
              <a:lnSpc>
                <a:spcPct val="150000"/>
              </a:lnSpc>
            </a:pP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—  လူ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အများထံ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ရောက်ရှိသည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့် 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မီဒီယာများ (ရေဒီယို၊ တီဗွီ၊ သတင်းထုတ်ပြန်ချက်များ၊ ဆိုရှယ်မီဒီယာ၊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SMSကဲ့သို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့)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၊ အသေးစားမီဒီယာ (လက်ကမ်းစာစောင်များ၊ ပိုစတာများ၊ ဦးထုပ်များ၊ တီရှပ်များ၊ သီချင်းများအပါအဝ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င်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)၊ လူအချင်းချင်း ဆက်သွယ်ပြောဆိုခြင်း (ဥပမာ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-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 ရပ်ရွာ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အသိုက်အ၀န်း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သို့မဟုတ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ဘာသာရေး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ခေါင်းဆောင်များ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နှင့်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တင်ပ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ြ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ဆွေးနွေးမှုများ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ပြုလုပ်ခြင်း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နှင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့် 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ကျန်းမာရေး စောင့်ရှောက်မှု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ဌာနမ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ျား၊ ဆံပင်ညှပ်ဆိုင်များ၊ ဘုရားကျောင်းများ၊ ဗလီများ၊ သယ်ယူပို့ဆောင်ရေး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ဆုံချက်များ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၊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စျေးများကဲ့သို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့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လူအများစုဝေးလေ့ရှိသော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နေရာများတွင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ဆွေနွေးပြောဆိုခြင်း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။</a:t>
            </a:r>
            <a:endParaRPr lang="my-MM" sz="1600" dirty="0">
              <a:latin typeface="Pyidaungsu" panose="020B0502040204020203" pitchFamily="34" charset="0"/>
              <a:cs typeface="Pyidaungsu" panose="020B0502040204020203" pitchFamily="34" charset="0"/>
            </a:endParaRPr>
          </a:p>
          <a:p>
            <a:pPr>
              <a:lnSpc>
                <a:spcPct val="150000"/>
              </a:lnSpc>
            </a:pP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— 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သတင်းစကား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များကို လိုက်လျောညီထွေဖြစ်အောင် ပြုလုပ်ပြီး (အမျိုးသား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များ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၊ အမျိုးသမီး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များ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၊ ဆယ်ကျော်သက်များ၊ စာမတတ်သူများ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ကဲ့သို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့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) </a:t>
            </a:r>
            <a:r>
              <a:rPr lang="en-US" sz="1600" dirty="0" err="1">
                <a:solidFill>
                  <a:srgbClr val="FF0000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ဦးတည</a:t>
            </a:r>
            <a:r>
              <a:rPr lang="en-US" sz="1600" dirty="0">
                <a:solidFill>
                  <a:srgbClr val="FF0000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sz="1600" dirty="0">
                <a:solidFill>
                  <a:srgbClr val="FF0000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အုပ်စုများထံ</a:t>
            </a:r>
            <a:r>
              <a:rPr lang="en-US" sz="1600" dirty="0" err="1">
                <a:solidFill>
                  <a:srgbClr val="FF0000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ပေးပို့ပ</a:t>
            </a:r>
            <a:r>
              <a:rPr lang="en-US" sz="1600" dirty="0">
                <a:solidFill>
                  <a:srgbClr val="FF0000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ါ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၊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ယင်းသို့ပေးပို့ရာတွင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 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 ဒေသန္တရဘာသာစကားဖြင့် ပေးပို့ပါ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။</a:t>
            </a:r>
            <a:endParaRPr lang="my-MM" sz="1600" dirty="0">
              <a:latin typeface="Pyidaungsu" panose="020B0502040204020203" pitchFamily="34" charset="0"/>
              <a:cs typeface="Pyidaungsu" panose="020B0502040204020203" pitchFamily="34" charset="0"/>
            </a:endParaRPr>
          </a:p>
          <a:p>
            <a:pPr>
              <a:lnSpc>
                <a:spcPct val="150000"/>
              </a:lnSpc>
            </a:pP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— ဤ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ကဲ့သို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့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သတင်းစကား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ပေးပို့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ခြင်း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သည် လူနာအရေအတွက်များ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နေသည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နေ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ရာများကို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ဦးတည်ဆောင်ရွက်နေ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သော </a:t>
            </a:r>
            <a:r>
              <a:rPr lang="my-MM" sz="1600" dirty="0">
                <a:solidFill>
                  <a:srgbClr val="FF0000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ကဏ္ဍစုံချဉ်းကပ်</a:t>
            </a:r>
            <a:r>
              <a:rPr lang="en-US" sz="1600" dirty="0" err="1">
                <a:solidFill>
                  <a:srgbClr val="FF0000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ဆောင်ရွက</a:t>
            </a:r>
            <a:r>
              <a:rPr lang="en-US" sz="1600" dirty="0">
                <a:solidFill>
                  <a:srgbClr val="FF0000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sz="1600" dirty="0">
                <a:solidFill>
                  <a:srgbClr val="FF0000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မှု၏ တစ်စိတ်တစ်ပိုင်းဖြစ်သင့်သည်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။</a:t>
            </a:r>
            <a:endParaRPr lang="en-US" sz="1600" dirty="0">
              <a:latin typeface="Pyidaungsu" panose="020B0502040204020203" pitchFamily="34" charset="0"/>
              <a:cs typeface="Pyidaungsu" panose="020B0502040204020203" pitchFamily="34" charset="0"/>
            </a:endParaRPr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9975CDC2-DC02-4491-ADE2-CD5B0DDE54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GB" alt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3DB5A63-959C-D315-6919-ADC94654B1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81331" y="43934"/>
            <a:ext cx="1224135" cy="523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0175530"/>
      </p:ext>
    </p:extLst>
  </p:cSld>
  <p:clrMapOvr>
    <a:masterClrMapping/>
  </p:clrMapOvr>
</p:sld>
</file>

<file path=ppt/theme/theme1.xml><?xml version="1.0" encoding="utf-8"?>
<a:theme xmlns:a="http://schemas.openxmlformats.org/drawingml/2006/main" name="master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master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42988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900" b="1" i="0" u="none" strike="noStrike" cap="none" normalizeH="0" baseline="0" smtClean="0">
            <a:ln>
              <a:noFill/>
            </a:ln>
            <a:solidFill>
              <a:srgbClr val="000066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42988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900" b="1" i="0" u="none" strike="noStrike" cap="none" normalizeH="0" baseline="0" smtClean="0">
            <a:ln>
              <a:noFill/>
            </a:ln>
            <a:solidFill>
              <a:srgbClr val="000066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eme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2" id="{095C05C0-32AA-4106-A43B-E7ABE4AC95DF}" vid="{1DA72B17-23CB-4A3C-9A9F-F08CABB073E9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24182</TotalTime>
  <Words>11865</Words>
  <Application>Microsoft Office PowerPoint</Application>
  <PresentationFormat>Widescreen</PresentationFormat>
  <Paragraphs>145</Paragraphs>
  <Slides>24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24</vt:i4>
      </vt:variant>
    </vt:vector>
  </HeadingPairs>
  <TitlesOfParts>
    <vt:vector size="33" baseType="lpstr">
      <vt:lpstr>Arial</vt:lpstr>
      <vt:lpstr>Arial Narrow</vt:lpstr>
      <vt:lpstr>Calibri</vt:lpstr>
      <vt:lpstr>Calibri Light</vt:lpstr>
      <vt:lpstr>Pyidaungsu</vt:lpstr>
      <vt:lpstr>Tw Cen MT</vt:lpstr>
      <vt:lpstr>Wingdings</vt:lpstr>
      <vt:lpstr>master</vt:lpstr>
      <vt:lpstr>Theme2</vt:lpstr>
      <vt:lpstr>PowerPoint Presentation</vt:lpstr>
      <vt:lpstr>PowerPoint Presentation</vt:lpstr>
      <vt:lpstr>PowerPoint Presentation</vt:lpstr>
      <vt:lpstr>F-Diagram</vt:lpstr>
      <vt:lpstr>မစင်ကြောင့် ညစ်ညမ်းခြင်း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Assessment</dc:title>
  <dc:creator>WHO AFRO</dc:creator>
  <cp:lastModifiedBy>HTET, Thet</cp:lastModifiedBy>
  <cp:revision>841</cp:revision>
  <cp:lastPrinted>2017-04-11T14:54:10Z</cp:lastPrinted>
  <dcterms:created xsi:type="dcterms:W3CDTF">2017-01-26T14:30:52Z</dcterms:created>
  <dcterms:modified xsi:type="dcterms:W3CDTF">2023-06-14T09:04:10Z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MSIP_Label_2059aa38-f392-4105-be92-628035578272_Enabled">
    <vt:lpwstr>true</vt:lpwstr>
  </property>
  <property fmtid="{D5CDD505-2E9C-101B-9397-08002B2CF9AE}" pid="4" name="MSIP_Label_2059aa38-f392-4105-be92-628035578272_SetDate">
    <vt:lpwstr>2023-05-31T07:18:05Z</vt:lpwstr>
  </property>
  <property fmtid="{D5CDD505-2E9C-101B-9397-08002B2CF9AE}" pid="5" name="MSIP_Label_2059aa38-f392-4105-be92-628035578272_Method">
    <vt:lpwstr>Standard</vt:lpwstr>
  </property>
  <property fmtid="{D5CDD505-2E9C-101B-9397-08002B2CF9AE}" pid="6" name="MSIP_Label_2059aa38-f392-4105-be92-628035578272_Name">
    <vt:lpwstr>IOMLb0020IN123173</vt:lpwstr>
  </property>
  <property fmtid="{D5CDD505-2E9C-101B-9397-08002B2CF9AE}" pid="7" name="MSIP_Label_2059aa38-f392-4105-be92-628035578272_SiteId">
    <vt:lpwstr>1588262d-23fb-43b4-bd6e-bce49c8e6186</vt:lpwstr>
  </property>
  <property fmtid="{D5CDD505-2E9C-101B-9397-08002B2CF9AE}" pid="8" name="MSIP_Label_2059aa38-f392-4105-be92-628035578272_ActionId">
    <vt:lpwstr>00605cdb-74b6-4bf1-a921-37bc95e95a9a</vt:lpwstr>
  </property>
  <property fmtid="{D5CDD505-2E9C-101B-9397-08002B2CF9AE}" pid="9" name="MSIP_Label_2059aa38-f392-4105-be92-628035578272_ContentBits">
    <vt:lpwstr>0</vt:lpwstr>
  </property>
</Properties>
</file>