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comments/comment2.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comment3.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0" r:id="rId5"/>
  </p:sldMasterIdLst>
  <p:notesMasterIdLst>
    <p:notesMasterId r:id="rId35"/>
  </p:notesMasterIdLst>
  <p:sldIdLst>
    <p:sldId id="332" r:id="rId6"/>
    <p:sldId id="323" r:id="rId7"/>
    <p:sldId id="343" r:id="rId8"/>
    <p:sldId id="349" r:id="rId9"/>
    <p:sldId id="345" r:id="rId10"/>
    <p:sldId id="347" r:id="rId11"/>
    <p:sldId id="354" r:id="rId12"/>
    <p:sldId id="357" r:id="rId13"/>
    <p:sldId id="350" r:id="rId14"/>
    <p:sldId id="352" r:id="rId15"/>
    <p:sldId id="356" r:id="rId16"/>
    <p:sldId id="358" r:id="rId17"/>
    <p:sldId id="346" r:id="rId18"/>
    <p:sldId id="351" r:id="rId19"/>
    <p:sldId id="370" r:id="rId20"/>
    <p:sldId id="371" r:id="rId21"/>
    <p:sldId id="355" r:id="rId22"/>
    <p:sldId id="360" r:id="rId23"/>
    <p:sldId id="359" r:id="rId24"/>
    <p:sldId id="361" r:id="rId25"/>
    <p:sldId id="362" r:id="rId26"/>
    <p:sldId id="369" r:id="rId27"/>
    <p:sldId id="364" r:id="rId28"/>
    <p:sldId id="372" r:id="rId29"/>
    <p:sldId id="373" r:id="rId30"/>
    <p:sldId id="374" r:id="rId31"/>
    <p:sldId id="365" r:id="rId32"/>
    <p:sldId id="366" r:id="rId33"/>
    <p:sldId id="367" r:id="rId34"/>
  </p:sldIdLst>
  <p:sldSz cx="12192000" cy="6858000"/>
  <p:notesSz cx="6805613" cy="99393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MPOUMA, Benido" initials="IB" lastIdx="3" clrIdx="0"/>
  <p:cmAuthor id="2" name="ALBERTI, Kathryn" initials="AK" lastIdx="12" clrIdx="1">
    <p:extLst>
      <p:ext uri="{19B8F6BF-5375-455C-9EA6-DF929625EA0E}">
        <p15:presenceInfo xmlns:p15="http://schemas.microsoft.com/office/powerpoint/2012/main" userId="S::albertik@who.int::b6ab0193-bb89-4217-858a-2e968de9a59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D116E"/>
    <a:srgbClr val="75A1D1"/>
    <a:srgbClr val="200DAF"/>
    <a:srgbClr val="8E16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83AE52-5659-4971-A85D-1D8B99DE8FE7}" v="3" dt="2023-05-10T17:37:05.68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376" autoAdjust="0"/>
    <p:restoredTop sz="92005" autoAdjust="0"/>
  </p:normalViewPr>
  <p:slideViewPr>
    <p:cSldViewPr>
      <p:cViewPr>
        <p:scale>
          <a:sx n="103" d="100"/>
          <a:sy n="103" d="100"/>
        </p:scale>
        <p:origin x="280" y="496"/>
      </p:cViewPr>
      <p:guideLst>
        <p:guide orient="horz" pos="2160"/>
        <p:guide pos="3840"/>
      </p:guideLst>
    </p:cSldViewPr>
  </p:slideViewPr>
  <p:outlineViewPr>
    <p:cViewPr>
      <p:scale>
        <a:sx n="33" d="100"/>
        <a:sy n="33" d="100"/>
      </p:scale>
      <p:origin x="0" y="-38368"/>
    </p:cViewPr>
  </p:outlineViewPr>
  <p:notesTextViewPr>
    <p:cViewPr>
      <p:scale>
        <a:sx n="3" d="2"/>
        <a:sy n="3" d="2"/>
      </p:scale>
      <p:origin x="0" y="0"/>
    </p:cViewPr>
  </p:notesTextViewPr>
  <p:sorterViewPr>
    <p:cViewPr>
      <p:scale>
        <a:sx n="170" d="100"/>
        <a:sy n="170" d="100"/>
      </p:scale>
      <p:origin x="0" y="-12220"/>
    </p:cViewPr>
  </p:sorterViewPr>
  <p:notesViewPr>
    <p:cSldViewPr>
      <p:cViewPr varScale="1">
        <p:scale>
          <a:sx n="45" d="100"/>
          <a:sy n="45" d="100"/>
        </p:scale>
        <p:origin x="2288" y="6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23-05-07T18:34:00.718" idx="2">
    <p:pos x="10" y="10"/>
    <p:text>No dehydration: Plan A Oral rehydration - compensating ongoing losses by giving ORS after each loose stool until diarrhoea stops</p:text>
    <p:extLst>
      <p:ext uri="{C676402C-5697-4E1C-873F-D02D1690AC5C}">
        <p15:threadingInfo xmlns:p15="http://schemas.microsoft.com/office/powerpoint/2012/main" timeZoneBias="-120"/>
      </p:ext>
    </p:extLst>
  </p:cm>
  <p:cm authorId="2" dt="2023-05-07T18:36:33.699" idx="4">
    <p:pos x="282" y="282"/>
    <p:text>I recommend mentionning that some signs of rehydration mean that the patient has already lost 5% of their body weight and severe dehydration means the patient has already lost 10% of their body weight.  IN the past I have found this helps clinicans better understand the volume of fluid necessary for treatment.  My experience is that clinicians with little experienc of cholera may be hesitant to give the necessary volumes in the expected time period.  I have no experience in Myanmar so don't know if this is the case there.</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2" dt="2023-05-07T18:46:52.074" idx="6">
    <p:pos x="10" y="10"/>
    <p:text>I recommend doing an exercise with the GTFCC cholera app here.  eg. ask everyone to look up how much ORS for a 8nyear old girl with no signs of dehydration.</p:text>
    <p:extLst>
      <p:ext uri="{C676402C-5697-4E1C-873F-D02D1690AC5C}">
        <p15:threadingInfo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2" dt="2023-05-07T19:26:38.236" idx="12">
    <p:pos x="10" y="10"/>
    <p:text>I recommend doing an exercise with the GTFCC app here.  Eg. fluide necessary for an adult male 33 years 65 kg.</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9099" cy="496967"/>
          </a:xfrm>
          <a:prstGeom prst="rect">
            <a:avLst/>
          </a:prstGeom>
        </p:spPr>
        <p:txBody>
          <a:bodyPr vert="horz" lIns="95672" tIns="47835" rIns="95672" bIns="47835" rtlCol="0"/>
          <a:lstStyle>
            <a:lvl1pPr algn="l">
              <a:defRPr sz="1200"/>
            </a:lvl1pPr>
          </a:lstStyle>
          <a:p>
            <a:endParaRPr lang="fr-FR"/>
          </a:p>
        </p:txBody>
      </p:sp>
      <p:sp>
        <p:nvSpPr>
          <p:cNvPr id="3" name="Espace réservé de la date 2"/>
          <p:cNvSpPr>
            <a:spLocks noGrp="1"/>
          </p:cNvSpPr>
          <p:nvPr>
            <p:ph type="dt" idx="1"/>
          </p:nvPr>
        </p:nvSpPr>
        <p:spPr>
          <a:xfrm>
            <a:off x="3854939" y="0"/>
            <a:ext cx="2949099" cy="496967"/>
          </a:xfrm>
          <a:prstGeom prst="rect">
            <a:avLst/>
          </a:prstGeom>
        </p:spPr>
        <p:txBody>
          <a:bodyPr vert="horz" lIns="95672" tIns="47835" rIns="95672" bIns="47835" rtlCol="0"/>
          <a:lstStyle>
            <a:lvl1pPr algn="r">
              <a:defRPr sz="1200"/>
            </a:lvl1pPr>
          </a:lstStyle>
          <a:p>
            <a:fld id="{44EF74B2-8C0E-4E6E-9AFC-9A9FF5522854}" type="datetimeFigureOut">
              <a:rPr lang="fr-FR" smtClean="0"/>
              <a:t>14/06/2023</a:t>
            </a:fld>
            <a:endParaRPr lang="fr-FR"/>
          </a:p>
        </p:txBody>
      </p:sp>
      <p:sp>
        <p:nvSpPr>
          <p:cNvPr id="4" name="Espace réservé de l'image des diapositives 3"/>
          <p:cNvSpPr>
            <a:spLocks noGrp="1" noRot="1" noChangeAspect="1"/>
          </p:cNvSpPr>
          <p:nvPr>
            <p:ph type="sldImg" idx="2"/>
          </p:nvPr>
        </p:nvSpPr>
        <p:spPr>
          <a:xfrm>
            <a:off x="92075" y="746125"/>
            <a:ext cx="6621463" cy="3725863"/>
          </a:xfrm>
          <a:prstGeom prst="rect">
            <a:avLst/>
          </a:prstGeom>
          <a:noFill/>
          <a:ln w="12700">
            <a:solidFill>
              <a:prstClr val="black"/>
            </a:solidFill>
          </a:ln>
        </p:spPr>
        <p:txBody>
          <a:bodyPr vert="horz" lIns="95672" tIns="47835" rIns="95672" bIns="47835" rtlCol="0" anchor="ctr"/>
          <a:lstStyle/>
          <a:p>
            <a:endParaRPr lang="fr-FR"/>
          </a:p>
        </p:txBody>
      </p:sp>
      <p:sp>
        <p:nvSpPr>
          <p:cNvPr id="5" name="Espace réservé des commentaires 4"/>
          <p:cNvSpPr>
            <a:spLocks noGrp="1"/>
          </p:cNvSpPr>
          <p:nvPr>
            <p:ph type="body" sz="quarter" idx="3"/>
          </p:nvPr>
        </p:nvSpPr>
        <p:spPr>
          <a:xfrm>
            <a:off x="680562" y="4721186"/>
            <a:ext cx="5444490" cy="4472702"/>
          </a:xfrm>
          <a:prstGeom prst="rect">
            <a:avLst/>
          </a:prstGeom>
        </p:spPr>
        <p:txBody>
          <a:bodyPr vert="horz" lIns="95672" tIns="47835" rIns="95672" bIns="47835"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40646"/>
            <a:ext cx="2949099" cy="496967"/>
          </a:xfrm>
          <a:prstGeom prst="rect">
            <a:avLst/>
          </a:prstGeom>
        </p:spPr>
        <p:txBody>
          <a:bodyPr vert="horz" lIns="95672" tIns="47835" rIns="95672" bIns="47835"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4939" y="9440646"/>
            <a:ext cx="2949099" cy="496967"/>
          </a:xfrm>
          <a:prstGeom prst="rect">
            <a:avLst/>
          </a:prstGeom>
        </p:spPr>
        <p:txBody>
          <a:bodyPr vert="horz" lIns="95672" tIns="47835" rIns="95672" bIns="47835" rtlCol="0" anchor="b"/>
          <a:lstStyle>
            <a:lvl1pPr algn="r">
              <a:defRPr sz="1200"/>
            </a:lvl1pPr>
          </a:lstStyle>
          <a:p>
            <a:fld id="{490C4E37-AD95-4E4D-9370-6D58178A1DC8}" type="slidenum">
              <a:rPr lang="fr-FR" smtClean="0"/>
              <a:t>‹#›</a:t>
            </a:fld>
            <a:endParaRPr lang="fr-FR"/>
          </a:p>
        </p:txBody>
      </p:sp>
    </p:spTree>
    <p:extLst>
      <p:ext uri="{BB962C8B-B14F-4D97-AF65-F5344CB8AC3E}">
        <p14:creationId xmlns:p14="http://schemas.microsoft.com/office/powerpoint/2010/main" val="2412190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2</a:t>
            </a:fld>
            <a:endParaRPr lang="en-GB" dirty="0">
              <a:solidFill>
                <a:prstClr val="black"/>
              </a:solidFill>
            </a:endParaRPr>
          </a:p>
        </p:txBody>
      </p:sp>
    </p:spTree>
    <p:extLst>
      <p:ext uri="{BB962C8B-B14F-4D97-AF65-F5344CB8AC3E}">
        <p14:creationId xmlns:p14="http://schemas.microsoft.com/office/powerpoint/2010/main" val="25431763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Pyidaungsu" panose="020B0502040204020203" pitchFamily="34" charset="0"/>
                <a:cs typeface="Pyidaungsu" panose="020B0502040204020203" pitchFamily="34" charset="0"/>
              </a:rPr>
              <a:t>zinc</a:t>
            </a:r>
            <a:r>
              <a:rPr lang="en-US" baseline="0" dirty="0">
                <a:latin typeface="Pyidaungsu" panose="020B0502040204020203" pitchFamily="34" charset="0"/>
                <a:cs typeface="Pyidaungsu" panose="020B0502040204020203" pitchFamily="34" charset="0"/>
              </a:rPr>
              <a:t> ကို </a:t>
            </a:r>
            <a:r>
              <a:rPr lang="en-US" baseline="0" dirty="0" err="1">
                <a:latin typeface="Pyidaungsu" panose="020B0502040204020203" pitchFamily="34" charset="0"/>
                <a:cs typeface="Pyidaungsu" panose="020B0502040204020203" pitchFamily="34" charset="0"/>
              </a:rPr>
              <a:t>ချက်ချင်းစတင်တိုက်က</a:t>
            </a:r>
            <a:r>
              <a:rPr lang="en-US" baseline="0" dirty="0">
                <a:latin typeface="Pyidaungsu" panose="020B0502040204020203" pitchFamily="34" charset="0"/>
                <a:cs typeface="Pyidaungsu" panose="020B0502040204020203" pitchFamily="34" charset="0"/>
              </a:rPr>
              <a:t>ျွ</a:t>
            </a:r>
            <a:r>
              <a:rPr lang="en-US" baseline="0" dirty="0" err="1">
                <a:latin typeface="Pyidaungsu" panose="020B0502040204020203" pitchFamily="34" charset="0"/>
                <a:cs typeface="Pyidaungsu" panose="020B0502040204020203" pitchFamily="34" charset="0"/>
              </a:rPr>
              <a:t>ေးပ</a:t>
            </a:r>
            <a:r>
              <a:rPr lang="en-US" baseline="0" dirty="0">
                <a:latin typeface="Pyidaungsu" panose="020B0502040204020203" pitchFamily="34" charset="0"/>
                <a:cs typeface="Pyidaungsu" panose="020B0502040204020203" pitchFamily="34" charset="0"/>
              </a:rPr>
              <a:t>ါ။</a:t>
            </a:r>
          </a:p>
          <a:p>
            <a:r>
              <a:rPr lang="en-US" baseline="0" dirty="0">
                <a:latin typeface="Pyidaungsu" panose="020B0502040204020203" pitchFamily="34" charset="0"/>
                <a:cs typeface="Pyidaungsu" panose="020B0502040204020203" pitchFamily="34" charset="0"/>
              </a:rPr>
              <a:t>SAM = severe acute malnutrition -&gt;</a:t>
            </a:r>
            <a:r>
              <a:rPr lang="en-US" baseline="0" dirty="0" err="1">
                <a:latin typeface="Pyidaungsu" panose="020B0502040204020203" pitchFamily="34" charset="0"/>
                <a:cs typeface="Pyidaungsu" panose="020B0502040204020203" pitchFamily="34" charset="0"/>
              </a:rPr>
              <a:t>အာဟာရအစားအစာကုထုံးတွင</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zince</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ပါဝင်ပြီးသားဖြစ်သည</a:t>
            </a:r>
            <a:r>
              <a:rPr lang="en-US" baseline="0" dirty="0">
                <a:latin typeface="Pyidaungsu" panose="020B0502040204020203" pitchFamily="34" charset="0"/>
                <a:cs typeface="Pyidaungsu" panose="020B0502040204020203" pitchFamily="34" charset="0"/>
              </a:rPr>
              <a:t>်။</a:t>
            </a:r>
            <a:endParaRPr lang="en-US" dirty="0">
              <a:latin typeface="Pyidaungsu" panose="020B0502040204020203" pitchFamily="34" charset="0"/>
              <a:cs typeface="Pyidaungsu" panose="020B0502040204020203" pitchFamily="34" charset="0"/>
            </a:endParaRPr>
          </a:p>
        </p:txBody>
      </p:sp>
      <p:sp>
        <p:nvSpPr>
          <p:cNvPr id="4" name="Slide Number Placeholder 3"/>
          <p:cNvSpPr>
            <a:spLocks noGrp="1"/>
          </p:cNvSpPr>
          <p:nvPr>
            <p:ph type="sldNum" sz="quarter" idx="10"/>
          </p:nvPr>
        </p:nvSpPr>
        <p:spPr/>
        <p:txBody>
          <a:bodyPr/>
          <a:lstStyle/>
          <a:p>
            <a:fld id="{490C4E37-AD95-4E4D-9370-6D58178A1DC8}" type="slidenum">
              <a:rPr lang="fr-FR" smtClean="0"/>
              <a:t>20</a:t>
            </a:fld>
            <a:endParaRPr lang="fr-FR"/>
          </a:p>
        </p:txBody>
      </p:sp>
    </p:spTree>
    <p:extLst>
      <p:ext uri="{BB962C8B-B14F-4D97-AF65-F5344CB8AC3E}">
        <p14:creationId xmlns:p14="http://schemas.microsoft.com/office/powerpoint/2010/main" val="36413592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latin typeface="Pyidaungsu" panose="020B0502040204020203" pitchFamily="34" charset="0"/>
                <a:cs typeface="Pyidaungsu" panose="020B0502040204020203" pitchFamily="34" charset="0"/>
              </a:rPr>
              <a:t>အသင</a:t>
            </a:r>
            <a:r>
              <a:rPr lang="en-US" dirty="0">
                <a:latin typeface="Pyidaungsu" panose="020B0502040204020203" pitchFamily="34" charset="0"/>
                <a:cs typeface="Pyidaungsu" panose="020B0502040204020203" pitchFamily="34" charset="0"/>
              </a:rPr>
              <a:t>့်</a:t>
            </a:r>
            <a:r>
              <a:rPr lang="en-US" dirty="0" err="1">
                <a:latin typeface="Pyidaungsu" panose="020B0502040204020203" pitchFamily="34" charset="0"/>
                <a:cs typeface="Pyidaungsu" panose="020B0502040204020203" pitchFamily="34" charset="0"/>
              </a:rPr>
              <a:t>သုံးဓါတ်ဆားထုပ်တွင</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ဖျော်ရမည</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ရေသန</a:t>
            </a:r>
            <a:r>
              <a:rPr lang="en-US" dirty="0">
                <a:latin typeface="Pyidaungsu" panose="020B0502040204020203" pitchFamily="34" charset="0"/>
                <a:cs typeface="Pyidaungsu" panose="020B0502040204020203" pitchFamily="34" charset="0"/>
              </a:rPr>
              <a:t>့်</a:t>
            </a:r>
            <a:r>
              <a:rPr lang="en-US" dirty="0" err="1">
                <a:latin typeface="Pyidaungsu" panose="020B0502040204020203" pitchFamily="34" charset="0"/>
                <a:cs typeface="Pyidaungsu" panose="020B0502040204020203" pitchFamily="34" charset="0"/>
              </a:rPr>
              <a:t>ပမာဏကို</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ဖော်ပြထားကြသည</a:t>
            </a:r>
            <a:r>
              <a:rPr lang="en-US" dirty="0">
                <a:latin typeface="Pyidaungsu" panose="020B0502040204020203" pitchFamily="34" charset="0"/>
                <a:cs typeface="Pyidaungsu" panose="020B0502040204020203" pitchFamily="34" charset="0"/>
              </a:rPr>
              <a:t>်။</a:t>
            </a:r>
          </a:p>
        </p:txBody>
      </p:sp>
      <p:sp>
        <p:nvSpPr>
          <p:cNvPr id="4" name="Slide Number Placeholder 3"/>
          <p:cNvSpPr>
            <a:spLocks noGrp="1"/>
          </p:cNvSpPr>
          <p:nvPr>
            <p:ph type="sldNum" sz="quarter" idx="10"/>
          </p:nvPr>
        </p:nvSpPr>
        <p:spPr/>
        <p:txBody>
          <a:bodyPr/>
          <a:lstStyle/>
          <a:p>
            <a:fld id="{490C4E37-AD95-4E4D-9370-6D58178A1DC8}" type="slidenum">
              <a:rPr lang="fr-FR" smtClean="0"/>
              <a:t>21</a:t>
            </a:fld>
            <a:endParaRPr lang="fr-FR"/>
          </a:p>
        </p:txBody>
      </p:sp>
    </p:spTree>
    <p:extLst>
      <p:ext uri="{BB962C8B-B14F-4D97-AF65-F5344CB8AC3E}">
        <p14:creationId xmlns:p14="http://schemas.microsoft.com/office/powerpoint/2010/main" val="28304122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Pyidaungsu" panose="020B0502040204020203" pitchFamily="34" charset="0"/>
                <a:cs typeface="Pyidaungsu" panose="020B0502040204020203" pitchFamily="34" charset="0"/>
              </a:rPr>
              <a:t>SAM </a:t>
            </a:r>
            <a:r>
              <a:rPr lang="en-US" baseline="0" dirty="0" err="1">
                <a:latin typeface="Pyidaungsu" panose="020B0502040204020203" pitchFamily="34" charset="0"/>
                <a:cs typeface="Pyidaungsu" panose="020B0502040204020203" pitchFamily="34" charset="0"/>
              </a:rPr>
              <a:t>ကုထုံးတွင</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အသုံးပြုသည</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ResoMal</a:t>
            </a:r>
            <a:r>
              <a:rPr lang="en-US" baseline="0" dirty="0">
                <a:latin typeface="Pyidaungsu" panose="020B0502040204020203" pitchFamily="34" charset="0"/>
                <a:cs typeface="Pyidaungsu" panose="020B0502040204020203" pitchFamily="34" charset="0"/>
              </a:rPr>
              <a:t> rehydration solution တွင် </a:t>
            </a:r>
            <a:r>
              <a:rPr lang="en-US" baseline="0" dirty="0" err="1">
                <a:latin typeface="Pyidaungsu" panose="020B0502040204020203" pitchFamily="34" charset="0"/>
                <a:cs typeface="Pyidaungsu" panose="020B0502040204020203" pitchFamily="34" charset="0"/>
              </a:rPr>
              <a:t>ဆိုဒီယမ်ပါဝင်မှုသည</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ကာလဝမ်းရောဂါကြောင</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ဆိုဒီယမ်ဆုံးရှုံးမှုကို</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ပြန်ဖြည</a:t>
            </a:r>
            <a:r>
              <a:rPr lang="en-US" baseline="0" dirty="0">
                <a:latin typeface="Pyidaungsu" panose="020B0502040204020203" pitchFamily="34" charset="0"/>
                <a:cs typeface="Pyidaungsu" panose="020B0502040204020203" pitchFamily="34" charset="0"/>
              </a:rPr>
              <a:t>့်</a:t>
            </a:r>
            <a:r>
              <a:rPr lang="en-US" baseline="0" dirty="0" err="1">
                <a:latin typeface="Pyidaungsu" panose="020B0502040204020203" pitchFamily="34" charset="0"/>
                <a:cs typeface="Pyidaungsu" panose="020B0502040204020203" pitchFamily="34" charset="0"/>
              </a:rPr>
              <a:t>ပေးရန</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မလုံလောက်ပ</a:t>
            </a:r>
            <a:r>
              <a:rPr lang="en-US" baseline="0" dirty="0">
                <a:latin typeface="Pyidaungsu" panose="020B0502040204020203" pitchFamily="34" charset="0"/>
                <a:cs typeface="Pyidaungsu" panose="020B0502040204020203" pitchFamily="34" charset="0"/>
              </a:rPr>
              <a:t>ါ။ </a:t>
            </a:r>
          </a:p>
          <a:p>
            <a:r>
              <a:rPr lang="en-US" baseline="0" dirty="0" err="1">
                <a:latin typeface="Pyidaungsu" panose="020B0502040204020203" pitchFamily="34" charset="0"/>
                <a:cs typeface="Pyidaungsu" panose="020B0502040204020203" pitchFamily="34" charset="0"/>
              </a:rPr>
              <a:t>နည်းလမ်း</a:t>
            </a:r>
            <a:r>
              <a:rPr lang="en-US" baseline="0" dirty="0">
                <a:latin typeface="Pyidaungsu" panose="020B0502040204020203" pitchFamily="34" charset="0"/>
                <a:cs typeface="Pyidaungsu" panose="020B0502040204020203" pitchFamily="34" charset="0"/>
              </a:rPr>
              <a:t> - Plan B နှင့် Plan C မှ </a:t>
            </a:r>
            <a:r>
              <a:rPr lang="en-US" baseline="0" dirty="0" err="1">
                <a:latin typeface="Pyidaungsu" panose="020B0502040204020203" pitchFamily="34" charset="0"/>
                <a:cs typeface="Pyidaungsu" panose="020B0502040204020203" pitchFamily="34" charset="0"/>
              </a:rPr>
              <a:t>အရည်ပမာဏ</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တဝက်ခန</a:t>
            </a:r>
            <a:r>
              <a:rPr lang="en-US" baseline="0" dirty="0">
                <a:latin typeface="Pyidaungsu" panose="020B0502040204020203" pitchFamily="34" charset="0"/>
                <a:cs typeface="Pyidaungsu" panose="020B0502040204020203" pitchFamily="34" charset="0"/>
              </a:rPr>
              <a:t>့်</a:t>
            </a:r>
            <a:r>
              <a:rPr lang="en-US" baseline="0" dirty="0" err="1">
                <a:latin typeface="Pyidaungsu" panose="020B0502040204020203" pitchFamily="34" charset="0"/>
                <a:cs typeface="Pyidaungsu" panose="020B0502040204020203" pitchFamily="34" charset="0"/>
              </a:rPr>
              <a:t>တိုက်ပ</a:t>
            </a:r>
            <a:r>
              <a:rPr lang="en-US" baseline="0" dirty="0">
                <a:latin typeface="Pyidaungsu" panose="020B0502040204020203" pitchFamily="34" charset="0"/>
                <a:cs typeface="Pyidaungsu" panose="020B0502040204020203" pitchFamily="34" charset="0"/>
              </a:rPr>
              <a:t>ါ။ IV </a:t>
            </a:r>
            <a:r>
              <a:rPr lang="en-US" baseline="0" dirty="0" err="1">
                <a:latin typeface="Pyidaungsu" panose="020B0502040204020203" pitchFamily="34" charset="0"/>
                <a:cs typeface="Pyidaungsu" panose="020B0502040204020203" pitchFamily="34" charset="0"/>
              </a:rPr>
              <a:t>အရည်တွင</a:t>
            </a:r>
            <a:r>
              <a:rPr lang="en-US" baseline="0" dirty="0">
                <a:latin typeface="Pyidaungsu" panose="020B0502040204020203" pitchFamily="34" charset="0"/>
                <a:cs typeface="Pyidaungsu" panose="020B0502040204020203" pitchFamily="34" charset="0"/>
              </a:rPr>
              <a:t>် RL နှင့် </a:t>
            </a:r>
            <a:r>
              <a:rPr lang="en-US" baseline="0" dirty="0" err="1">
                <a:latin typeface="Pyidaungsu" panose="020B0502040204020203" pitchFamily="34" charset="0"/>
                <a:cs typeface="Pyidaungsu" panose="020B0502040204020203" pitchFamily="34" charset="0"/>
              </a:rPr>
              <a:t>ဂလူးကို</a:t>
            </a:r>
            <a:r>
              <a:rPr lang="en-US" baseline="0" dirty="0">
                <a:latin typeface="Pyidaungsu" panose="020B0502040204020203" pitchFamily="34" charset="0"/>
                <a:cs typeface="Pyidaungsu" panose="020B0502040204020203" pitchFamily="34" charset="0"/>
              </a:rPr>
              <a:t>့ ၅% </a:t>
            </a:r>
            <a:r>
              <a:rPr lang="en-US" baseline="0" dirty="0" err="1">
                <a:latin typeface="Pyidaungsu" panose="020B0502040204020203" pitchFamily="34" charset="0"/>
                <a:cs typeface="Pyidaungsu" panose="020B0502040204020203" pitchFamily="34" charset="0"/>
              </a:rPr>
              <a:t>တို့ကို</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သုံးပ</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တစ်နာရီအတွင်း</a:t>
            </a:r>
            <a:r>
              <a:rPr lang="en-US" baseline="0" dirty="0">
                <a:latin typeface="Pyidaungsu" panose="020B0502040204020203" pitchFamily="34" charset="0"/>
                <a:cs typeface="Pyidaungsu" panose="020B0502040204020203" pitchFamily="34" charset="0"/>
              </a:rPr>
              <a:t> 15ml/kg။</a:t>
            </a:r>
            <a:endParaRPr lang="en-US" dirty="0">
              <a:latin typeface="Pyidaungsu" panose="020B0502040204020203" pitchFamily="34" charset="0"/>
              <a:cs typeface="Pyidaungsu" panose="020B0502040204020203" pitchFamily="34" charset="0"/>
            </a:endParaRPr>
          </a:p>
        </p:txBody>
      </p:sp>
      <p:sp>
        <p:nvSpPr>
          <p:cNvPr id="4" name="Slide Number Placeholder 3"/>
          <p:cNvSpPr>
            <a:spLocks noGrp="1"/>
          </p:cNvSpPr>
          <p:nvPr>
            <p:ph type="sldNum" sz="quarter" idx="10"/>
          </p:nvPr>
        </p:nvSpPr>
        <p:spPr/>
        <p:txBody>
          <a:bodyPr/>
          <a:lstStyle/>
          <a:p>
            <a:fld id="{490C4E37-AD95-4E4D-9370-6D58178A1DC8}" type="slidenum">
              <a:rPr lang="fr-FR" smtClean="0"/>
              <a:t>23</a:t>
            </a:fld>
            <a:endParaRPr lang="fr-FR"/>
          </a:p>
        </p:txBody>
      </p:sp>
    </p:spTree>
    <p:extLst>
      <p:ext uri="{BB962C8B-B14F-4D97-AF65-F5344CB8AC3E}">
        <p14:creationId xmlns:p14="http://schemas.microsoft.com/office/powerpoint/2010/main" val="21422813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52.5ML 4 x </a:t>
            </a:r>
          </a:p>
          <a:p>
            <a:r>
              <a:rPr lang="en-US" dirty="0"/>
              <a:t>Then 105 ml over</a:t>
            </a:r>
            <a:r>
              <a:rPr lang="en-US" baseline="0" dirty="0"/>
              <a:t> 6 hours?? </a:t>
            </a:r>
            <a:endParaRPr lang="en-US" dirty="0"/>
          </a:p>
          <a:p>
            <a:r>
              <a:rPr lang="en-US" dirty="0"/>
              <a:t>Glucose</a:t>
            </a:r>
            <a:r>
              <a:rPr lang="en-US" baseline="0" dirty="0"/>
              <a:t> monitoring </a:t>
            </a:r>
            <a:endParaRPr lang="en-US" dirty="0"/>
          </a:p>
        </p:txBody>
      </p:sp>
      <p:sp>
        <p:nvSpPr>
          <p:cNvPr id="4" name="Slide Number Placeholder 3"/>
          <p:cNvSpPr>
            <a:spLocks noGrp="1"/>
          </p:cNvSpPr>
          <p:nvPr>
            <p:ph type="sldNum" sz="quarter" idx="10"/>
          </p:nvPr>
        </p:nvSpPr>
        <p:spPr/>
        <p:txBody>
          <a:bodyPr/>
          <a:lstStyle/>
          <a:p>
            <a:fld id="{490C4E37-AD95-4E4D-9370-6D58178A1DC8}" type="slidenum">
              <a:rPr lang="fr-FR" smtClean="0"/>
              <a:t>25</a:t>
            </a:fld>
            <a:endParaRPr lang="fr-FR"/>
          </a:p>
        </p:txBody>
      </p:sp>
    </p:spTree>
    <p:extLst>
      <p:ext uri="{BB962C8B-B14F-4D97-AF65-F5344CB8AC3E}">
        <p14:creationId xmlns:p14="http://schemas.microsoft.com/office/powerpoint/2010/main" val="25230944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0C4E37-AD95-4E4D-9370-6D58178A1DC8}" type="slidenum">
              <a:rPr lang="fr-FR" smtClean="0"/>
              <a:t>26</a:t>
            </a:fld>
            <a:endParaRPr lang="fr-FR"/>
          </a:p>
        </p:txBody>
      </p:sp>
    </p:spTree>
    <p:extLst>
      <p:ext uri="{BB962C8B-B14F-4D97-AF65-F5344CB8AC3E}">
        <p14:creationId xmlns:p14="http://schemas.microsoft.com/office/powerpoint/2010/main" val="21638378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latin typeface="Pyidaungsu" panose="020B0502040204020203" pitchFamily="34" charset="0"/>
                <a:cs typeface="Pyidaungsu" panose="020B0502040204020203" pitchFamily="34" charset="0"/>
              </a:rPr>
              <a:t>ရေဓါတ်ခမ်းခြောက်မှုအဆင</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မည်သို့ပင်ရှိစေကာမူ</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ကိုယ်ဝန်ဆောင်မိခင်များအားလုံးကို</a:t>
            </a:r>
            <a:r>
              <a:rPr lang="en-US" dirty="0">
                <a:latin typeface="Pyidaungsu" panose="020B0502040204020203" pitchFamily="34" charset="0"/>
                <a:cs typeface="Pyidaungsu" panose="020B0502040204020203" pitchFamily="34" charset="0"/>
              </a:rPr>
              <a:t> AB </a:t>
            </a:r>
            <a:r>
              <a:rPr lang="en-US" dirty="0" err="1">
                <a:latin typeface="Pyidaungsu" panose="020B0502040204020203" pitchFamily="34" charset="0"/>
                <a:cs typeface="Pyidaungsu" panose="020B0502040204020203" pitchFamily="34" charset="0"/>
              </a:rPr>
              <a:t>ပေးပါသည</a:t>
            </a:r>
            <a:r>
              <a:rPr lang="en-US" dirty="0">
                <a:latin typeface="Pyidaungsu" panose="020B0502040204020203" pitchFamily="34" charset="0"/>
                <a:cs typeface="Pyidaungsu" panose="020B0502040204020203" pitchFamily="34" charset="0"/>
              </a:rPr>
              <a:t>်။</a:t>
            </a:r>
            <a:endParaRPr lang="en-US" baseline="0" dirty="0">
              <a:latin typeface="Pyidaungsu" panose="020B0502040204020203" pitchFamily="34" charset="0"/>
              <a:cs typeface="Pyidaungsu" panose="020B0502040204020203" pitchFamily="34" charset="0"/>
            </a:endParaRPr>
          </a:p>
          <a:p>
            <a:endParaRPr lang="en-US" baseline="0" dirty="0">
              <a:latin typeface="Pyidaungsu" panose="020B0502040204020203" pitchFamily="34" charset="0"/>
              <a:cs typeface="Pyidaungsu" panose="020B0502040204020203" pitchFamily="34" charset="0"/>
            </a:endParaRPr>
          </a:p>
          <a:p>
            <a:r>
              <a:rPr lang="en-US" dirty="0" err="1">
                <a:latin typeface="Pyidaungsu" panose="020B0502040204020203" pitchFamily="34" charset="0"/>
                <a:cs typeface="Pyidaungsu" panose="020B0502040204020203" pitchFamily="34" charset="0"/>
              </a:rPr>
              <a:t>ကိုယ်ဝန်ဆောင်သည</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ဒုတိယသုံးလနှင</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တတိယသုံးလကာလများတွင</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ရေဓါတ်ခမ်းခြောက်မှုကို</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စစ်ဆေးရန</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ခက်ခဲသည</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ထို့ကြောင</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ရေဓါတ်ခမ်းခြောက်မှု</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ပြင်းထန်မှုကို</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လျော့နည်းခန</a:t>
            </a:r>
            <a:r>
              <a:rPr lang="en-US" dirty="0">
                <a:latin typeface="Pyidaungsu" panose="020B0502040204020203" pitchFamily="34" charset="0"/>
                <a:cs typeface="Pyidaungsu" panose="020B0502040204020203" pitchFamily="34" charset="0"/>
              </a:rPr>
              <a:t>့်</a:t>
            </a:r>
            <a:r>
              <a:rPr lang="en-US" dirty="0" err="1">
                <a:latin typeface="Pyidaungsu" panose="020B0502040204020203" pitchFamily="34" charset="0"/>
                <a:cs typeface="Pyidaungsu" panose="020B0502040204020203" pitchFamily="34" charset="0"/>
              </a:rPr>
              <a:t>မှန်းမိတတ်သည</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စစ်ဆေးမှုကို</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ကိုယ်ဝန်မဆောင်ထားသည</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ပုံမှန်လူနာများကဲ့သို</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ပြုလုပ်ရမည</a:t>
            </a:r>
            <a:r>
              <a:rPr lang="en-US" dirty="0">
                <a:latin typeface="Pyidaungsu" panose="020B0502040204020203" pitchFamily="34" charset="0"/>
                <a:cs typeface="Pyidaungsu" panose="020B0502040204020203" pitchFamily="34" charset="0"/>
              </a:rPr>
              <a:t>်။</a:t>
            </a:r>
            <a:endParaRPr lang="en-US" baseline="0" dirty="0">
              <a:latin typeface="Pyidaungsu" panose="020B0502040204020203" pitchFamily="34" charset="0"/>
              <a:cs typeface="Pyidaungsu" panose="020B0502040204020203" pitchFamily="34" charset="0"/>
            </a:endParaRPr>
          </a:p>
          <a:p>
            <a:endParaRPr lang="en-US" baseline="0" dirty="0">
              <a:latin typeface="Pyidaungsu" panose="020B0502040204020203" pitchFamily="34" charset="0"/>
              <a:cs typeface="Pyidaungsu" panose="020B0502040204020203" pitchFamily="34" charset="0"/>
            </a:endParaRPr>
          </a:p>
          <a:p>
            <a:r>
              <a:rPr lang="en-US" baseline="0" dirty="0" err="1">
                <a:latin typeface="Pyidaungsu" panose="020B0502040204020203" pitchFamily="34" charset="0"/>
                <a:cs typeface="Pyidaungsu" panose="020B0502040204020203" pitchFamily="34" charset="0"/>
              </a:rPr>
              <a:t>ကိုယ်ဝန်ဆောင်အမျိုးသမီးများအတွက</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အသက်အန္တရာယ</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ခြိမ်းခြောက်နေသည</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အခြေအနေ</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ကိုယ်ဝန်ဆိပ်တက်ခြင်း</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အချိန်မတိုင်ဘဲမွေးဖွားခြင်း</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ဖြစ်လာပါက</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သားဖွားဆောင်သို</a:t>
            </a:r>
            <a:r>
              <a:rPr lang="en-US" baseline="0" dirty="0">
                <a:latin typeface="Pyidaungsu" panose="020B0502040204020203" pitchFamily="34" charset="0"/>
                <a:cs typeface="Pyidaungsu" panose="020B0502040204020203" pitchFamily="34" charset="0"/>
              </a:rPr>
              <a:t>့ လွှ</a:t>
            </a:r>
            <a:r>
              <a:rPr lang="en-US" baseline="0" dirty="0" err="1">
                <a:latin typeface="Pyidaungsu" panose="020B0502040204020203" pitchFamily="34" charset="0"/>
                <a:cs typeface="Pyidaungsu" panose="020B0502040204020203" pitchFamily="34" charset="0"/>
              </a:rPr>
              <a:t>ဲပြောင်းပေးပ</a:t>
            </a:r>
            <a:r>
              <a:rPr lang="en-US" baseline="0" dirty="0">
                <a:latin typeface="Pyidaungsu" panose="020B0502040204020203" pitchFamily="34" charset="0"/>
                <a:cs typeface="Pyidaungsu" panose="020B0502040204020203" pitchFamily="34" charset="0"/>
              </a:rPr>
              <a:t>ါ။ </a:t>
            </a:r>
          </a:p>
          <a:p>
            <a:r>
              <a:rPr lang="en-US" baseline="0" dirty="0">
                <a:latin typeface="Pyidaungsu" panose="020B0502040204020203" pitchFamily="34" charset="0"/>
                <a:cs typeface="Pyidaungsu" panose="020B0502040204020203" pitchFamily="34" charset="0"/>
              </a:rPr>
              <a:t>CTU/CTC တွင် U5  နှင့် SAM </a:t>
            </a:r>
            <a:r>
              <a:rPr lang="en-US" baseline="0" dirty="0" err="1">
                <a:latin typeface="Pyidaungsu" panose="020B0502040204020203" pitchFamily="34" charset="0"/>
                <a:cs typeface="Pyidaungsu" panose="020B0502040204020203" pitchFamily="34" charset="0"/>
              </a:rPr>
              <a:t>ကိုယ်ဝန်ဆောင်အမျိုးသမီးများအတွက</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သီးခြားဧရိယာထားပေးပ</a:t>
            </a:r>
            <a:r>
              <a:rPr lang="en-US" baseline="0" dirty="0">
                <a:latin typeface="Pyidaungsu" panose="020B0502040204020203" pitchFamily="34" charset="0"/>
                <a:cs typeface="Pyidaungsu" panose="020B0502040204020203" pitchFamily="34" charset="0"/>
              </a:rPr>
              <a:t>ါ။ </a:t>
            </a:r>
          </a:p>
        </p:txBody>
      </p:sp>
      <p:sp>
        <p:nvSpPr>
          <p:cNvPr id="4" name="Slide Number Placeholder 3"/>
          <p:cNvSpPr>
            <a:spLocks noGrp="1"/>
          </p:cNvSpPr>
          <p:nvPr>
            <p:ph type="sldNum" sz="quarter" idx="10"/>
          </p:nvPr>
        </p:nvSpPr>
        <p:spPr/>
        <p:txBody>
          <a:bodyPr/>
          <a:lstStyle/>
          <a:p>
            <a:fld id="{490C4E37-AD95-4E4D-9370-6D58178A1DC8}" type="slidenum">
              <a:rPr lang="fr-FR" smtClean="0"/>
              <a:t>27</a:t>
            </a:fld>
            <a:endParaRPr lang="fr-FR"/>
          </a:p>
        </p:txBody>
      </p:sp>
    </p:spTree>
    <p:extLst>
      <p:ext uri="{BB962C8B-B14F-4D97-AF65-F5344CB8AC3E}">
        <p14:creationId xmlns:p14="http://schemas.microsoft.com/office/powerpoint/2010/main" val="42291200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err="1">
                <a:latin typeface="Pyidaungsu" panose="020B0502040204020203" pitchFamily="34" charset="0"/>
                <a:cs typeface="Pyidaungsu" panose="020B0502040204020203" pitchFamily="34" charset="0"/>
              </a:rPr>
              <a:t>လူနာများနှင</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မိသားစုဝင်များအတွက</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အိမ်ထောင်စုအဆင</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ကျန်းမာရေးသတင်းစကားများ</a:t>
            </a:r>
            <a:r>
              <a:rPr lang="en-US" sz="1200" dirty="0">
                <a:latin typeface="Pyidaungsu" panose="020B0502040204020203" pitchFamily="34" charset="0"/>
                <a:cs typeface="Pyidaungsu" panose="020B0502040204020203" pitchFamily="34" charset="0"/>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8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dirty="0" err="1"/>
              <a:t>အိမ်သာသုံးပြီးချိန</a:t>
            </a:r>
            <a:r>
              <a:rPr lang="en-US" sz="800" dirty="0"/>
              <a:t>်၊ </a:t>
            </a:r>
            <a:r>
              <a:rPr lang="en-US" sz="800" dirty="0" err="1"/>
              <a:t>ကလေးငယ</a:t>
            </a:r>
            <a:r>
              <a:rPr lang="en-US" sz="800" dirty="0"/>
              <a:t>် </a:t>
            </a:r>
            <a:r>
              <a:rPr lang="en-US" sz="800" dirty="0" err="1"/>
              <a:t>ဝမ်းသွားချိန်တွင</a:t>
            </a:r>
            <a:r>
              <a:rPr lang="en-US" sz="800" dirty="0"/>
              <a:t>် </a:t>
            </a:r>
            <a:r>
              <a:rPr lang="en-US" sz="800" dirty="0" err="1"/>
              <a:t>ကိုင်တွယ်ပြီးချိန</a:t>
            </a:r>
            <a:r>
              <a:rPr lang="en-US" sz="800" dirty="0"/>
              <a:t>်၊ </a:t>
            </a:r>
            <a:r>
              <a:rPr lang="en-US" sz="800" dirty="0" err="1"/>
              <a:t>အစားအသောက်များ</a:t>
            </a:r>
            <a:r>
              <a:rPr lang="en-US" sz="800" dirty="0"/>
              <a:t> </a:t>
            </a:r>
            <a:r>
              <a:rPr lang="en-US" sz="800" dirty="0" err="1"/>
              <a:t>မပြင်ဆင်မီနှင</a:t>
            </a:r>
            <a:r>
              <a:rPr lang="en-US" sz="800" dirty="0"/>
              <a:t>့် </a:t>
            </a:r>
            <a:r>
              <a:rPr lang="en-US" sz="800" dirty="0" err="1"/>
              <a:t>မစား‌သောက်မီအချိန်တို့တွင</a:t>
            </a:r>
            <a:r>
              <a:rPr lang="en-US" sz="800" dirty="0"/>
              <a:t>် သင်၏</a:t>
            </a:r>
            <a:r>
              <a:rPr lang="en-US" sz="800" dirty="0" err="1"/>
              <a:t>လက်များကို</a:t>
            </a:r>
            <a:r>
              <a:rPr lang="en-US" sz="800" dirty="0"/>
              <a:t> </a:t>
            </a:r>
            <a:r>
              <a:rPr lang="en-US" sz="800" dirty="0" err="1"/>
              <a:t>သန</a:t>
            </a:r>
            <a:r>
              <a:rPr lang="en-US" sz="800" dirty="0"/>
              <a:t>့်</a:t>
            </a:r>
            <a:r>
              <a:rPr lang="en-US" sz="800" dirty="0" err="1"/>
              <a:t>ရှင်းသောရေနှင</a:t>
            </a:r>
            <a:r>
              <a:rPr lang="en-US" sz="800" dirty="0"/>
              <a:t>့်</a:t>
            </a:r>
            <a:r>
              <a:rPr lang="en-US" sz="800" dirty="0" err="1"/>
              <a:t>ဆပ်ပြာကို</a:t>
            </a:r>
            <a:r>
              <a:rPr lang="en-US" sz="800" dirty="0"/>
              <a:t> </a:t>
            </a:r>
            <a:r>
              <a:rPr lang="en-US" sz="800" dirty="0" err="1"/>
              <a:t>အသုံးပြု</a:t>
            </a:r>
            <a:r>
              <a:rPr lang="en-US" sz="800" dirty="0"/>
              <a:t>၍ </a:t>
            </a:r>
            <a:r>
              <a:rPr lang="en-US" sz="800" dirty="0" err="1"/>
              <a:t>ဆေးကြောပ</a:t>
            </a:r>
            <a:r>
              <a:rPr lang="en-US" sz="800" dirty="0"/>
              <a:t>ါ။ </a:t>
            </a:r>
            <a:r>
              <a:rPr lang="en-US" sz="800" dirty="0" err="1"/>
              <a:t>လူနာကို</a:t>
            </a:r>
            <a:r>
              <a:rPr lang="en-US" sz="800" dirty="0"/>
              <a:t> </a:t>
            </a:r>
            <a:r>
              <a:rPr lang="en-US" sz="800" dirty="0" err="1"/>
              <a:t>ပြုစုစောင</a:t>
            </a:r>
            <a:r>
              <a:rPr lang="en-US" sz="800" dirty="0"/>
              <a:t>့်</a:t>
            </a:r>
            <a:r>
              <a:rPr lang="en-US" sz="800" dirty="0" err="1"/>
              <a:t>ရှောက်နေရပါက</a:t>
            </a:r>
            <a:r>
              <a:rPr lang="en-US" sz="800" dirty="0"/>
              <a:t>၊ </a:t>
            </a:r>
            <a:r>
              <a:rPr lang="en-US" sz="800" dirty="0" err="1"/>
              <a:t>ကိုင်တွယ</a:t>
            </a:r>
            <a:r>
              <a:rPr lang="en-US" sz="800" dirty="0"/>
              <a:t>် </a:t>
            </a:r>
            <a:r>
              <a:rPr lang="en-US" sz="800" dirty="0" err="1"/>
              <a:t>မပြုစုမီနှင</a:t>
            </a:r>
            <a:r>
              <a:rPr lang="en-US" sz="800" dirty="0"/>
              <a:t>့် </a:t>
            </a:r>
            <a:r>
              <a:rPr lang="en-US" sz="800" dirty="0" err="1"/>
              <a:t>ပြုစုပြီးနောက်တွင်လည်းကောင်း</a:t>
            </a:r>
            <a:r>
              <a:rPr lang="en-US" sz="800" dirty="0"/>
              <a:t>၊ </a:t>
            </a:r>
            <a:r>
              <a:rPr lang="en-US" sz="800" dirty="0" err="1"/>
              <a:t>အဝတ်အစားများ</a:t>
            </a:r>
            <a:r>
              <a:rPr lang="en-US" sz="800" dirty="0"/>
              <a:t>၊ </a:t>
            </a:r>
            <a:r>
              <a:rPr lang="en-US" sz="800" dirty="0" err="1"/>
              <a:t>စောင်များကို</a:t>
            </a:r>
            <a:r>
              <a:rPr lang="en-US" sz="800" dirty="0"/>
              <a:t> </a:t>
            </a:r>
            <a:r>
              <a:rPr lang="en-US" sz="800" dirty="0" err="1"/>
              <a:t>ထိတွေ့ပြီးနောက်တွင်လည်းကောင်း</a:t>
            </a:r>
            <a:r>
              <a:rPr lang="en-US" sz="800" dirty="0"/>
              <a:t>၊ </a:t>
            </a:r>
            <a:r>
              <a:rPr lang="en-US" sz="800" dirty="0" err="1"/>
              <a:t>ခန္ဓာတွင်းအရည်တစ်ခုခုကို</a:t>
            </a:r>
            <a:r>
              <a:rPr lang="en-US" sz="800" dirty="0"/>
              <a:t> </a:t>
            </a:r>
            <a:r>
              <a:rPr lang="en-US" sz="800" dirty="0" err="1"/>
              <a:t>ထိတွေ့မိပြီးနောက်တွင်လည်းကောင်း</a:t>
            </a:r>
            <a:r>
              <a:rPr lang="en-US" sz="800" dirty="0"/>
              <a:t> </a:t>
            </a:r>
            <a:r>
              <a:rPr lang="en-US" sz="800" dirty="0" err="1"/>
              <a:t>လက်များကို</a:t>
            </a:r>
            <a:r>
              <a:rPr lang="en-US" sz="800" dirty="0"/>
              <a:t> </a:t>
            </a:r>
            <a:r>
              <a:rPr lang="en-US" sz="800" dirty="0" err="1"/>
              <a:t>အမြဲဆေးကြောပ</a:t>
            </a:r>
            <a:r>
              <a:rPr lang="en-US" sz="800"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dirty="0" err="1"/>
              <a:t>ကလိုရင်း</a:t>
            </a:r>
            <a:r>
              <a:rPr lang="en-US" sz="800" dirty="0"/>
              <a:t> ၀.၂ % </a:t>
            </a:r>
            <a:r>
              <a:rPr lang="en-US" sz="800" dirty="0" err="1"/>
              <a:t>ဖျော်ရည်ကို</a:t>
            </a:r>
            <a:r>
              <a:rPr lang="en-US" sz="800" dirty="0"/>
              <a:t> </a:t>
            </a:r>
            <a:r>
              <a:rPr lang="en-US" sz="800" dirty="0" err="1"/>
              <a:t>သုံးပ</a:t>
            </a:r>
            <a:r>
              <a:rPr lang="en-US" sz="800" dirty="0"/>
              <a:t>ါ။ </a:t>
            </a:r>
            <a:r>
              <a:rPr lang="en-US" sz="800" dirty="0" err="1"/>
              <a:t>ကလိုရင်း</a:t>
            </a:r>
            <a:r>
              <a:rPr lang="en-US" sz="800" dirty="0"/>
              <a:t> </a:t>
            </a:r>
            <a:r>
              <a:rPr lang="en-US" sz="800" dirty="0" err="1"/>
              <a:t>မရနိုင်ပါက</a:t>
            </a:r>
            <a:r>
              <a:rPr lang="en-US" sz="800" dirty="0"/>
              <a:t>၊  </a:t>
            </a:r>
            <a:r>
              <a:rPr lang="en-US" sz="800" dirty="0" err="1"/>
              <a:t>လူနာ</a:t>
            </a:r>
            <a:r>
              <a:rPr lang="en-US" sz="800" dirty="0"/>
              <a:t>၏ </a:t>
            </a:r>
            <a:r>
              <a:rPr lang="en-US" sz="800" dirty="0" err="1"/>
              <a:t>အိပ်ယာနှင</a:t>
            </a:r>
            <a:r>
              <a:rPr lang="en-US" sz="800" dirty="0"/>
              <a:t>့် </a:t>
            </a:r>
            <a:r>
              <a:rPr lang="en-US" sz="800" dirty="0" err="1"/>
              <a:t>အဝတ်အစားများကို</a:t>
            </a:r>
            <a:r>
              <a:rPr lang="en-US" sz="800" dirty="0"/>
              <a:t> </a:t>
            </a:r>
            <a:r>
              <a:rPr lang="en-US" sz="800" dirty="0" err="1"/>
              <a:t>ဆူပွက်နေသော</a:t>
            </a:r>
            <a:r>
              <a:rPr lang="en-US" sz="800" dirty="0"/>
              <a:t> </a:t>
            </a:r>
            <a:r>
              <a:rPr lang="en-US" sz="800" dirty="0" err="1"/>
              <a:t>ရေထဲတွင</a:t>
            </a:r>
            <a:r>
              <a:rPr lang="en-US" sz="800" dirty="0"/>
              <a:t>် ၅ </a:t>
            </a:r>
            <a:r>
              <a:rPr lang="en-US" sz="800" dirty="0" err="1"/>
              <a:t>မိနစ်ကြာ</a:t>
            </a:r>
            <a:r>
              <a:rPr lang="en-US" sz="800" dirty="0"/>
              <a:t> မွှ</a:t>
            </a:r>
            <a:r>
              <a:rPr lang="en-US" sz="800" dirty="0" err="1"/>
              <a:t>ေပြီးနောက</a:t>
            </a:r>
            <a:r>
              <a:rPr lang="en-US" sz="800" dirty="0"/>
              <a:t>် </a:t>
            </a:r>
            <a:r>
              <a:rPr lang="en-US" sz="800" dirty="0" err="1"/>
              <a:t>တိုက်ရိုက်နေရောင်ခြည်ဖြင</a:t>
            </a:r>
            <a:r>
              <a:rPr lang="en-US" sz="800" dirty="0"/>
              <a:t>့် </a:t>
            </a:r>
            <a:r>
              <a:rPr lang="en-US" sz="800" dirty="0" err="1"/>
              <a:t>အခြောက်ခံခြင်းအားဖြင</a:t>
            </a:r>
            <a:r>
              <a:rPr lang="en-US" sz="800" dirty="0"/>
              <a:t>့် </a:t>
            </a:r>
            <a:r>
              <a:rPr lang="en-US" sz="800" dirty="0" err="1"/>
              <a:t>ပိုးသတ်နိုင်သည</a:t>
            </a:r>
            <a:r>
              <a:rPr lang="en-US" sz="800" dirty="0"/>
              <a:t>် သို့မဟုတ် </a:t>
            </a:r>
            <a:r>
              <a:rPr lang="en-US" sz="800" dirty="0" err="1"/>
              <a:t>ဆပ်ပြာနှင</a:t>
            </a:r>
            <a:r>
              <a:rPr lang="en-US" sz="800" dirty="0"/>
              <a:t>့် လျှ</a:t>
            </a:r>
            <a:r>
              <a:rPr lang="en-US" sz="800" dirty="0" err="1"/>
              <a:t>ော်ဖွပ</a:t>
            </a:r>
            <a:r>
              <a:rPr lang="en-US" sz="800" dirty="0"/>
              <a:t>်၍ </a:t>
            </a:r>
            <a:r>
              <a:rPr lang="en-US" sz="800" dirty="0" err="1"/>
              <a:t>တိုက်ရိုက်နေရောင်ခြည်ဖြင</a:t>
            </a:r>
            <a:r>
              <a:rPr lang="en-US" sz="800" dirty="0"/>
              <a:t>့် </a:t>
            </a:r>
            <a:r>
              <a:rPr lang="en-US" sz="800" dirty="0" err="1"/>
              <a:t>လုံးဝခြောက်သွေ့သည်အထိ</a:t>
            </a:r>
            <a:r>
              <a:rPr lang="en-US" sz="800" dirty="0"/>
              <a:t> </a:t>
            </a:r>
            <a:r>
              <a:rPr lang="en-US" sz="800" dirty="0" err="1"/>
              <a:t>အခြောက်ခံခြင်းဖြင</a:t>
            </a:r>
            <a:r>
              <a:rPr lang="en-US" sz="800" dirty="0"/>
              <a:t>့် </a:t>
            </a:r>
            <a:r>
              <a:rPr lang="en-US" sz="800" dirty="0" err="1"/>
              <a:t>ပိုးသတ်နိုင်သည</a:t>
            </a:r>
            <a:r>
              <a:rPr lang="en-US" sz="800" dirty="0"/>
              <a:t>်။</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490C4E37-AD95-4E4D-9370-6D58178A1DC8}" type="slidenum">
              <a:rPr lang="fr-FR" smtClean="0"/>
              <a:t>29</a:t>
            </a:fld>
            <a:endParaRPr lang="fr-FR"/>
          </a:p>
        </p:txBody>
      </p:sp>
    </p:spTree>
    <p:extLst>
      <p:ext uri="{BB962C8B-B14F-4D97-AF65-F5344CB8AC3E}">
        <p14:creationId xmlns:p14="http://schemas.microsoft.com/office/powerpoint/2010/main" val="1102170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90C4E37-AD95-4E4D-9370-6D58178A1DC8}" type="slidenum">
              <a:rPr lang="fr-FR" smtClean="0"/>
              <a:t>3</a:t>
            </a:fld>
            <a:endParaRPr lang="fr-FR"/>
          </a:p>
        </p:txBody>
      </p:sp>
    </p:spTree>
    <p:extLst>
      <p:ext uri="{BB962C8B-B14F-4D97-AF65-F5344CB8AC3E}">
        <p14:creationId xmlns:p14="http://schemas.microsoft.com/office/powerpoint/2010/main" val="20053699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Pyidaungsu" panose="020B0502040204020203" pitchFamily="34" charset="0"/>
                <a:cs typeface="Pyidaungsu" panose="020B0502040204020203" pitchFamily="34" charset="0"/>
              </a:rPr>
              <a:t>“</a:t>
            </a:r>
            <a:r>
              <a:rPr lang="en-US" sz="1200" dirty="0" err="1">
                <a:latin typeface="Pyidaungsu" panose="020B0502040204020203" pitchFamily="34" charset="0"/>
                <a:cs typeface="Pyidaungsu" panose="020B0502040204020203" pitchFamily="34" charset="0"/>
              </a:rPr>
              <a:t>အို”သွေးအုပ်စုသည</a:t>
            </a:r>
            <a:r>
              <a:rPr lang="en-US" sz="1200" dirty="0">
                <a:latin typeface="Pyidaungsu" panose="020B0502040204020203" pitchFamily="34" charset="0"/>
                <a:cs typeface="Pyidaungsu" panose="020B0502040204020203" pitchFamily="34" charset="0"/>
              </a:rPr>
              <a:t>် Vibrio cholerae </a:t>
            </a:r>
            <a:r>
              <a:rPr lang="en-US" sz="1200" dirty="0" err="1">
                <a:latin typeface="Pyidaungsu" panose="020B0502040204020203" pitchFamily="34" charset="0"/>
                <a:cs typeface="Pyidaungsu" panose="020B0502040204020203" pitchFamily="34" charset="0"/>
              </a:rPr>
              <a:t>ပိုးဝင်ရောက်နိုင်မှုအပေ</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သက်ရောက်မှုမရှိသော်လည်း</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ရောဂါပြင်းထန်မှုအပေ</a:t>
            </a:r>
            <a:r>
              <a:rPr lang="en-US" sz="1200" dirty="0">
                <a:latin typeface="Pyidaungsu" panose="020B0502040204020203" pitchFamily="34" charset="0"/>
                <a:cs typeface="Pyidaungsu" panose="020B0502040204020203" pitchFamily="34" charset="0"/>
              </a:rPr>
              <a:t>ါ်</a:t>
            </a:r>
            <a:r>
              <a:rPr lang="en-US" sz="1200" dirty="0" err="1">
                <a:latin typeface="Pyidaungsu" panose="020B0502040204020203" pitchFamily="34" charset="0"/>
                <a:cs typeface="Pyidaungsu" panose="020B0502040204020203" pitchFamily="34" charset="0"/>
              </a:rPr>
              <a:t>တွင်မူ</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သက်ရောက်မှုရှိသည</a:t>
            </a:r>
            <a:r>
              <a:rPr lang="en-US" sz="1200" dirty="0">
                <a:latin typeface="Pyidaungsu" panose="020B0502040204020203" pitchFamily="34" charset="0"/>
                <a:cs typeface="Pyidaungsu" panose="020B0502040204020203" pitchFamily="34" charset="0"/>
              </a:rPr>
              <a:t>်။ ဥပမာအားဖြင့် ၁၉၉၁ </a:t>
            </a:r>
            <a:r>
              <a:rPr lang="en-US" sz="1200" dirty="0" err="1">
                <a:latin typeface="Pyidaungsu" panose="020B0502040204020203" pitchFamily="34" charset="0"/>
                <a:cs typeface="Pyidaungsu" panose="020B0502040204020203" pitchFamily="34" charset="0"/>
              </a:rPr>
              <a:t>ခုနှစ်တွင</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ပီရူးနိုင်ငံ</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ကာလဝမ်းရောဂါစတင်ဖြစ်ပွားစဉ်က</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အို”သွေးအုပ်စုရှိသူများသည</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ပြင်းထန်ကာလဝမ်းရောဂါကြောင</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ဆေးရုံတက်ရ</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နိုင်ခြေ</a:t>
            </a:r>
            <a:r>
              <a:rPr lang="en-US" sz="1200" dirty="0">
                <a:latin typeface="Pyidaungsu" panose="020B0502040204020203" pitchFamily="34" charset="0"/>
                <a:cs typeface="Pyidaungsu" panose="020B0502040204020203" pitchFamily="34" charset="0"/>
              </a:rPr>
              <a:t> ၈ </a:t>
            </a:r>
            <a:r>
              <a:rPr lang="en-US" sz="1200" dirty="0" err="1">
                <a:latin typeface="Pyidaungsu" panose="020B0502040204020203" pitchFamily="34" charset="0"/>
                <a:cs typeface="Pyidaungsu" panose="020B0502040204020203" pitchFamily="34" charset="0"/>
              </a:rPr>
              <a:t>ဆပိုများခဲ့သည</a:t>
            </a:r>
            <a:r>
              <a:rPr lang="en-US" sz="1200" dirty="0">
                <a:latin typeface="Pyidaungsu" panose="020B0502040204020203" pitchFamily="34" charset="0"/>
                <a:cs typeface="Pyidaungsu" panose="020B0502040204020203" pitchFamily="34" charset="0"/>
              </a:rPr>
              <a:t>်။</a:t>
            </a:r>
          </a:p>
        </p:txBody>
      </p:sp>
      <p:sp>
        <p:nvSpPr>
          <p:cNvPr id="4" name="Slide Number Placeholder 3"/>
          <p:cNvSpPr>
            <a:spLocks noGrp="1"/>
          </p:cNvSpPr>
          <p:nvPr>
            <p:ph type="sldNum" sz="quarter" idx="10"/>
          </p:nvPr>
        </p:nvSpPr>
        <p:spPr/>
        <p:txBody>
          <a:bodyPr/>
          <a:lstStyle/>
          <a:p>
            <a:fld id="{490C4E37-AD95-4E4D-9370-6D58178A1DC8}" type="slidenum">
              <a:rPr lang="fr-FR" smtClean="0"/>
              <a:t>4</a:t>
            </a:fld>
            <a:endParaRPr lang="fr-FR"/>
          </a:p>
        </p:txBody>
      </p:sp>
    </p:spTree>
    <p:extLst>
      <p:ext uri="{BB962C8B-B14F-4D97-AF65-F5344CB8AC3E}">
        <p14:creationId xmlns:p14="http://schemas.microsoft.com/office/powerpoint/2010/main" val="12889090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latin typeface="Pyidaungsu" panose="020B0502040204020203" pitchFamily="34" charset="0"/>
                <a:cs typeface="Pyidaungsu" panose="020B0502040204020203" pitchFamily="34" charset="0"/>
              </a:rPr>
              <a:t>မျက်တွင်းချိုင</a:t>
            </a:r>
            <a:r>
              <a:rPr lang="en-US" dirty="0">
                <a:latin typeface="Pyidaungsu" panose="020B0502040204020203" pitchFamily="34" charset="0"/>
                <a:cs typeface="Pyidaungsu" panose="020B0502040204020203" pitchFamily="34" charset="0"/>
              </a:rPr>
              <a:t>့်</a:t>
            </a:r>
            <a:r>
              <a:rPr lang="en-US" dirty="0" err="1">
                <a:latin typeface="Pyidaungsu" panose="020B0502040204020203" pitchFamily="34" charset="0"/>
                <a:cs typeface="Pyidaungsu" panose="020B0502040204020203" pitchFamily="34" charset="0"/>
              </a:rPr>
              <a:t>ခြင်းသည</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အချို့ကလေးများအတွက</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ပုံမှန်သွင်ပြင်ဖြစ်နေတတ်သဖြင</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မိဘများအား</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မေးမြန်းပ</a:t>
            </a:r>
            <a:r>
              <a:rPr lang="en-US" dirty="0">
                <a:latin typeface="Pyidaungsu" panose="020B0502040204020203" pitchFamily="34" charset="0"/>
                <a:cs typeface="Pyidaungsu" panose="020B0502040204020203" pitchFamily="34" charset="0"/>
              </a:rPr>
              <a:t>ါ။ </a:t>
            </a:r>
          </a:p>
          <a:p>
            <a:r>
              <a:rPr lang="en-US" baseline="0" dirty="0" err="1">
                <a:latin typeface="Pyidaungsu" panose="020B0502040204020203" pitchFamily="34" charset="0"/>
                <a:cs typeface="Pyidaungsu" panose="020B0502040204020203" pitchFamily="34" charset="0"/>
              </a:rPr>
              <a:t>အရေပြားတုံ့ပြန်မှုနှေးကွေးခြင်းသည</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အသက်ကြီးသူများအား</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စစ်ဆေးရန်မဟုတ်ပ</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အသက်ကြီးသူများသည</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အရေပြားဆန</a:t>
            </a:r>
            <a:r>
              <a:rPr lang="en-US" baseline="0" dirty="0">
                <a:latin typeface="Pyidaungsu" panose="020B0502040204020203" pitchFamily="34" charset="0"/>
                <a:cs typeface="Pyidaungsu" panose="020B0502040204020203" pitchFamily="34" charset="0"/>
              </a:rPr>
              <a:t>့်</a:t>
            </a:r>
            <a:r>
              <a:rPr lang="en-US" baseline="0" dirty="0" err="1">
                <a:latin typeface="Pyidaungsu" panose="020B0502040204020203" pitchFamily="34" charset="0"/>
                <a:cs typeface="Pyidaungsu" panose="020B0502040204020203" pitchFamily="34" charset="0"/>
              </a:rPr>
              <a:t>နိုင်ကျုံ့နိုင်မှု</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လျော့နည်းသည</a:t>
            </a:r>
            <a:r>
              <a:rPr lang="en-US" baseline="0" dirty="0">
                <a:latin typeface="Pyidaungsu" panose="020B0502040204020203" pitchFamily="34" charset="0"/>
                <a:cs typeface="Pyidaungsu" panose="020B0502040204020203"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err="1">
                <a:latin typeface="Pyidaungsu" panose="020B0502040204020203" pitchFamily="34" charset="0"/>
                <a:cs typeface="Pyidaungsu" panose="020B0502040204020203" pitchFamily="34" charset="0"/>
              </a:rPr>
              <a:t>ရေငတ်ခြင်းနှင</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ရေကို</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အငမ်းမရသောက်ခြင်းသည</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အမြဲတမ်းမှန်ကန်ကောင်းမွန်သော</a:t>
            </a:r>
            <a:r>
              <a:rPr lang="en-US" baseline="0" dirty="0">
                <a:latin typeface="Pyidaungsu" panose="020B0502040204020203" pitchFamily="34" charset="0"/>
                <a:cs typeface="Pyidaungsu" panose="020B0502040204020203" pitchFamily="34" charset="0"/>
              </a:rPr>
              <a:t> ညွှ</a:t>
            </a:r>
            <a:r>
              <a:rPr lang="en-US" baseline="0" dirty="0" err="1">
                <a:latin typeface="Pyidaungsu" panose="020B0502040204020203" pitchFamily="34" charset="0"/>
                <a:cs typeface="Pyidaungsu" panose="020B0502040204020203" pitchFamily="34" charset="0"/>
              </a:rPr>
              <a:t>န်းကိန်းတစ်ခု</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မဟုတ်ပ</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အသက်ကြီးသူများသည</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ရေဆာသည</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ခံစားချက</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နည်းသဖြင</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ရေသောက်နိုင်ခြင်း</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ရှိမရှိကိုသာ</a:t>
            </a:r>
            <a:r>
              <a:rPr lang="en-US" baseline="0" dirty="0">
                <a:latin typeface="Pyidaungsu" panose="020B0502040204020203" pitchFamily="34" charset="0"/>
                <a:cs typeface="Pyidaungsu" panose="020B0502040204020203" pitchFamily="34" charset="0"/>
              </a:rPr>
              <a:t> </a:t>
            </a:r>
            <a:r>
              <a:rPr lang="en-US" baseline="0" dirty="0" err="1">
                <a:latin typeface="Pyidaungsu" panose="020B0502040204020203" pitchFamily="34" charset="0"/>
                <a:cs typeface="Pyidaungsu" panose="020B0502040204020203" pitchFamily="34" charset="0"/>
              </a:rPr>
              <a:t>စစ်ဆေးပ</a:t>
            </a:r>
            <a:r>
              <a:rPr lang="en-US" baseline="0" dirty="0">
                <a:latin typeface="Pyidaungsu" panose="020B0502040204020203" pitchFamily="34" charset="0"/>
                <a:cs typeface="Pyidaungsu" panose="020B0502040204020203" pitchFamily="34" charset="0"/>
              </a:rPr>
              <a:t>ါ။ </a:t>
            </a:r>
          </a:p>
          <a:p>
            <a:endParaRPr lang="en-US" dirty="0"/>
          </a:p>
        </p:txBody>
      </p:sp>
      <p:sp>
        <p:nvSpPr>
          <p:cNvPr id="4" name="Slide Number Placeholder 3"/>
          <p:cNvSpPr>
            <a:spLocks noGrp="1"/>
          </p:cNvSpPr>
          <p:nvPr>
            <p:ph type="sldNum" sz="quarter" idx="10"/>
          </p:nvPr>
        </p:nvSpPr>
        <p:spPr/>
        <p:txBody>
          <a:bodyPr/>
          <a:lstStyle/>
          <a:p>
            <a:fld id="{490C4E37-AD95-4E4D-9370-6D58178A1DC8}" type="slidenum">
              <a:rPr lang="fr-FR" smtClean="0"/>
              <a:t>6</a:t>
            </a:fld>
            <a:endParaRPr lang="fr-FR"/>
          </a:p>
        </p:txBody>
      </p:sp>
    </p:spTree>
    <p:extLst>
      <p:ext uri="{BB962C8B-B14F-4D97-AF65-F5344CB8AC3E}">
        <p14:creationId xmlns:p14="http://schemas.microsoft.com/office/powerpoint/2010/main" val="1157092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Pyidaungsu" panose="020B0502040204020203" pitchFamily="34" charset="0"/>
                <a:cs typeface="Pyidaungsu" panose="020B0502040204020203" pitchFamily="34" charset="0"/>
              </a:rPr>
              <a:t>ORP/ CTC/CTU တွင် </a:t>
            </a:r>
            <a:r>
              <a:rPr lang="en-US" dirty="0" err="1">
                <a:latin typeface="Pyidaungsu" panose="020B0502040204020203" pitchFamily="34" charset="0"/>
                <a:cs typeface="Pyidaungsu" panose="020B0502040204020203" pitchFamily="34" charset="0"/>
              </a:rPr>
              <a:t>လူနာက</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ဓါတ်ဆားရည်ကို</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ခံနိုင်ရည်ရှိကြောင်း</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သေချာစေရန</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ဆက်လက်စောင</a:t>
            </a:r>
            <a:r>
              <a:rPr lang="en-US" dirty="0">
                <a:latin typeface="Pyidaungsu" panose="020B0502040204020203" pitchFamily="34" charset="0"/>
                <a:cs typeface="Pyidaungsu" panose="020B0502040204020203" pitchFamily="34" charset="0"/>
              </a:rPr>
              <a:t>့်ကြည့်</a:t>
            </a:r>
            <a:r>
              <a:rPr lang="en-US" dirty="0" err="1">
                <a:latin typeface="Pyidaungsu" panose="020B0502040204020203" pitchFamily="34" charset="0"/>
                <a:cs typeface="Pyidaungsu" panose="020B0502040204020203" pitchFamily="34" charset="0"/>
              </a:rPr>
              <a:t>ပေးပ</a:t>
            </a:r>
            <a:r>
              <a:rPr lang="en-US" dirty="0">
                <a:latin typeface="Pyidaungsu" panose="020B0502040204020203" pitchFamily="34" charset="0"/>
                <a:cs typeface="Pyidaungsu" panose="020B0502040204020203" pitchFamily="34" charset="0"/>
              </a:rPr>
              <a:t>ါ - </a:t>
            </a:r>
            <a:r>
              <a:rPr lang="en-US" dirty="0" err="1">
                <a:latin typeface="Pyidaungsu" panose="020B0502040204020203" pitchFamily="34" charset="0"/>
                <a:cs typeface="Pyidaungsu" panose="020B0502040204020203" pitchFamily="34" charset="0"/>
              </a:rPr>
              <a:t>ပြန်မအန်ကြောင်း</a:t>
            </a:r>
            <a:endParaRPr lang="en-US" dirty="0"/>
          </a:p>
        </p:txBody>
      </p:sp>
      <p:sp>
        <p:nvSpPr>
          <p:cNvPr id="4" name="Slide Number Placeholder 3"/>
          <p:cNvSpPr>
            <a:spLocks noGrp="1"/>
          </p:cNvSpPr>
          <p:nvPr>
            <p:ph type="sldNum" sz="quarter" idx="10"/>
          </p:nvPr>
        </p:nvSpPr>
        <p:spPr/>
        <p:txBody>
          <a:bodyPr/>
          <a:lstStyle/>
          <a:p>
            <a:fld id="{490C4E37-AD95-4E4D-9370-6D58178A1DC8}" type="slidenum">
              <a:rPr lang="fr-FR" smtClean="0"/>
              <a:t>9</a:t>
            </a:fld>
            <a:endParaRPr lang="fr-FR"/>
          </a:p>
        </p:txBody>
      </p:sp>
    </p:spTree>
    <p:extLst>
      <p:ext uri="{BB962C8B-B14F-4D97-AF65-F5344CB8AC3E}">
        <p14:creationId xmlns:p14="http://schemas.microsoft.com/office/powerpoint/2010/main" val="14245813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latin typeface="Pyidaungsu" panose="020B0502040204020203" pitchFamily="34" charset="0"/>
                <a:cs typeface="Pyidaungsu" panose="020B0502040204020203" pitchFamily="34" charset="0"/>
              </a:rPr>
              <a:t>စိုးရိမ်ဖွယ်မရှိသော်လည်း</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ပြင်းထန်သော</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ဝမ်းလ</a:t>
            </a:r>
            <a:r>
              <a:rPr lang="en-US" dirty="0">
                <a:latin typeface="Pyidaungsu" panose="020B0502040204020203" pitchFamily="34" charset="0"/>
                <a:cs typeface="Pyidaungsu" panose="020B0502040204020203" pitchFamily="34" charset="0"/>
              </a:rPr>
              <a:t>ျှ</a:t>
            </a:r>
            <a:r>
              <a:rPr lang="en-US" dirty="0" err="1">
                <a:latin typeface="Pyidaungsu" panose="020B0502040204020203" pitchFamily="34" charset="0"/>
                <a:cs typeface="Pyidaungsu" panose="020B0502040204020203" pitchFamily="34" charset="0"/>
              </a:rPr>
              <a:t>ောခြင်း</a:t>
            </a:r>
            <a:r>
              <a:rPr lang="en-US" dirty="0">
                <a:latin typeface="Pyidaungsu" panose="020B0502040204020203" pitchFamily="34" charset="0"/>
                <a:cs typeface="Pyidaungsu" panose="020B0502040204020203" pitchFamily="34" charset="0"/>
              </a:rPr>
              <a:t> သို့မဟုတ် </a:t>
            </a:r>
            <a:r>
              <a:rPr lang="en-US" dirty="0" err="1">
                <a:latin typeface="Pyidaungsu" panose="020B0502040204020203" pitchFamily="34" charset="0"/>
                <a:cs typeface="Pyidaungsu" panose="020B0502040204020203" pitchFamily="34" charset="0"/>
              </a:rPr>
              <a:t>အန်ခြင်း</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ဝမ်းသွားများခြင်း</a:t>
            </a:r>
            <a:r>
              <a:rPr lang="en-US" dirty="0">
                <a:latin typeface="Pyidaungsu" panose="020B0502040204020203" pitchFamily="34" charset="0"/>
                <a:cs typeface="Pyidaungsu" panose="020B0502040204020203" pitchFamily="34" charset="0"/>
              </a:rPr>
              <a:t>) - </a:t>
            </a:r>
            <a:r>
              <a:rPr lang="en-US" dirty="0" err="1">
                <a:latin typeface="Pyidaungsu" panose="020B0502040204020203" pitchFamily="34" charset="0"/>
                <a:cs typeface="Pyidaungsu" panose="020B0502040204020203" pitchFamily="34" charset="0"/>
              </a:rPr>
              <a:t>ဝမ်းလ</a:t>
            </a:r>
            <a:r>
              <a:rPr lang="en-US" dirty="0">
                <a:latin typeface="Pyidaungsu" panose="020B0502040204020203" pitchFamily="34" charset="0"/>
                <a:cs typeface="Pyidaungsu" panose="020B0502040204020203" pitchFamily="34" charset="0"/>
              </a:rPr>
              <a:t>ျှ</a:t>
            </a:r>
            <a:r>
              <a:rPr lang="en-US" dirty="0" err="1">
                <a:latin typeface="Pyidaungsu" panose="020B0502040204020203" pitchFamily="34" charset="0"/>
                <a:cs typeface="Pyidaungsu" panose="020B0502040204020203" pitchFamily="34" charset="0"/>
              </a:rPr>
              <a:t>ောသည</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ပမာဏ</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အလွန်များပါက</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အဆက်မပြတ်ဆုံးရှုံးမှုများကို</a:t>
            </a:r>
            <a:r>
              <a:rPr lang="en-US" dirty="0">
                <a:latin typeface="Pyidaungsu" panose="020B0502040204020203" pitchFamily="34" charset="0"/>
                <a:cs typeface="Pyidaungsu" panose="020B0502040204020203" pitchFamily="34" charset="0"/>
              </a:rPr>
              <a:t> ကာမိစေရန် </a:t>
            </a:r>
            <a:r>
              <a:rPr lang="en-US" dirty="0" err="1">
                <a:latin typeface="Pyidaungsu" panose="020B0502040204020203" pitchFamily="34" charset="0"/>
                <a:cs typeface="Pyidaungsu" panose="020B0502040204020203" pitchFamily="34" charset="0"/>
              </a:rPr>
              <a:t>လူနာအား</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ဓါတ်ဆားရည</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လုံလောက်စွာ</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တိုက်ရန</a:t>
            </a:r>
            <a:r>
              <a:rPr lang="en-US" dirty="0">
                <a:latin typeface="Pyidaungsu" panose="020B0502040204020203" pitchFamily="34" charset="0"/>
                <a:cs typeface="Pyidaungsu" panose="020B0502040204020203" pitchFamily="34" charset="0"/>
              </a:rPr>
              <a:t>်</a:t>
            </a:r>
          </a:p>
        </p:txBody>
      </p:sp>
      <p:sp>
        <p:nvSpPr>
          <p:cNvPr id="4" name="Slide Number Placeholder 3"/>
          <p:cNvSpPr>
            <a:spLocks noGrp="1"/>
          </p:cNvSpPr>
          <p:nvPr>
            <p:ph type="sldNum" sz="quarter" idx="10"/>
          </p:nvPr>
        </p:nvSpPr>
        <p:spPr/>
        <p:txBody>
          <a:bodyPr/>
          <a:lstStyle/>
          <a:p>
            <a:fld id="{490C4E37-AD95-4E4D-9370-6D58178A1DC8}" type="slidenum">
              <a:rPr lang="fr-FR" smtClean="0"/>
              <a:t>12</a:t>
            </a:fld>
            <a:endParaRPr lang="fr-FR"/>
          </a:p>
        </p:txBody>
      </p:sp>
    </p:spTree>
    <p:extLst>
      <p:ext uri="{BB962C8B-B14F-4D97-AF65-F5344CB8AC3E}">
        <p14:creationId xmlns:p14="http://schemas.microsoft.com/office/powerpoint/2010/main" val="10136610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800" dirty="0">
                <a:latin typeface="Pyidaungsu" panose="020B0502040204020203" pitchFamily="34" charset="0"/>
                <a:cs typeface="Pyidaungsu" panose="020B0502040204020203" pitchFamily="34" charset="0"/>
              </a:rPr>
              <a:t> ၅ </a:t>
            </a:r>
            <a:r>
              <a:rPr lang="en-US" sz="800" dirty="0" err="1">
                <a:latin typeface="Pyidaungsu" panose="020B0502040204020203" pitchFamily="34" charset="0"/>
                <a:cs typeface="Pyidaungsu" panose="020B0502040204020203" pitchFamily="34" charset="0"/>
              </a:rPr>
              <a:t>နှစ်အောက်ကလေးငယ်များအတွက</a:t>
            </a:r>
            <a:r>
              <a:rPr lang="en-US" sz="800" dirty="0">
                <a:latin typeface="Pyidaungsu" panose="020B0502040204020203" pitchFamily="34" charset="0"/>
                <a:cs typeface="Pyidaungsu" panose="020B0502040204020203" pitchFamily="34" charset="0"/>
              </a:rPr>
              <a:t>် </a:t>
            </a:r>
            <a:r>
              <a:rPr lang="en-US" sz="800" dirty="0" err="1">
                <a:latin typeface="Pyidaungsu" panose="020B0502040204020203" pitchFamily="34" charset="0"/>
                <a:cs typeface="Pyidaungsu" panose="020B0502040204020203" pitchFamily="34" charset="0"/>
              </a:rPr>
              <a:t>ထပ်တိုးလက္ခဏာများ</a:t>
            </a:r>
            <a:r>
              <a:rPr lang="en-US" sz="800" dirty="0">
                <a:latin typeface="Pyidaungsu" panose="020B0502040204020203" pitchFamily="34" charset="0"/>
                <a:cs typeface="Pyidaungsu" panose="020B0502040204020203" pitchFamily="34" charset="0"/>
              </a:rPr>
              <a:t> </a:t>
            </a:r>
          </a:p>
          <a:p>
            <a:pPr marL="0" indent="0">
              <a:buNone/>
            </a:pPr>
            <a:r>
              <a:rPr lang="en-US" sz="800" dirty="0" err="1">
                <a:latin typeface="Pyidaungsu" panose="020B0502040204020203" pitchFamily="34" charset="0"/>
                <a:cs typeface="Pyidaungsu" panose="020B0502040204020203" pitchFamily="34" charset="0"/>
              </a:rPr>
              <a:t>ခြေဖျားလက်ဖျားများအေးခြင်းနှင</a:t>
            </a:r>
            <a:r>
              <a:rPr lang="en-US" sz="800" dirty="0">
                <a:latin typeface="Pyidaungsu" panose="020B0502040204020203" pitchFamily="34" charset="0"/>
                <a:cs typeface="Pyidaungsu" panose="020B0502040204020203" pitchFamily="34" charset="0"/>
              </a:rPr>
              <a:t>့် </a:t>
            </a:r>
            <a:r>
              <a:rPr lang="en-US" sz="800" dirty="0" err="1">
                <a:latin typeface="Pyidaungsu" panose="020B0502040204020203" pitchFamily="34" charset="0"/>
                <a:cs typeface="Pyidaungsu" panose="020B0502040204020203" pitchFamily="34" charset="0"/>
              </a:rPr>
              <a:t>သွေးပြန်လ</a:t>
            </a:r>
            <a:r>
              <a:rPr lang="en-US" sz="800" dirty="0">
                <a:latin typeface="Pyidaungsu" panose="020B0502040204020203" pitchFamily="34" charset="0"/>
                <a:cs typeface="Pyidaungsu" panose="020B0502040204020203" pitchFamily="34" charset="0"/>
              </a:rPr>
              <a:t>ျှ</a:t>
            </a:r>
            <a:r>
              <a:rPr lang="en-US" sz="800" dirty="0" err="1">
                <a:latin typeface="Pyidaungsu" panose="020B0502040204020203" pitchFamily="34" charset="0"/>
                <a:cs typeface="Pyidaungsu" panose="020B0502040204020203" pitchFamily="34" charset="0"/>
              </a:rPr>
              <a:t>ောက်ချိန</a:t>
            </a:r>
            <a:r>
              <a:rPr lang="en-US" sz="800" dirty="0">
                <a:latin typeface="Pyidaungsu" panose="020B0502040204020203" pitchFamily="34" charset="0"/>
                <a:cs typeface="Pyidaungsu" panose="020B0502040204020203" pitchFamily="34" charset="0"/>
              </a:rPr>
              <a:t>် (capillary refill</a:t>
            </a:r>
          </a:p>
          <a:p>
            <a:r>
              <a:rPr lang="en-US" sz="800" dirty="0">
                <a:latin typeface="Pyidaungsu" panose="020B0502040204020203" pitchFamily="34" charset="0"/>
                <a:cs typeface="Pyidaungsu" panose="020B0502040204020203" pitchFamily="34" charset="0"/>
              </a:rPr>
              <a:t>Time) ၃ </a:t>
            </a:r>
            <a:r>
              <a:rPr lang="en-US" sz="800" dirty="0" err="1">
                <a:latin typeface="Pyidaungsu" panose="020B0502040204020203" pitchFamily="34" charset="0"/>
                <a:cs typeface="Pyidaungsu" panose="020B0502040204020203" pitchFamily="34" charset="0"/>
              </a:rPr>
              <a:t>စက္ကန</a:t>
            </a:r>
            <a:r>
              <a:rPr lang="en-US" sz="800" dirty="0">
                <a:latin typeface="Pyidaungsu" panose="020B0502040204020203" pitchFamily="34" charset="0"/>
                <a:cs typeface="Pyidaungsu" panose="020B0502040204020203" pitchFamily="34" charset="0"/>
              </a:rPr>
              <a:t>့်</a:t>
            </a:r>
            <a:r>
              <a:rPr lang="en-US" sz="800" dirty="0" err="1">
                <a:latin typeface="Pyidaungsu" panose="020B0502040204020203" pitchFamily="34" charset="0"/>
                <a:cs typeface="Pyidaungsu" panose="020B0502040204020203" pitchFamily="34" charset="0"/>
              </a:rPr>
              <a:t>ထက်များခြင်း</a:t>
            </a:r>
            <a:r>
              <a:rPr lang="en-US" sz="800" dirty="0">
                <a:latin typeface="Pyidaungsu" panose="020B0502040204020203" pitchFamily="34" charset="0"/>
                <a:cs typeface="Pyidaungsu" panose="020B0502040204020203" pitchFamily="34" charset="0"/>
              </a:rPr>
              <a:t>  </a:t>
            </a:r>
          </a:p>
          <a:p>
            <a:r>
              <a:rPr lang="en-US" sz="800" dirty="0" err="1">
                <a:latin typeface="Pyidaungsu" panose="020B0502040204020203" pitchFamily="34" charset="0"/>
                <a:cs typeface="Pyidaungsu" panose="020B0502040204020203" pitchFamily="34" charset="0"/>
              </a:rPr>
              <a:t>နှလုံးခုန်နှုန်း</a:t>
            </a:r>
            <a:r>
              <a:rPr lang="en-US" sz="800" dirty="0">
                <a:latin typeface="Pyidaungsu" panose="020B0502040204020203" pitchFamily="34" charset="0"/>
                <a:cs typeface="Pyidaungsu" panose="020B0502040204020203" pitchFamily="34" charset="0"/>
              </a:rPr>
              <a:t> (HR) - </a:t>
            </a:r>
            <a:r>
              <a:rPr lang="en-US" sz="800" dirty="0" err="1">
                <a:latin typeface="Pyidaungsu" panose="020B0502040204020203" pitchFamily="34" charset="0"/>
                <a:cs typeface="Pyidaungsu" panose="020B0502040204020203" pitchFamily="34" charset="0"/>
              </a:rPr>
              <a:t>အသက်အလိုက်ပုံမှန်နှုန်း</a:t>
            </a:r>
            <a:r>
              <a:rPr lang="en-US" sz="800" dirty="0">
                <a:latin typeface="Pyidaungsu" panose="020B0502040204020203" pitchFamily="34" charset="0"/>
                <a:cs typeface="Pyidaungsu" panose="020B0502040204020203" pitchFamily="34" charset="0"/>
              </a:rPr>
              <a:t>၏ </a:t>
            </a:r>
            <a:r>
              <a:rPr lang="en-US" sz="800" dirty="0" err="1">
                <a:latin typeface="Pyidaungsu" panose="020B0502040204020203" pitchFamily="34" charset="0"/>
                <a:cs typeface="Pyidaungsu" panose="020B0502040204020203" pitchFamily="34" charset="0"/>
              </a:rPr>
              <a:t>ပြင်ပတွင်ရှိနေခြင်း</a:t>
            </a:r>
            <a:r>
              <a:rPr lang="en-US" sz="800" dirty="0">
                <a:latin typeface="Pyidaungsu" panose="020B0502040204020203" pitchFamily="34" charset="0"/>
                <a:cs typeface="Pyidaungsu" panose="020B0502040204020203" pitchFamily="34" charset="0"/>
              </a:rPr>
              <a:t> </a:t>
            </a:r>
          </a:p>
          <a:p>
            <a:r>
              <a:rPr lang="en-US" sz="800" dirty="0" err="1">
                <a:latin typeface="Pyidaungsu" panose="020B0502040204020203" pitchFamily="34" charset="0"/>
                <a:cs typeface="Pyidaungsu" panose="020B0502040204020203" pitchFamily="34" charset="0"/>
              </a:rPr>
              <a:t>အသက်ရှူနှုန်း</a:t>
            </a:r>
            <a:r>
              <a:rPr lang="en-US" sz="800" dirty="0">
                <a:latin typeface="Pyidaungsu" panose="020B0502040204020203" pitchFamily="34" charset="0"/>
                <a:cs typeface="Pyidaungsu" panose="020B0502040204020203" pitchFamily="34" charset="0"/>
              </a:rPr>
              <a:t> (RR) - </a:t>
            </a:r>
            <a:r>
              <a:rPr lang="en-US" sz="800" dirty="0" err="1">
                <a:latin typeface="Pyidaungsu" panose="020B0502040204020203" pitchFamily="34" charset="0"/>
                <a:cs typeface="Pyidaungsu" panose="020B0502040204020203" pitchFamily="34" charset="0"/>
              </a:rPr>
              <a:t>အသက်အလိုက</a:t>
            </a:r>
            <a:r>
              <a:rPr lang="en-US" sz="800" dirty="0">
                <a:latin typeface="Pyidaungsu" panose="020B0502040204020203" pitchFamily="34" charset="0"/>
                <a:cs typeface="Pyidaungsu" panose="020B0502040204020203" pitchFamily="34" charset="0"/>
              </a:rPr>
              <a:t>် </a:t>
            </a:r>
            <a:r>
              <a:rPr lang="en-US" sz="800" dirty="0" err="1">
                <a:latin typeface="Pyidaungsu" panose="020B0502040204020203" pitchFamily="34" charset="0"/>
                <a:cs typeface="Pyidaungsu" panose="020B0502040204020203" pitchFamily="34" charset="0"/>
              </a:rPr>
              <a:t>ပုံမှန်နှုန်း</a:t>
            </a:r>
            <a:r>
              <a:rPr lang="en-US" sz="800" dirty="0">
                <a:latin typeface="Pyidaungsu" panose="020B0502040204020203" pitchFamily="34" charset="0"/>
                <a:cs typeface="Pyidaungsu" panose="020B0502040204020203" pitchFamily="34" charset="0"/>
              </a:rPr>
              <a:t>၏ </a:t>
            </a:r>
            <a:r>
              <a:rPr lang="en-US" sz="800" dirty="0" err="1">
                <a:latin typeface="Pyidaungsu" panose="020B0502040204020203" pitchFamily="34" charset="0"/>
                <a:cs typeface="Pyidaungsu" panose="020B0502040204020203" pitchFamily="34" charset="0"/>
              </a:rPr>
              <a:t>ပြင်ပတွင</a:t>
            </a:r>
            <a:r>
              <a:rPr lang="en-US" sz="800" dirty="0">
                <a:latin typeface="Pyidaungsu" panose="020B0502040204020203" pitchFamily="34" charset="0"/>
                <a:cs typeface="Pyidaungsu" panose="020B0502040204020203" pitchFamily="34" charset="0"/>
              </a:rPr>
              <a:t>် </a:t>
            </a:r>
            <a:r>
              <a:rPr lang="en-US" sz="800" dirty="0" err="1">
                <a:latin typeface="Pyidaungsu" panose="020B0502040204020203" pitchFamily="34" charset="0"/>
                <a:cs typeface="Pyidaungsu" panose="020B0502040204020203" pitchFamily="34" charset="0"/>
              </a:rPr>
              <a:t>ရှိနေခြင်း</a:t>
            </a:r>
            <a:endParaRPr lang="en-US" dirty="0"/>
          </a:p>
        </p:txBody>
      </p:sp>
      <p:sp>
        <p:nvSpPr>
          <p:cNvPr id="4" name="Slide Number Placeholder 3"/>
          <p:cNvSpPr>
            <a:spLocks noGrp="1"/>
          </p:cNvSpPr>
          <p:nvPr>
            <p:ph type="sldNum" sz="quarter" idx="10"/>
          </p:nvPr>
        </p:nvSpPr>
        <p:spPr/>
        <p:txBody>
          <a:bodyPr/>
          <a:lstStyle/>
          <a:p>
            <a:fld id="{490C4E37-AD95-4E4D-9370-6D58178A1DC8}" type="slidenum">
              <a:rPr lang="fr-FR" smtClean="0"/>
              <a:t>13</a:t>
            </a:fld>
            <a:endParaRPr lang="fr-FR"/>
          </a:p>
        </p:txBody>
      </p:sp>
    </p:spTree>
    <p:extLst>
      <p:ext uri="{BB962C8B-B14F-4D97-AF65-F5344CB8AC3E}">
        <p14:creationId xmlns:p14="http://schemas.microsoft.com/office/powerpoint/2010/main" val="26258113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latin typeface="Pyidaungsu" panose="020B0502040204020203" pitchFamily="34" charset="0"/>
                <a:cs typeface="Pyidaungsu" panose="020B0502040204020203" pitchFamily="34" charset="0"/>
              </a:rPr>
              <a:t>မိနစ</a:t>
            </a:r>
            <a:r>
              <a:rPr lang="en-US" dirty="0">
                <a:latin typeface="Pyidaungsu" panose="020B0502040204020203" pitchFamily="34" charset="0"/>
                <a:cs typeface="Pyidaungsu" panose="020B0502040204020203" pitchFamily="34" charset="0"/>
              </a:rPr>
              <a:t>် ၃၀ </a:t>
            </a:r>
            <a:r>
              <a:rPr lang="en-US" dirty="0" err="1">
                <a:latin typeface="Pyidaungsu" panose="020B0502040204020203" pitchFamily="34" charset="0"/>
                <a:cs typeface="Pyidaungsu" panose="020B0502040204020203" pitchFamily="34" charset="0"/>
              </a:rPr>
              <a:t>အတွင်း</a:t>
            </a:r>
            <a:r>
              <a:rPr lang="en-US" dirty="0">
                <a:latin typeface="Pyidaungsu" panose="020B0502040204020203" pitchFamily="34" charset="0"/>
                <a:cs typeface="Pyidaungsu" panose="020B0502040204020203" pitchFamily="34" charset="0"/>
              </a:rPr>
              <a:t> RL ၂၀၀၀ </a:t>
            </a:r>
            <a:r>
              <a:rPr lang="en-US" dirty="0" err="1">
                <a:latin typeface="Pyidaungsu" panose="020B0502040204020203" pitchFamily="34" charset="0"/>
                <a:cs typeface="Pyidaungsu" panose="020B0502040204020203" pitchFamily="34" charset="0"/>
              </a:rPr>
              <a:t>မီလီမီတာ</a:t>
            </a:r>
            <a:endParaRPr lang="en-US" dirty="0">
              <a:latin typeface="Pyidaungsu" panose="020B0502040204020203" pitchFamily="34" charset="0"/>
              <a:cs typeface="Pyidaungsu" panose="020B0502040204020203" pitchFamily="34" charset="0"/>
            </a:endParaRPr>
          </a:p>
          <a:p>
            <a:r>
              <a:rPr lang="en-US" dirty="0">
                <a:latin typeface="Pyidaungsu" panose="020B0502040204020203" pitchFamily="34" charset="0"/>
                <a:cs typeface="Pyidaungsu" panose="020B0502040204020203" pitchFamily="34" charset="0"/>
              </a:rPr>
              <a:t>၂.၅ </a:t>
            </a:r>
            <a:r>
              <a:rPr lang="en-US" dirty="0" err="1">
                <a:latin typeface="Pyidaungsu" panose="020B0502040204020203" pitchFamily="34" charset="0"/>
                <a:cs typeface="Pyidaungsu" panose="020B0502040204020203" pitchFamily="34" charset="0"/>
              </a:rPr>
              <a:t>နာရီအတွင်း</a:t>
            </a:r>
            <a:r>
              <a:rPr lang="en-US" dirty="0">
                <a:latin typeface="Pyidaungsu" panose="020B0502040204020203" pitchFamily="34" charset="0"/>
                <a:cs typeface="Pyidaungsu" panose="020B0502040204020203" pitchFamily="34" charset="0"/>
              </a:rPr>
              <a:t> RL ၄၆၀၀ </a:t>
            </a:r>
            <a:r>
              <a:rPr lang="en-US" dirty="0" err="1">
                <a:latin typeface="Pyidaungsu" panose="020B0502040204020203" pitchFamily="34" charset="0"/>
                <a:cs typeface="Pyidaungsu" panose="020B0502040204020203" pitchFamily="34" charset="0"/>
              </a:rPr>
              <a:t>မီလီမီတာ</a:t>
            </a:r>
            <a:endParaRPr lang="en-US" dirty="0">
              <a:latin typeface="Pyidaungsu" panose="020B0502040204020203" pitchFamily="34" charset="0"/>
              <a:cs typeface="Pyidaungsu" panose="020B0502040204020203" pitchFamily="34" charset="0"/>
            </a:endParaRPr>
          </a:p>
        </p:txBody>
      </p:sp>
      <p:sp>
        <p:nvSpPr>
          <p:cNvPr id="4" name="Slide Number Placeholder 3"/>
          <p:cNvSpPr>
            <a:spLocks noGrp="1"/>
          </p:cNvSpPr>
          <p:nvPr>
            <p:ph type="sldNum" sz="quarter" idx="10"/>
          </p:nvPr>
        </p:nvSpPr>
        <p:spPr/>
        <p:txBody>
          <a:bodyPr/>
          <a:lstStyle/>
          <a:p>
            <a:fld id="{490C4E37-AD95-4E4D-9370-6D58178A1DC8}" type="slidenum">
              <a:rPr lang="fr-FR" smtClean="0"/>
              <a:t>15</a:t>
            </a:fld>
            <a:endParaRPr lang="fr-FR"/>
          </a:p>
        </p:txBody>
      </p:sp>
    </p:spTree>
    <p:extLst>
      <p:ext uri="{BB962C8B-B14F-4D97-AF65-F5344CB8AC3E}">
        <p14:creationId xmlns:p14="http://schemas.microsoft.com/office/powerpoint/2010/main" val="42135799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latin typeface="Pyidaungsu" panose="020B0502040204020203" pitchFamily="34" charset="0"/>
                <a:cs typeface="Pyidaungsu" panose="020B0502040204020203" pitchFamily="34" charset="0"/>
              </a:rPr>
              <a:t>ကုသမှုမအောင်မြင်ခြင်း</a:t>
            </a:r>
            <a:r>
              <a:rPr lang="en-US" dirty="0">
                <a:latin typeface="Pyidaungsu" panose="020B0502040204020203" pitchFamily="34" charset="0"/>
                <a:cs typeface="Pyidaungsu" panose="020B0502040204020203" pitchFamily="34" charset="0"/>
              </a:rPr>
              <a:t> - </a:t>
            </a:r>
            <a:r>
              <a:rPr lang="en-US" dirty="0" err="1">
                <a:latin typeface="Pyidaungsu" panose="020B0502040204020203" pitchFamily="34" charset="0"/>
                <a:cs typeface="Pyidaungsu" panose="020B0502040204020203" pitchFamily="34" charset="0"/>
              </a:rPr>
              <a:t>ရေဓါတ်ခမ်းခြောက်မှုအဆင</a:t>
            </a:r>
            <a:r>
              <a:rPr lang="en-US" dirty="0">
                <a:latin typeface="Pyidaungsu" panose="020B0502040204020203" pitchFamily="34" charset="0"/>
                <a:cs typeface="Pyidaungsu" panose="020B0502040204020203" pitchFamily="34" charset="0"/>
              </a:rPr>
              <a:t>့် မည်မျှ</a:t>
            </a:r>
            <a:r>
              <a:rPr lang="en-US" dirty="0" err="1">
                <a:latin typeface="Pyidaungsu" panose="020B0502040204020203" pitchFamily="34" charset="0"/>
                <a:cs typeface="Pyidaungsu" panose="020B0502040204020203" pitchFamily="34" charset="0"/>
              </a:rPr>
              <a:t>ရှိသည်ဖြစ်စေ</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ပထမ</a:t>
            </a:r>
            <a:r>
              <a:rPr lang="en-US" dirty="0">
                <a:latin typeface="Pyidaungsu" panose="020B0502040204020203" pitchFamily="34" charset="0"/>
                <a:cs typeface="Pyidaungsu" panose="020B0502040204020203" pitchFamily="34" charset="0"/>
              </a:rPr>
              <a:t> ၄ </a:t>
            </a:r>
            <a:r>
              <a:rPr lang="en-US" dirty="0" err="1">
                <a:latin typeface="Pyidaungsu" panose="020B0502040204020203" pitchFamily="34" charset="0"/>
                <a:cs typeface="Pyidaungsu" panose="020B0502040204020203" pitchFamily="34" charset="0"/>
              </a:rPr>
              <a:t>နာရီတွင</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ရေဓါတ်ပြန်လည်ဖြည</a:t>
            </a:r>
            <a:r>
              <a:rPr lang="en-US" dirty="0">
                <a:latin typeface="Pyidaungsu" panose="020B0502040204020203" pitchFamily="34" charset="0"/>
                <a:cs typeface="Pyidaungsu" panose="020B0502040204020203" pitchFamily="34" charset="0"/>
              </a:rPr>
              <a:t>့်</a:t>
            </a:r>
            <a:r>
              <a:rPr lang="en-US" dirty="0" err="1">
                <a:latin typeface="Pyidaungsu" panose="020B0502040204020203" pitchFamily="34" charset="0"/>
                <a:cs typeface="Pyidaungsu" panose="020B0502040204020203" pitchFamily="34" charset="0"/>
              </a:rPr>
              <a:t>တင်းရေး</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ကုထုံးပြီးဆုံးသွားသော်လည်း</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လူနာက</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ရေဓါတ်ဆက်လက်ခမ်းခြောက်နေဆဲဖြစ်ခြင်း</a:t>
            </a:r>
            <a:r>
              <a:rPr lang="en-US" dirty="0">
                <a:latin typeface="Pyidaungsu" panose="020B0502040204020203" pitchFamily="34" charset="0"/>
                <a:cs typeface="Pyidaungsu" panose="020B0502040204020203" pitchFamily="34" charset="0"/>
              </a:rPr>
              <a:t>။</a:t>
            </a:r>
          </a:p>
          <a:p>
            <a:endParaRPr lang="en-US" dirty="0"/>
          </a:p>
        </p:txBody>
      </p:sp>
      <p:sp>
        <p:nvSpPr>
          <p:cNvPr id="4" name="Slide Number Placeholder 3"/>
          <p:cNvSpPr>
            <a:spLocks noGrp="1"/>
          </p:cNvSpPr>
          <p:nvPr>
            <p:ph type="sldNum" sz="quarter" idx="10"/>
          </p:nvPr>
        </p:nvSpPr>
        <p:spPr/>
        <p:txBody>
          <a:bodyPr/>
          <a:lstStyle/>
          <a:p>
            <a:fld id="{490C4E37-AD95-4E4D-9370-6D58178A1DC8}" type="slidenum">
              <a:rPr lang="fr-FR" smtClean="0"/>
              <a:t>18</a:t>
            </a:fld>
            <a:endParaRPr lang="fr-FR"/>
          </a:p>
        </p:txBody>
      </p:sp>
    </p:spTree>
    <p:extLst>
      <p:ext uri="{BB962C8B-B14F-4D97-AF65-F5344CB8AC3E}">
        <p14:creationId xmlns:p14="http://schemas.microsoft.com/office/powerpoint/2010/main" val="1809205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7847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6F98B-C2DC-4046-B774-4958680DAFE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2D92DC4-0CF3-4EB2-AEFD-D29FF04E63E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D13FF69-851C-4D6E-AE9C-6057CF9A1176}"/>
              </a:ext>
            </a:extLst>
          </p:cNvPr>
          <p:cNvSpPr>
            <a:spLocks noGrp="1"/>
          </p:cNvSpPr>
          <p:nvPr>
            <p:ph type="dt" sz="half" idx="10"/>
          </p:nvPr>
        </p:nvSpPr>
        <p:spPr/>
        <p:txBody>
          <a:bodyPr/>
          <a:lstStyle/>
          <a:p>
            <a:fld id="{974BD823-0DE5-43E6-AB41-238CAFDD4A97}" type="datetimeFigureOut">
              <a:rPr lang="en-US" smtClean="0"/>
              <a:pPr/>
              <a:t>6/14/23</a:t>
            </a:fld>
            <a:endParaRPr lang="en-US"/>
          </a:p>
        </p:txBody>
      </p:sp>
      <p:sp>
        <p:nvSpPr>
          <p:cNvPr id="5" name="Footer Placeholder 4">
            <a:extLst>
              <a:ext uri="{FF2B5EF4-FFF2-40B4-BE49-F238E27FC236}">
                <a16:creationId xmlns:a16="http://schemas.microsoft.com/office/drawing/2014/main" id="{D36826D3-0308-46D4-B2CF-060FAC26AD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D7FF9F-1347-4578-9645-A71F6CBCD3D4}"/>
              </a:ext>
            </a:extLst>
          </p:cNvPr>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79776357"/>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B7F52-8D77-46E0-995B-E670EAE957A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741A82F-9071-4509-988E-475DCDF996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F4B00F-3FA4-463F-9E7C-EED727A104B3}"/>
              </a:ext>
            </a:extLst>
          </p:cNvPr>
          <p:cNvSpPr>
            <a:spLocks noGrp="1"/>
          </p:cNvSpPr>
          <p:nvPr>
            <p:ph type="dt" sz="half" idx="10"/>
          </p:nvPr>
        </p:nvSpPr>
        <p:spPr/>
        <p:txBody>
          <a:bodyPr/>
          <a:lstStyle/>
          <a:p>
            <a:fld id="{974BD823-0DE5-43E6-AB41-238CAFDD4A97}" type="datetimeFigureOut">
              <a:rPr lang="en-US" smtClean="0"/>
              <a:pPr/>
              <a:t>6/14/23</a:t>
            </a:fld>
            <a:endParaRPr lang="en-US"/>
          </a:p>
        </p:txBody>
      </p:sp>
      <p:sp>
        <p:nvSpPr>
          <p:cNvPr id="5" name="Footer Placeholder 4">
            <a:extLst>
              <a:ext uri="{FF2B5EF4-FFF2-40B4-BE49-F238E27FC236}">
                <a16:creationId xmlns:a16="http://schemas.microsoft.com/office/drawing/2014/main" id="{E10580BF-483B-442C-A44B-BF51192129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B14D00-D40F-4180-9F47-C875D87AEB41}"/>
              </a:ext>
            </a:extLst>
          </p:cNvPr>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777044172"/>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7B015-FCC7-43C2-82BB-69BAC28188A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48723DD-78F7-4EE4-B261-C91829CF59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25C656-1CB3-4A2D-B3EC-4E21930DB322}"/>
              </a:ext>
            </a:extLst>
          </p:cNvPr>
          <p:cNvSpPr>
            <a:spLocks noGrp="1"/>
          </p:cNvSpPr>
          <p:nvPr>
            <p:ph type="dt" sz="half" idx="10"/>
          </p:nvPr>
        </p:nvSpPr>
        <p:spPr/>
        <p:txBody>
          <a:bodyPr/>
          <a:lstStyle/>
          <a:p>
            <a:fld id="{974BD823-0DE5-43E6-AB41-238CAFDD4A97}" type="datetimeFigureOut">
              <a:rPr lang="en-US" smtClean="0"/>
              <a:pPr/>
              <a:t>6/14/23</a:t>
            </a:fld>
            <a:endParaRPr lang="en-US"/>
          </a:p>
        </p:txBody>
      </p:sp>
      <p:sp>
        <p:nvSpPr>
          <p:cNvPr id="5" name="Footer Placeholder 4">
            <a:extLst>
              <a:ext uri="{FF2B5EF4-FFF2-40B4-BE49-F238E27FC236}">
                <a16:creationId xmlns:a16="http://schemas.microsoft.com/office/drawing/2014/main" id="{15A4EB75-861C-4BEF-88CC-96C66408EB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41EFDA-5497-4D4C-8EF6-3812AF7C62B8}"/>
              </a:ext>
            </a:extLst>
          </p:cNvPr>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1728652934"/>
      </p:ext>
    </p:extLst>
  </p:cSld>
  <p:clrMapOvr>
    <a:masterClrMapping/>
  </p:clrMapOvr>
  <p:hf hdr="0"/>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2A6B4-BF9D-4639-846F-34319DDF11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6419300-A245-43C3-A81C-39BB0DFC23B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8A3DD36-5093-448F-9D18-4C1F4BBF475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FA44860-C7BD-4339-B6C4-4D9382A8C4EB}"/>
              </a:ext>
            </a:extLst>
          </p:cNvPr>
          <p:cNvSpPr>
            <a:spLocks noGrp="1"/>
          </p:cNvSpPr>
          <p:nvPr>
            <p:ph type="dt" sz="half" idx="10"/>
          </p:nvPr>
        </p:nvSpPr>
        <p:spPr/>
        <p:txBody>
          <a:bodyPr/>
          <a:lstStyle/>
          <a:p>
            <a:fld id="{974BD823-0DE5-43E6-AB41-238CAFDD4A97}" type="datetimeFigureOut">
              <a:rPr lang="en-US" smtClean="0"/>
              <a:pPr/>
              <a:t>6/14/23</a:t>
            </a:fld>
            <a:endParaRPr lang="en-US"/>
          </a:p>
        </p:txBody>
      </p:sp>
      <p:sp>
        <p:nvSpPr>
          <p:cNvPr id="6" name="Footer Placeholder 5">
            <a:extLst>
              <a:ext uri="{FF2B5EF4-FFF2-40B4-BE49-F238E27FC236}">
                <a16:creationId xmlns:a16="http://schemas.microsoft.com/office/drawing/2014/main" id="{32140565-C587-46B8-A6AE-240CCCCF35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F0DD0A8-953C-4286-85AF-4E6BF920F3CB}"/>
              </a:ext>
            </a:extLst>
          </p:cNvPr>
          <p:cNvSpPr>
            <a:spLocks noGrp="1"/>
          </p:cNvSpPr>
          <p:nvPr>
            <p:ph type="sldNum" sz="quarter" idx="12"/>
          </p:nvPr>
        </p:nvSpPr>
        <p:spPr/>
        <p:txBody>
          <a:bodyPr/>
          <a:lstStyle/>
          <a:p>
            <a:fld id="{FA094FBA-26BF-4F1F-AA2C-E80224848586}" type="slidenum">
              <a:rPr lang="en-US" smtClean="0"/>
              <a:pPr/>
              <a:t>‹#›</a:t>
            </a:fld>
            <a:endParaRPr lang="en-US"/>
          </a:p>
        </p:txBody>
      </p:sp>
    </p:spTree>
    <p:extLst>
      <p:ext uri="{BB962C8B-B14F-4D97-AF65-F5344CB8AC3E}">
        <p14:creationId xmlns:p14="http://schemas.microsoft.com/office/powerpoint/2010/main" val="35278881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49341-94B4-4FA0-A594-BB86BBA4B9C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53F724A-23FF-41A8-BA64-9760D631231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EF3D9F-C5EC-4980-9522-1CC18D364BD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0629468-B475-44ED-B03A-4A858899A6B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C26735-C606-402F-BD2C-497EC21B41B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F64F49-DD93-42BD-935F-F7E0D55BA517}"/>
              </a:ext>
            </a:extLst>
          </p:cNvPr>
          <p:cNvSpPr>
            <a:spLocks noGrp="1"/>
          </p:cNvSpPr>
          <p:nvPr>
            <p:ph type="dt" sz="half" idx="10"/>
          </p:nvPr>
        </p:nvSpPr>
        <p:spPr/>
        <p:txBody>
          <a:bodyPr/>
          <a:lstStyle/>
          <a:p>
            <a:fld id="{974BD823-0DE5-43E6-AB41-238CAFDD4A97}" type="datetimeFigureOut">
              <a:rPr lang="en-US" smtClean="0"/>
              <a:pPr/>
              <a:t>6/14/23</a:t>
            </a:fld>
            <a:endParaRPr lang="en-US"/>
          </a:p>
        </p:txBody>
      </p:sp>
      <p:sp>
        <p:nvSpPr>
          <p:cNvPr id="8" name="Footer Placeholder 7">
            <a:extLst>
              <a:ext uri="{FF2B5EF4-FFF2-40B4-BE49-F238E27FC236}">
                <a16:creationId xmlns:a16="http://schemas.microsoft.com/office/drawing/2014/main" id="{639AA511-A0FD-49AC-8944-6A1B9CFD2A5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84244AE-2E2D-4F2B-B50B-0DD624CD7223}"/>
              </a:ext>
            </a:extLst>
          </p:cNvPr>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
        <p:nvSpPr>
          <p:cNvPr id="10" name="Rectangle 9">
            <a:extLst>
              <a:ext uri="{FF2B5EF4-FFF2-40B4-BE49-F238E27FC236}">
                <a16:creationId xmlns:a16="http://schemas.microsoft.com/office/drawing/2014/main" id="{DB92DD37-0231-477D-8F86-A954D9C5B5AD}"/>
              </a:ext>
            </a:extLst>
          </p:cNvPr>
          <p:cNvSpPr/>
          <p:nvPr userDrawn="1"/>
        </p:nvSpPr>
        <p:spPr bwMode="auto">
          <a:xfrm>
            <a:off x="3" y="6019720"/>
            <a:ext cx="7536157" cy="838280"/>
          </a:xfrm>
          <a:prstGeom prst="rect">
            <a:avLst/>
          </a:prstGeom>
          <a:solidFill>
            <a:srgbClr val="1E7FB8"/>
          </a:solidFill>
          <a:ln w="9525" cap="flat" cmpd="sng" algn="ctr">
            <a:noFill/>
            <a:prstDash val="solid"/>
            <a:round/>
            <a:headEnd type="none" w="med" len="med"/>
            <a:tailEnd type="none" w="med" len="med"/>
          </a:ln>
          <a:effectLst/>
        </p:spPr>
        <p:txBody>
          <a:bodyPr vert="horz" wrap="square" lIns="77868" tIns="38934" rIns="77868" bIns="38934" numCol="1" spcCol="0" rtlCol="0" anchor="t" anchorCtr="0" compatLnSpc="1">
            <a:prstTxWarp prst="textNoShape">
              <a:avLst/>
            </a:prstTxWarp>
          </a:bodyPr>
          <a:lstStyle/>
          <a:p>
            <a:pPr marL="0" marR="0" lvl="0" indent="0" algn="l" defTabSz="888264" rtl="1" eaLnBrk="1" fontAlgn="base" latinLnBrk="0" hangingPunct="1">
              <a:lnSpc>
                <a:spcPct val="100000"/>
              </a:lnSpc>
              <a:spcBef>
                <a:spcPct val="0"/>
              </a:spcBef>
              <a:spcAft>
                <a:spcPct val="0"/>
              </a:spcAft>
              <a:buClrTx/>
              <a:buSzTx/>
              <a:buFontTx/>
              <a:buNone/>
              <a:tabLst/>
              <a:defRPr/>
            </a:pPr>
            <a:endParaRPr kumimoji="0" lang="en-GB" sz="3400" b="1" i="0" u="none" strike="noStrike" kern="1200" cap="none" spc="0" normalizeH="0" baseline="0" noProof="0">
              <a:ln>
                <a:noFill/>
              </a:ln>
              <a:solidFill>
                <a:srgbClr val="000066"/>
              </a:solidFill>
              <a:effectLst/>
              <a:uLnTx/>
              <a:uFillTx/>
              <a:latin typeface="Arial"/>
              <a:ea typeface="+mn-ea"/>
              <a:cs typeface="Arial"/>
            </a:endParaRPr>
          </a:p>
        </p:txBody>
      </p:sp>
      <p:pic>
        <p:nvPicPr>
          <p:cNvPr id="11" name="Image3">
            <a:extLst>
              <a:ext uri="{FF2B5EF4-FFF2-40B4-BE49-F238E27FC236}">
                <a16:creationId xmlns:a16="http://schemas.microsoft.com/office/drawing/2014/main" id="{DCC1F741-6F85-4FAF-BF06-EF71F2AAB5A6}"/>
              </a:ext>
            </a:extLst>
          </p:cNvPr>
          <p:cNvPicPr/>
          <p:nvPr userDrawn="1"/>
        </p:nvPicPr>
        <p:blipFill>
          <a:blip r:embed="rId2">
            <a:lum/>
            <a:alphaModFix/>
          </a:blip>
          <a:srcRect/>
          <a:stretch>
            <a:fillRect/>
          </a:stretch>
        </p:blipFill>
        <p:spPr>
          <a:xfrm>
            <a:off x="3" y="6019720"/>
            <a:ext cx="1380664" cy="838280"/>
          </a:xfrm>
          <a:prstGeom prst="rect">
            <a:avLst/>
          </a:prstGeom>
        </p:spPr>
      </p:pic>
    </p:spTree>
    <p:extLst>
      <p:ext uri="{BB962C8B-B14F-4D97-AF65-F5344CB8AC3E}">
        <p14:creationId xmlns:p14="http://schemas.microsoft.com/office/powerpoint/2010/main" val="12650962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5E8C2-03EE-4D4E-AAD6-874D187734A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34CBB4-ECBF-4DC5-BCB7-A5BA210E8F6A}"/>
              </a:ext>
            </a:extLst>
          </p:cNvPr>
          <p:cNvSpPr>
            <a:spLocks noGrp="1"/>
          </p:cNvSpPr>
          <p:nvPr>
            <p:ph type="dt" sz="half" idx="10"/>
          </p:nvPr>
        </p:nvSpPr>
        <p:spPr/>
        <p:txBody>
          <a:bodyPr/>
          <a:lstStyle/>
          <a:p>
            <a:fld id="{974BD823-0DE5-43E6-AB41-238CAFDD4A97}" type="datetimeFigureOut">
              <a:rPr lang="en-US" smtClean="0"/>
              <a:pPr/>
              <a:t>6/14/23</a:t>
            </a:fld>
            <a:endParaRPr lang="en-US"/>
          </a:p>
        </p:txBody>
      </p:sp>
      <p:sp>
        <p:nvSpPr>
          <p:cNvPr id="4" name="Footer Placeholder 3">
            <a:extLst>
              <a:ext uri="{FF2B5EF4-FFF2-40B4-BE49-F238E27FC236}">
                <a16:creationId xmlns:a16="http://schemas.microsoft.com/office/drawing/2014/main" id="{49C487FE-39D5-4C5A-AE16-BA3ED582EA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9EC8AE5-6FE8-4C49-8E12-87471FC00E76}"/>
              </a:ext>
            </a:extLst>
          </p:cNvPr>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2407332074"/>
      </p:ext>
    </p:extLst>
  </p:cSld>
  <p:clrMapOvr>
    <a:masterClrMapping/>
  </p:clrMapOvr>
  <p:hf hdr="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AA7EE3-DA78-45EC-A26A-146C9B28B81C}"/>
              </a:ext>
            </a:extLst>
          </p:cNvPr>
          <p:cNvSpPr>
            <a:spLocks noGrp="1"/>
          </p:cNvSpPr>
          <p:nvPr>
            <p:ph type="dt" sz="half" idx="10"/>
          </p:nvPr>
        </p:nvSpPr>
        <p:spPr/>
        <p:txBody>
          <a:bodyPr/>
          <a:lstStyle/>
          <a:p>
            <a:fld id="{974BD823-0DE5-43E6-AB41-238CAFDD4A97}" type="datetimeFigureOut">
              <a:rPr lang="en-US" smtClean="0"/>
              <a:pPr/>
              <a:t>6/14/23</a:t>
            </a:fld>
            <a:endParaRPr lang="en-US"/>
          </a:p>
        </p:txBody>
      </p:sp>
      <p:sp>
        <p:nvSpPr>
          <p:cNvPr id="3" name="Footer Placeholder 2">
            <a:extLst>
              <a:ext uri="{FF2B5EF4-FFF2-40B4-BE49-F238E27FC236}">
                <a16:creationId xmlns:a16="http://schemas.microsoft.com/office/drawing/2014/main" id="{A33D1054-56FC-414E-9596-27BD8DF0E97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2340AC4-D3E3-4ECF-8D04-21EFA78DB0B5}"/>
              </a:ext>
            </a:extLst>
          </p:cNvPr>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2177637210"/>
      </p:ext>
    </p:extLst>
  </p:cSld>
  <p:clrMapOvr>
    <a:masterClrMapping/>
  </p:clrMapOvr>
  <p:hf hdr="0"/>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8502B-E6C3-4C6A-A383-AA3860DE4A3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63AE0E4-F104-4513-8F01-33B9FF724E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201BD55-0B3A-44E1-9390-DC98A7101C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F84C712-BE7C-439D-8B57-9D459FC495BA}"/>
              </a:ext>
            </a:extLst>
          </p:cNvPr>
          <p:cNvSpPr>
            <a:spLocks noGrp="1"/>
          </p:cNvSpPr>
          <p:nvPr>
            <p:ph type="dt" sz="half" idx="10"/>
          </p:nvPr>
        </p:nvSpPr>
        <p:spPr/>
        <p:txBody>
          <a:bodyPr/>
          <a:lstStyle/>
          <a:p>
            <a:fld id="{974BD823-0DE5-43E6-AB41-238CAFDD4A97}" type="datetimeFigureOut">
              <a:rPr lang="en-US" smtClean="0"/>
              <a:pPr/>
              <a:t>6/14/23</a:t>
            </a:fld>
            <a:endParaRPr lang="en-US"/>
          </a:p>
        </p:txBody>
      </p:sp>
      <p:sp>
        <p:nvSpPr>
          <p:cNvPr id="6" name="Footer Placeholder 5">
            <a:extLst>
              <a:ext uri="{FF2B5EF4-FFF2-40B4-BE49-F238E27FC236}">
                <a16:creationId xmlns:a16="http://schemas.microsoft.com/office/drawing/2014/main" id="{33FD4AEB-BE4F-4BC3-AB1E-C4E2F6B187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37A8B2-5A7D-4AE3-ACB3-7C52E646B68C}"/>
              </a:ext>
            </a:extLst>
          </p:cNvPr>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2572255806"/>
      </p:ext>
    </p:extLst>
  </p:cSld>
  <p:clrMapOvr>
    <a:masterClrMapping/>
  </p:clrMapOvr>
  <p:hf hdr="0"/>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7C3C0-6249-433F-8172-243A5E5069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01787BF-9FE0-49EF-9D7F-95876D536D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F6479F68-F6C7-4675-B542-95CCAFE5F3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5F8553-9FDF-4346-9136-63F2B0E4C7D3}"/>
              </a:ext>
            </a:extLst>
          </p:cNvPr>
          <p:cNvSpPr>
            <a:spLocks noGrp="1"/>
          </p:cNvSpPr>
          <p:nvPr>
            <p:ph type="dt" sz="half" idx="10"/>
          </p:nvPr>
        </p:nvSpPr>
        <p:spPr/>
        <p:txBody>
          <a:bodyPr/>
          <a:lstStyle/>
          <a:p>
            <a:fld id="{974BD823-0DE5-43E6-AB41-238CAFDD4A97}" type="datetimeFigureOut">
              <a:rPr lang="en-US" smtClean="0"/>
              <a:pPr/>
              <a:t>6/14/23</a:t>
            </a:fld>
            <a:endParaRPr lang="en-US"/>
          </a:p>
        </p:txBody>
      </p:sp>
      <p:sp>
        <p:nvSpPr>
          <p:cNvPr id="6" name="Footer Placeholder 5">
            <a:extLst>
              <a:ext uri="{FF2B5EF4-FFF2-40B4-BE49-F238E27FC236}">
                <a16:creationId xmlns:a16="http://schemas.microsoft.com/office/drawing/2014/main" id="{651BEEB2-6D4E-4442-A5FE-DCEF1A1ED6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F9D37A9-5670-408D-88DD-49FA7E6E9FCD}"/>
              </a:ext>
            </a:extLst>
          </p:cNvPr>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319870183"/>
      </p:ext>
    </p:extLst>
  </p:cSld>
  <p:clrMapOvr>
    <a:masterClrMapping/>
  </p:clrMapOvr>
  <p:hf hdr="0"/>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1F687-D063-4097-9262-283B804DFB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724935A-993A-49F5-A0F9-8441EBC06CF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9048F5-C687-4FE1-837E-C0B3366E6C45}"/>
              </a:ext>
            </a:extLst>
          </p:cNvPr>
          <p:cNvSpPr>
            <a:spLocks noGrp="1"/>
          </p:cNvSpPr>
          <p:nvPr>
            <p:ph type="dt" sz="half" idx="10"/>
          </p:nvPr>
        </p:nvSpPr>
        <p:spPr/>
        <p:txBody>
          <a:bodyPr/>
          <a:lstStyle/>
          <a:p>
            <a:fld id="{974BD823-0DE5-43E6-AB41-238CAFDD4A97}" type="datetimeFigureOut">
              <a:rPr lang="en-US" smtClean="0"/>
              <a:pPr/>
              <a:t>6/14/23</a:t>
            </a:fld>
            <a:endParaRPr lang="en-US"/>
          </a:p>
        </p:txBody>
      </p:sp>
      <p:sp>
        <p:nvSpPr>
          <p:cNvPr id="5" name="Footer Placeholder 4">
            <a:extLst>
              <a:ext uri="{FF2B5EF4-FFF2-40B4-BE49-F238E27FC236}">
                <a16:creationId xmlns:a16="http://schemas.microsoft.com/office/drawing/2014/main" id="{8E41B2F6-B3D6-40B0-8754-98BC4BF050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D4F662-2DD2-48FC-9FC9-37E2C51D6FFD}"/>
              </a:ext>
            </a:extLst>
          </p:cNvPr>
          <p:cNvSpPr>
            <a:spLocks noGrp="1"/>
          </p:cNvSpPr>
          <p:nvPr>
            <p:ph type="sldNum" sz="quarter" idx="12"/>
          </p:nvPr>
        </p:nvSpPr>
        <p:spPr/>
        <p:txBody>
          <a:bodyPr/>
          <a:lstStyle/>
          <a:p>
            <a:fld id="{FA094FBA-26BF-4F1F-AA2C-E80224848586}" type="slidenum">
              <a:rPr lang="en-US" smtClean="0"/>
              <a:pPr/>
              <a:t>‹#›</a:t>
            </a:fld>
            <a:endParaRPr lang="en-US"/>
          </a:p>
        </p:txBody>
      </p:sp>
    </p:spTree>
    <p:extLst>
      <p:ext uri="{BB962C8B-B14F-4D97-AF65-F5344CB8AC3E}">
        <p14:creationId xmlns:p14="http://schemas.microsoft.com/office/powerpoint/2010/main" val="3220098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90053" y="1451550"/>
            <a:ext cx="11055335" cy="3921667"/>
          </a:xfrm>
        </p:spPr>
        <p:txBody>
          <a:bodyPr/>
          <a:lstStyle>
            <a:lvl1pPr marL="331472" indent="-331472">
              <a:buFont typeface="Wingdings" panose="05000000000000000000" pitchFamily="2" charset="2"/>
              <a:buChar char="§"/>
              <a:defRPr sz="2100">
                <a:latin typeface="Calibri" panose="020F0502020204030204" pitchFamily="34" charset="0"/>
                <a:cs typeface="Calibri" panose="020F0502020204030204" pitchFamily="34" charset="0"/>
              </a:defRPr>
            </a:lvl1pPr>
            <a:lvl2pPr>
              <a:defRPr sz="1800">
                <a:latin typeface="Calibri" panose="020F0502020204030204" pitchFamily="34" charset="0"/>
                <a:cs typeface="Calibri" panose="020F0502020204030204" pitchFamily="34" charset="0"/>
              </a:defRPr>
            </a:lvl2pPr>
            <a:lvl3pPr>
              <a:defRPr sz="1600">
                <a:latin typeface="Calibri" panose="020F0502020204030204" pitchFamily="34" charset="0"/>
                <a:cs typeface="Calibri" panose="020F0502020204030204" pitchFamily="34" charset="0"/>
              </a:defRPr>
            </a:lvl3pPr>
            <a:lvl4pPr>
              <a:defRPr sz="1600">
                <a:latin typeface="Calibri" panose="020F0502020204030204" pitchFamily="34" charset="0"/>
                <a:cs typeface="Calibri" panose="020F0502020204030204" pitchFamily="34" charset="0"/>
              </a:defRPr>
            </a:lvl4pPr>
            <a:lvl5pPr marL="178539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Rectangle 5">
            <a:extLst>
              <a:ext uri="{FF2B5EF4-FFF2-40B4-BE49-F238E27FC236}">
                <a16:creationId xmlns:a16="http://schemas.microsoft.com/office/drawing/2014/main" id="{7A0F9456-7DF5-4546-B6C6-1A1BD499CD17}"/>
              </a:ext>
            </a:extLst>
          </p:cNvPr>
          <p:cNvSpPr/>
          <p:nvPr userDrawn="1"/>
        </p:nvSpPr>
        <p:spPr bwMode="auto">
          <a:xfrm>
            <a:off x="0" y="0"/>
            <a:ext cx="12192000" cy="1124744"/>
          </a:xfrm>
          <a:prstGeom prst="rect">
            <a:avLst/>
          </a:prstGeom>
          <a:solidFill>
            <a:schemeClr val="accent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042988" rtl="1" eaLnBrk="1" fontAlgn="base" latinLnBrk="0" hangingPunct="1">
              <a:lnSpc>
                <a:spcPct val="100000"/>
              </a:lnSpc>
              <a:spcBef>
                <a:spcPct val="0"/>
              </a:spcBef>
              <a:spcAft>
                <a:spcPct val="0"/>
              </a:spcAft>
              <a:buClrTx/>
              <a:buSzTx/>
              <a:buFontTx/>
              <a:buNone/>
              <a:tabLst/>
            </a:pPr>
            <a:endParaRPr kumimoji="0" lang="en-US" sz="3900" b="1" i="0" u="none" strike="noStrike" cap="none" normalizeH="0" baseline="0">
              <a:ln>
                <a:noFill/>
              </a:ln>
              <a:solidFill>
                <a:srgbClr val="000066"/>
              </a:solidFill>
              <a:effectLst/>
              <a:latin typeface="Arial" charset="0"/>
              <a:cs typeface="Arial" charset="0"/>
            </a:endParaRPr>
          </a:p>
        </p:txBody>
      </p:sp>
    </p:spTree>
    <p:extLst>
      <p:ext uri="{BB962C8B-B14F-4D97-AF65-F5344CB8AC3E}">
        <p14:creationId xmlns:p14="http://schemas.microsoft.com/office/powerpoint/2010/main" val="2720257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98D731A-1C85-43ED-849D-C288C86F016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8A3C883-505B-4468-B0FA-472E6BE0954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182F56-7D38-4AB9-ABD4-0FB0A57E009A}"/>
              </a:ext>
            </a:extLst>
          </p:cNvPr>
          <p:cNvSpPr>
            <a:spLocks noGrp="1"/>
          </p:cNvSpPr>
          <p:nvPr>
            <p:ph type="dt" sz="half" idx="10"/>
          </p:nvPr>
        </p:nvSpPr>
        <p:spPr/>
        <p:txBody>
          <a:bodyPr/>
          <a:lstStyle/>
          <a:p>
            <a:fld id="{974BD823-0DE5-43E6-AB41-238CAFDD4A97}" type="datetimeFigureOut">
              <a:rPr lang="en-US" smtClean="0"/>
              <a:pPr/>
              <a:t>6/14/23</a:t>
            </a:fld>
            <a:endParaRPr lang="en-US"/>
          </a:p>
        </p:txBody>
      </p:sp>
      <p:sp>
        <p:nvSpPr>
          <p:cNvPr id="5" name="Footer Placeholder 4">
            <a:extLst>
              <a:ext uri="{FF2B5EF4-FFF2-40B4-BE49-F238E27FC236}">
                <a16:creationId xmlns:a16="http://schemas.microsoft.com/office/drawing/2014/main" id="{75B3FF52-5C9D-4AED-AA6C-89ADEBB7A9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507E62-9BCA-468A-8EBA-DA4889895786}"/>
              </a:ext>
            </a:extLst>
          </p:cNvPr>
          <p:cNvSpPr>
            <a:spLocks noGrp="1"/>
          </p:cNvSpPr>
          <p:nvPr>
            <p:ph type="sldNum" sz="quarter" idx="12"/>
          </p:nvPr>
        </p:nvSpPr>
        <p:spPr/>
        <p:txBody>
          <a:bodyPr/>
          <a:lstStyle/>
          <a:p>
            <a:fld id="{FA094FBA-26BF-4F1F-AA2C-E80224848586}" type="slidenum">
              <a:rPr lang="en-US" smtClean="0"/>
              <a:pPr/>
              <a:t>‹#›</a:t>
            </a:fld>
            <a:endParaRPr lang="en-US"/>
          </a:p>
        </p:txBody>
      </p:sp>
    </p:spTree>
    <p:extLst>
      <p:ext uri="{BB962C8B-B14F-4D97-AF65-F5344CB8AC3E}">
        <p14:creationId xmlns:p14="http://schemas.microsoft.com/office/powerpoint/2010/main" val="33391048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Section Header">
    <p:bg>
      <p:bgRef idx="1001">
        <a:schemeClr val="bg1"/>
      </p:bgRef>
    </p:bg>
    <p:spTree>
      <p:nvGrpSpPr>
        <p:cNvPr id="1" name=""/>
        <p:cNvGrpSpPr/>
        <p:nvPr/>
      </p:nvGrpSpPr>
      <p:grpSpPr>
        <a:xfrm>
          <a:off x="0" y="0"/>
          <a:ext cx="0" cy="0"/>
          <a:chOff x="0" y="0"/>
          <a:chExt cx="0" cy="0"/>
        </a:xfrm>
      </p:grpSpPr>
      <p:sp>
        <p:nvSpPr>
          <p:cNvPr id="5" name="Title 4"/>
          <p:cNvSpPr>
            <a:spLocks noGrp="1"/>
          </p:cNvSpPr>
          <p:nvPr>
            <p:ph type="title"/>
          </p:nvPr>
        </p:nvSpPr>
        <p:spPr>
          <a:xfrm>
            <a:off x="508013" y="26376"/>
            <a:ext cx="11216640" cy="1810619"/>
          </a:xfrm>
          <a:solidFill>
            <a:srgbClr val="75A1D1"/>
          </a:solidFill>
        </p:spPr>
        <p:txBody>
          <a:bodyPr/>
          <a:lstStyle>
            <a:lvl1pPr>
              <a:lnSpc>
                <a:spcPct val="200000"/>
              </a:lnSpc>
              <a:spcBef>
                <a:spcPts val="1200"/>
              </a:spcBef>
              <a:spcAft>
                <a:spcPts val="600"/>
              </a:spcAft>
              <a:defRPr sz="3600"/>
            </a:lvl1pPr>
          </a:lstStyle>
          <a:p>
            <a:r>
              <a:rPr lang="en-US" dirty="0"/>
              <a:t>Click to edit Master title style</a:t>
            </a:r>
            <a:endParaRPr lang="en-GB" dirty="0"/>
          </a:p>
        </p:txBody>
      </p:sp>
    </p:spTree>
    <p:extLst>
      <p:ext uri="{BB962C8B-B14F-4D97-AF65-F5344CB8AC3E}">
        <p14:creationId xmlns:p14="http://schemas.microsoft.com/office/powerpoint/2010/main" val="90028987"/>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90053" y="1451550"/>
            <a:ext cx="11055335" cy="3921667"/>
          </a:xfrm>
        </p:spPr>
        <p:txBody>
          <a:bodyPr/>
          <a:lstStyle>
            <a:lvl1pPr marL="331472" indent="-331472">
              <a:buFont typeface="Wingdings" panose="05000000000000000000" pitchFamily="2" charset="2"/>
              <a:buChar char="§"/>
              <a:defRPr sz="2100">
                <a:latin typeface="Calibri" panose="020F0502020204030204" pitchFamily="34" charset="0"/>
                <a:cs typeface="Calibri" panose="020F0502020204030204" pitchFamily="34" charset="0"/>
              </a:defRPr>
            </a:lvl1pPr>
            <a:lvl2pPr>
              <a:defRPr sz="1800">
                <a:latin typeface="Calibri" panose="020F0502020204030204" pitchFamily="34" charset="0"/>
                <a:cs typeface="Calibri" panose="020F0502020204030204" pitchFamily="34" charset="0"/>
              </a:defRPr>
            </a:lvl2pPr>
            <a:lvl3pPr>
              <a:defRPr sz="1600">
                <a:latin typeface="Calibri" panose="020F0502020204030204" pitchFamily="34" charset="0"/>
                <a:cs typeface="Calibri" panose="020F0502020204030204" pitchFamily="34" charset="0"/>
              </a:defRPr>
            </a:lvl3pPr>
            <a:lvl4pPr>
              <a:defRPr sz="1600">
                <a:latin typeface="Calibri" panose="020F0502020204030204" pitchFamily="34" charset="0"/>
                <a:cs typeface="Calibri" panose="020F0502020204030204" pitchFamily="34" charset="0"/>
              </a:defRPr>
            </a:lvl4pPr>
            <a:lvl5pPr marL="178539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829628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Ref idx="1001">
        <a:schemeClr val="bg1"/>
      </p:bgRef>
    </p:bg>
    <p:spTree>
      <p:nvGrpSpPr>
        <p:cNvPr id="1" name=""/>
        <p:cNvGrpSpPr/>
        <p:nvPr/>
      </p:nvGrpSpPr>
      <p:grpSpPr>
        <a:xfrm>
          <a:off x="0" y="0"/>
          <a:ext cx="0" cy="0"/>
          <a:chOff x="0" y="0"/>
          <a:chExt cx="0" cy="0"/>
        </a:xfrm>
      </p:grpSpPr>
      <p:sp>
        <p:nvSpPr>
          <p:cNvPr id="5" name="Title 4"/>
          <p:cNvSpPr>
            <a:spLocks noGrp="1"/>
          </p:cNvSpPr>
          <p:nvPr>
            <p:ph type="title"/>
          </p:nvPr>
        </p:nvSpPr>
        <p:spPr>
          <a:xfrm>
            <a:off x="508013" y="26376"/>
            <a:ext cx="11216640" cy="1810619"/>
          </a:xfrm>
          <a:solidFill>
            <a:srgbClr val="75A1D1"/>
          </a:solidFill>
        </p:spPr>
        <p:txBody>
          <a:bodyPr/>
          <a:lstStyle>
            <a:lvl1pPr>
              <a:lnSpc>
                <a:spcPct val="200000"/>
              </a:lnSpc>
              <a:spcBef>
                <a:spcPts val="1200"/>
              </a:spcBef>
              <a:spcAft>
                <a:spcPts val="600"/>
              </a:spcAft>
              <a:defRPr sz="3600"/>
            </a:lvl1pPr>
          </a:lstStyle>
          <a:p>
            <a:r>
              <a:rPr lang="en-US" dirty="0"/>
              <a:t>Click to edit Master title style</a:t>
            </a:r>
            <a:endParaRPr lang="en-GB" dirty="0"/>
          </a:p>
        </p:txBody>
      </p:sp>
    </p:spTree>
    <p:extLst>
      <p:ext uri="{BB962C8B-B14F-4D97-AF65-F5344CB8AC3E}">
        <p14:creationId xmlns:p14="http://schemas.microsoft.com/office/powerpoint/2010/main" val="173911969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431293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90057" y="1380816"/>
            <a:ext cx="5440788" cy="4204725"/>
          </a:xfrm>
        </p:spPr>
        <p:txBody>
          <a:bodyPr/>
          <a:lstStyle>
            <a:lvl1pPr>
              <a:defRPr sz="21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Content Placeholder 3"/>
          <p:cNvSpPr>
            <a:spLocks noGrp="1"/>
          </p:cNvSpPr>
          <p:nvPr>
            <p:ph sz="half" idx="2"/>
          </p:nvPr>
        </p:nvSpPr>
        <p:spPr>
          <a:xfrm>
            <a:off x="6204601" y="1380816"/>
            <a:ext cx="5440788" cy="4204725"/>
          </a:xfrm>
        </p:spPr>
        <p:txBody>
          <a:bodyPr/>
          <a:lstStyle>
            <a:lvl1pPr>
              <a:defRPr sz="21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755412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0206" y="275017"/>
            <a:ext cx="10972076" cy="114324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966" y="1534880"/>
            <a:ext cx="5386489" cy="639293"/>
          </a:xfrm>
        </p:spPr>
        <p:txBody>
          <a:bodyPr anchor="b"/>
          <a:lstStyle>
            <a:lvl1pPr marL="0" indent="0">
              <a:buNone/>
              <a:defRPr sz="2100" b="1"/>
            </a:lvl1pPr>
            <a:lvl2pPr marL="388039" indent="0">
              <a:buNone/>
              <a:defRPr sz="1800" b="1"/>
            </a:lvl2pPr>
            <a:lvl3pPr marL="776130" indent="0">
              <a:buNone/>
              <a:defRPr sz="1600" b="1"/>
            </a:lvl3pPr>
            <a:lvl4pPr marL="1164209" indent="0">
              <a:buNone/>
              <a:defRPr sz="1400" b="1"/>
            </a:lvl4pPr>
            <a:lvl5pPr marL="1552277" indent="0">
              <a:buNone/>
              <a:defRPr sz="1400" b="1"/>
            </a:lvl5pPr>
            <a:lvl6pPr marL="1940354" indent="0">
              <a:buNone/>
              <a:defRPr sz="1400" b="1"/>
            </a:lvl6pPr>
            <a:lvl7pPr marL="2328422" indent="0">
              <a:buNone/>
              <a:defRPr sz="1400" b="1"/>
            </a:lvl7pPr>
            <a:lvl8pPr marL="2716488" indent="0">
              <a:buNone/>
              <a:defRPr sz="1400" b="1"/>
            </a:lvl8pPr>
            <a:lvl9pPr marL="3104562" indent="0">
              <a:buNone/>
              <a:defRPr sz="1400" b="1"/>
            </a:lvl9pPr>
          </a:lstStyle>
          <a:p>
            <a:pPr lvl="0"/>
            <a:r>
              <a:rPr lang="en-US" dirty="0"/>
              <a:t>Click to edit Master text styles</a:t>
            </a:r>
          </a:p>
        </p:txBody>
      </p:sp>
      <p:sp>
        <p:nvSpPr>
          <p:cNvPr id="4" name="Content Placeholder 3"/>
          <p:cNvSpPr>
            <a:spLocks noGrp="1"/>
          </p:cNvSpPr>
          <p:nvPr>
            <p:ph sz="half" idx="2"/>
          </p:nvPr>
        </p:nvSpPr>
        <p:spPr>
          <a:xfrm>
            <a:off x="609966" y="2174175"/>
            <a:ext cx="5386489" cy="348707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Text Placeholder 4"/>
          <p:cNvSpPr>
            <a:spLocks noGrp="1"/>
          </p:cNvSpPr>
          <p:nvPr>
            <p:ph type="body" sz="quarter" idx="3"/>
          </p:nvPr>
        </p:nvSpPr>
        <p:spPr>
          <a:xfrm>
            <a:off x="6193743" y="1534880"/>
            <a:ext cx="5388300" cy="639293"/>
          </a:xfrm>
        </p:spPr>
        <p:txBody>
          <a:bodyPr anchor="b"/>
          <a:lstStyle>
            <a:lvl1pPr marL="0" indent="0">
              <a:buNone/>
              <a:defRPr sz="2100" b="1"/>
            </a:lvl1pPr>
            <a:lvl2pPr marL="388039" indent="0">
              <a:buNone/>
              <a:defRPr sz="1800" b="1"/>
            </a:lvl2pPr>
            <a:lvl3pPr marL="776130" indent="0">
              <a:buNone/>
              <a:defRPr sz="1600" b="1"/>
            </a:lvl3pPr>
            <a:lvl4pPr marL="1164209" indent="0">
              <a:buNone/>
              <a:defRPr sz="1400" b="1"/>
            </a:lvl4pPr>
            <a:lvl5pPr marL="1552277" indent="0">
              <a:buNone/>
              <a:defRPr sz="1400" b="1"/>
            </a:lvl5pPr>
            <a:lvl6pPr marL="1940354" indent="0">
              <a:buNone/>
              <a:defRPr sz="1400" b="1"/>
            </a:lvl6pPr>
            <a:lvl7pPr marL="2328422" indent="0">
              <a:buNone/>
              <a:defRPr sz="1400" b="1"/>
            </a:lvl7pPr>
            <a:lvl8pPr marL="2716488" indent="0">
              <a:buNone/>
              <a:defRPr sz="1400" b="1"/>
            </a:lvl8pPr>
            <a:lvl9pPr marL="3104562" indent="0">
              <a:buNone/>
              <a:defRPr sz="1400" b="1"/>
            </a:lvl9pPr>
          </a:lstStyle>
          <a:p>
            <a:pPr lvl="0"/>
            <a:r>
              <a:rPr lang="en-US"/>
              <a:t>Click to edit Master text styles</a:t>
            </a:r>
          </a:p>
        </p:txBody>
      </p:sp>
      <p:sp>
        <p:nvSpPr>
          <p:cNvPr id="6" name="Content Placeholder 5"/>
          <p:cNvSpPr>
            <a:spLocks noGrp="1"/>
          </p:cNvSpPr>
          <p:nvPr>
            <p:ph sz="quarter" idx="4"/>
          </p:nvPr>
        </p:nvSpPr>
        <p:spPr>
          <a:xfrm>
            <a:off x="6193743" y="2174175"/>
            <a:ext cx="5388300" cy="348707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Rectangle 6"/>
          <p:cNvSpPr/>
          <p:nvPr userDrawn="1"/>
        </p:nvSpPr>
        <p:spPr bwMode="auto">
          <a:xfrm>
            <a:off x="3" y="6019720"/>
            <a:ext cx="7536157" cy="838280"/>
          </a:xfrm>
          <a:prstGeom prst="rect">
            <a:avLst/>
          </a:prstGeom>
          <a:solidFill>
            <a:srgbClr val="1E7FB8"/>
          </a:solidFill>
          <a:ln w="9525" cap="flat" cmpd="sng" algn="ctr">
            <a:noFill/>
            <a:prstDash val="solid"/>
            <a:round/>
            <a:headEnd type="none" w="med" len="med"/>
            <a:tailEnd type="none" w="med" len="med"/>
          </a:ln>
          <a:effectLst/>
        </p:spPr>
        <p:txBody>
          <a:bodyPr vert="horz" wrap="square" lIns="77868" tIns="38934" rIns="77868" bIns="38934" numCol="1" spcCol="0" rtlCol="0" anchor="t" anchorCtr="0" compatLnSpc="1">
            <a:prstTxWarp prst="textNoShape">
              <a:avLst/>
            </a:prstTxWarp>
          </a:bodyPr>
          <a:lstStyle/>
          <a:p>
            <a:pPr marL="0" marR="0" lvl="0" indent="0" algn="l" defTabSz="888264" rtl="1" eaLnBrk="1" fontAlgn="base" latinLnBrk="0" hangingPunct="1">
              <a:lnSpc>
                <a:spcPct val="100000"/>
              </a:lnSpc>
              <a:spcBef>
                <a:spcPct val="0"/>
              </a:spcBef>
              <a:spcAft>
                <a:spcPct val="0"/>
              </a:spcAft>
              <a:buClrTx/>
              <a:buSzTx/>
              <a:buFontTx/>
              <a:buNone/>
              <a:tabLst/>
              <a:defRPr/>
            </a:pPr>
            <a:endParaRPr kumimoji="0" lang="en-GB" sz="3400" b="1" i="0" u="none" strike="noStrike" kern="1200" cap="none" spc="0" normalizeH="0" baseline="0" noProof="0">
              <a:ln>
                <a:noFill/>
              </a:ln>
              <a:solidFill>
                <a:srgbClr val="000066"/>
              </a:solidFill>
              <a:effectLst/>
              <a:uLnTx/>
              <a:uFillTx/>
              <a:latin typeface="Arial"/>
              <a:ea typeface="+mn-ea"/>
              <a:cs typeface="Arial"/>
            </a:endParaRPr>
          </a:p>
        </p:txBody>
      </p:sp>
      <p:sp>
        <p:nvSpPr>
          <p:cNvPr id="9" name="Slide Number Placeholder 3"/>
          <p:cNvSpPr>
            <a:spLocks noGrp="1"/>
          </p:cNvSpPr>
          <p:nvPr>
            <p:ph type="sldNum" sz="quarter" idx="11"/>
          </p:nvPr>
        </p:nvSpPr>
        <p:spPr>
          <a:xfrm>
            <a:off x="234475" y="6165437"/>
            <a:ext cx="547077" cy="365125"/>
          </a:xfrm>
          <a:prstGeom prst="rect">
            <a:avLst/>
          </a:prstGeom>
        </p:spPr>
        <p:txBody>
          <a:bodyPr vert="horz" lIns="91440" tIns="45720" rIns="91440" bIns="45720" rtlCol="0" anchor="ctr"/>
          <a:lstStyle>
            <a:lvl1pPr algn="r">
              <a:defRPr sz="1200">
                <a:solidFill>
                  <a:schemeClr val="bg1"/>
                </a:solidFill>
              </a:defRPr>
            </a:lvl1p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pic>
        <p:nvPicPr>
          <p:cNvPr id="10" name="Image3"/>
          <p:cNvPicPr/>
          <p:nvPr userDrawn="1"/>
        </p:nvPicPr>
        <p:blipFill>
          <a:blip r:embed="rId2">
            <a:lum/>
            <a:alphaModFix/>
          </a:blip>
          <a:srcRect/>
          <a:stretch>
            <a:fillRect/>
          </a:stretch>
        </p:blipFill>
        <p:spPr>
          <a:xfrm>
            <a:off x="3" y="6019720"/>
            <a:ext cx="1380664" cy="838280"/>
          </a:xfrm>
          <a:prstGeom prst="rect">
            <a:avLst/>
          </a:prstGeom>
        </p:spPr>
      </p:pic>
    </p:spTree>
    <p:extLst>
      <p:ext uri="{BB962C8B-B14F-4D97-AF65-F5344CB8AC3E}">
        <p14:creationId xmlns:p14="http://schemas.microsoft.com/office/powerpoint/2010/main" val="3525827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13" y="4800456"/>
            <a:ext cx="7315924" cy="567300"/>
          </a:xfrm>
        </p:spPr>
        <p:txBody>
          <a:bodyPr anchor="b"/>
          <a:lstStyle>
            <a:lvl1pPr algn="l">
              <a:defRPr sz="1800" b="1"/>
            </a:lvl1pPr>
          </a:lstStyle>
          <a:p>
            <a:r>
              <a:rPr lang="en-US"/>
              <a:t>Click to edit Master title style</a:t>
            </a:r>
          </a:p>
        </p:txBody>
      </p:sp>
      <p:sp>
        <p:nvSpPr>
          <p:cNvPr id="3" name="Picture Placeholder 2"/>
          <p:cNvSpPr>
            <a:spLocks noGrp="1"/>
          </p:cNvSpPr>
          <p:nvPr>
            <p:ph type="pic" idx="1"/>
          </p:nvPr>
        </p:nvSpPr>
        <p:spPr>
          <a:xfrm>
            <a:off x="2389413" y="613376"/>
            <a:ext cx="7315924" cy="4113648"/>
          </a:xfrm>
        </p:spPr>
        <p:txBody>
          <a:bodyPr/>
          <a:lstStyle>
            <a:lvl1pPr marL="0" indent="0">
              <a:buNone/>
              <a:defRPr sz="2800"/>
            </a:lvl1pPr>
            <a:lvl2pPr marL="388039" indent="0">
              <a:buNone/>
              <a:defRPr sz="2500"/>
            </a:lvl2pPr>
            <a:lvl3pPr marL="776130" indent="0">
              <a:buNone/>
              <a:defRPr sz="2100"/>
            </a:lvl3pPr>
            <a:lvl4pPr marL="1164209" indent="0">
              <a:buNone/>
              <a:defRPr sz="1800"/>
            </a:lvl4pPr>
            <a:lvl5pPr marL="1552277" indent="0">
              <a:buNone/>
              <a:defRPr sz="1800"/>
            </a:lvl5pPr>
            <a:lvl6pPr marL="1940354" indent="0">
              <a:buNone/>
              <a:defRPr sz="1800"/>
            </a:lvl6pPr>
            <a:lvl7pPr marL="2328422" indent="0">
              <a:buNone/>
              <a:defRPr sz="1800"/>
            </a:lvl7pPr>
            <a:lvl8pPr marL="2716488" indent="0">
              <a:buNone/>
              <a:defRPr sz="1800"/>
            </a:lvl8pPr>
            <a:lvl9pPr marL="3104562" indent="0">
              <a:buNone/>
              <a:defRPr sz="1800"/>
            </a:lvl9pPr>
          </a:lstStyle>
          <a:p>
            <a:pPr lvl="0"/>
            <a:endParaRPr lang="en-US" noProof="0"/>
          </a:p>
        </p:txBody>
      </p:sp>
    </p:spTree>
    <p:extLst>
      <p:ext uri="{BB962C8B-B14F-4D97-AF65-F5344CB8AC3E}">
        <p14:creationId xmlns:p14="http://schemas.microsoft.com/office/powerpoint/2010/main" val="4196998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99595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4000" y="1"/>
            <a:ext cx="3048000" cy="59926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
            <a:ext cx="8970243" cy="59926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50728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tif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18" Type="http://schemas.openxmlformats.org/officeDocument/2006/relationships/image" Target="../media/image6.pn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image" Target="../media/image5.svg"/><Relationship Id="rId2" Type="http://schemas.openxmlformats.org/officeDocument/2006/relationships/slideLayout" Target="../slideLayouts/slideLayout11.xml"/><Relationship Id="rId16" Type="http://schemas.openxmlformats.org/officeDocument/2006/relationships/image" Target="../media/image4.png"/><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5" Type="http://schemas.openxmlformats.org/officeDocument/2006/relationships/image" Target="../media/image3.jpeg"/><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597292" y="0"/>
            <a:ext cx="11011896"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fr-FR" dirty="0"/>
              <a:t>Click to edit Master title style</a:t>
            </a:r>
          </a:p>
        </p:txBody>
      </p:sp>
      <p:sp>
        <p:nvSpPr>
          <p:cNvPr id="1027" name="Rectangle 4"/>
          <p:cNvSpPr>
            <a:spLocks noGrp="1" noChangeArrowheads="1"/>
          </p:cNvSpPr>
          <p:nvPr>
            <p:ph type="body" idx="1"/>
          </p:nvPr>
        </p:nvSpPr>
        <p:spPr bwMode="auto">
          <a:xfrm>
            <a:off x="590053" y="1380816"/>
            <a:ext cx="11055335" cy="420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fr-FR" dirty="0"/>
              <a:t>Click to edit Master text styles</a:t>
            </a:r>
          </a:p>
          <a:p>
            <a:pPr lvl="1"/>
            <a:r>
              <a:rPr lang="en-US" altLang="fr-FR" dirty="0"/>
              <a:t>Second level</a:t>
            </a:r>
          </a:p>
          <a:p>
            <a:pPr lvl="2"/>
            <a:r>
              <a:rPr lang="en-US" altLang="fr-FR" dirty="0"/>
              <a:t>Third level</a:t>
            </a:r>
          </a:p>
          <a:p>
            <a:pPr lvl="3"/>
            <a:r>
              <a:rPr lang="en-US" altLang="fr-FR" dirty="0"/>
              <a:t>Fourth level</a:t>
            </a:r>
          </a:p>
        </p:txBody>
      </p:sp>
      <p:sp>
        <p:nvSpPr>
          <p:cNvPr id="8" name="Rectangle 7"/>
          <p:cNvSpPr/>
          <p:nvPr userDrawn="1"/>
        </p:nvSpPr>
        <p:spPr bwMode="auto">
          <a:xfrm>
            <a:off x="4" y="6165304"/>
            <a:ext cx="7536157" cy="720080"/>
          </a:xfrm>
          <a:prstGeom prst="rect">
            <a:avLst/>
          </a:prstGeom>
          <a:solidFill>
            <a:srgbClr val="1E7FB8"/>
          </a:solidFill>
          <a:ln w="9525" cap="flat" cmpd="sng" algn="ctr">
            <a:noFill/>
            <a:prstDash val="solid"/>
            <a:round/>
            <a:headEnd type="none" w="med" len="med"/>
            <a:tailEnd type="none" w="med" len="med"/>
          </a:ln>
          <a:effectLst/>
        </p:spPr>
        <p:txBody>
          <a:bodyPr vert="horz" wrap="square" lIns="77868" tIns="38934" rIns="77868" bIns="38934" numCol="1" spcCol="0" rtlCol="0" anchor="t" anchorCtr="0" compatLnSpc="1">
            <a:prstTxWarp prst="textNoShape">
              <a:avLst/>
            </a:prstTxWarp>
          </a:bodyPr>
          <a:lstStyle/>
          <a:p>
            <a:pPr marL="0" marR="0" lvl="0" indent="0" algn="l" defTabSz="888264" rtl="1" eaLnBrk="1" fontAlgn="base" latinLnBrk="0" hangingPunct="1">
              <a:lnSpc>
                <a:spcPct val="100000"/>
              </a:lnSpc>
              <a:spcBef>
                <a:spcPct val="0"/>
              </a:spcBef>
              <a:spcAft>
                <a:spcPct val="0"/>
              </a:spcAft>
              <a:buClrTx/>
              <a:buSzTx/>
              <a:buFontTx/>
              <a:buNone/>
              <a:tabLst/>
              <a:defRPr/>
            </a:pPr>
            <a:endParaRPr kumimoji="0" lang="en-GB" sz="3400" b="1" i="0" u="none" strike="noStrike" kern="1200" cap="none" spc="0" normalizeH="0" baseline="0" noProof="0">
              <a:ln>
                <a:noFill/>
              </a:ln>
              <a:solidFill>
                <a:srgbClr val="000066"/>
              </a:solidFill>
              <a:effectLst/>
              <a:uLnTx/>
              <a:uFillTx/>
              <a:latin typeface="Arial"/>
              <a:ea typeface="+mn-ea"/>
              <a:cs typeface="Arial"/>
            </a:endParaRPr>
          </a:p>
        </p:txBody>
      </p:sp>
      <p:sp>
        <p:nvSpPr>
          <p:cNvPr id="11" name="Slide Number Placeholder 3"/>
          <p:cNvSpPr>
            <a:spLocks noGrp="1"/>
          </p:cNvSpPr>
          <p:nvPr>
            <p:ph type="sldNum" sz="quarter" idx="4"/>
          </p:nvPr>
        </p:nvSpPr>
        <p:spPr>
          <a:xfrm>
            <a:off x="239350" y="6414790"/>
            <a:ext cx="547077" cy="365125"/>
          </a:xfrm>
          <a:prstGeom prst="rect">
            <a:avLst/>
          </a:prstGeom>
        </p:spPr>
        <p:txBody>
          <a:bodyPr vert="horz" lIns="91440" tIns="45720" rIns="91440" bIns="45720" rtlCol="0" anchor="ctr"/>
          <a:lstStyle>
            <a:lvl1pPr algn="r">
              <a:defRPr sz="1200">
                <a:solidFill>
                  <a:schemeClr val="bg1"/>
                </a:solidFill>
                <a:latin typeface="Arial Narrow" panose="020B0606020202030204" pitchFamily="34" charset="0"/>
              </a:defRPr>
            </a:lvl1p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pic>
        <p:nvPicPr>
          <p:cNvPr id="2" name="Picture 1"/>
          <p:cNvPicPr>
            <a:picLocks noChangeAspect="1"/>
          </p:cNvPicPr>
          <p:nvPr/>
        </p:nvPicPr>
        <p:blipFill rotWithShape="1">
          <a:blip r:embed="rId11" cstate="print">
            <a:extLst>
              <a:ext uri="{28A0092B-C50C-407E-A947-70E740481C1C}">
                <a14:useLocalDpi xmlns:a14="http://schemas.microsoft.com/office/drawing/2010/main" val="0"/>
              </a:ext>
            </a:extLst>
          </a:blip>
          <a:srcRect l="3229" t="46509" r="50834" b="26746"/>
          <a:stretch/>
        </p:blipFill>
        <p:spPr>
          <a:xfrm>
            <a:off x="7536162" y="5949281"/>
            <a:ext cx="4655839" cy="920647"/>
          </a:xfrm>
          <a:prstGeom prst="rect">
            <a:avLst/>
          </a:prstGeom>
        </p:spPr>
      </p:pic>
      <p:sp>
        <p:nvSpPr>
          <p:cNvPr id="9" name="Title 7"/>
          <p:cNvSpPr txBox="1">
            <a:spLocks/>
          </p:cNvSpPr>
          <p:nvPr userDrawn="1"/>
        </p:nvSpPr>
        <p:spPr>
          <a:xfrm>
            <a:off x="606950" y="269029"/>
            <a:ext cx="11077055" cy="838183"/>
          </a:xfrm>
          <a:prstGeom prst="rect">
            <a:avLst/>
          </a:prstGeom>
          <a:solidFill>
            <a:schemeClr val="bg2">
              <a:lumMod val="50000"/>
            </a:schemeClr>
          </a:solidFill>
          <a:ln>
            <a:solidFill>
              <a:schemeClr val="accent3">
                <a:lumMod val="40000"/>
                <a:lumOff val="60000"/>
              </a:schemeClr>
            </a:solidFill>
          </a:ln>
        </p:spPr>
        <p:txBody>
          <a:bodyPr/>
          <a:lstStyle>
            <a:lvl1pPr algn="l" defTabSz="880152" rtl="0" eaLnBrk="0" fontAlgn="base" hangingPunct="0">
              <a:spcBef>
                <a:spcPct val="0"/>
              </a:spcBef>
              <a:spcAft>
                <a:spcPct val="0"/>
              </a:spcAft>
              <a:defRPr sz="2500" b="1">
                <a:solidFill>
                  <a:schemeClr val="tx1"/>
                </a:solidFill>
                <a:latin typeface="Calibri" panose="020F0502020204030204" pitchFamily="34" charset="0"/>
                <a:ea typeface="Calibri" pitchFamily="34" charset="0"/>
                <a:cs typeface="Calibri" panose="020F0502020204030204" pitchFamily="34" charset="0"/>
              </a:defRPr>
            </a:lvl1pPr>
            <a:lvl2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2pPr>
            <a:lvl3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3pPr>
            <a:lvl4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4pPr>
            <a:lvl5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5pPr>
            <a:lvl6pPr marL="388039" algn="ctr" defTabSz="885297" rtl="0" fontAlgn="base">
              <a:spcBef>
                <a:spcPct val="0"/>
              </a:spcBef>
              <a:spcAft>
                <a:spcPct val="0"/>
              </a:spcAft>
              <a:defRPr sz="3500" b="1">
                <a:solidFill>
                  <a:srgbClr val="000066"/>
                </a:solidFill>
                <a:latin typeface="Arial" charset="0"/>
                <a:cs typeface="Arial" charset="0"/>
              </a:defRPr>
            </a:lvl6pPr>
            <a:lvl7pPr marL="776130" algn="ctr" defTabSz="885297" rtl="0" fontAlgn="base">
              <a:spcBef>
                <a:spcPct val="0"/>
              </a:spcBef>
              <a:spcAft>
                <a:spcPct val="0"/>
              </a:spcAft>
              <a:defRPr sz="3500" b="1">
                <a:solidFill>
                  <a:srgbClr val="000066"/>
                </a:solidFill>
                <a:latin typeface="Arial" charset="0"/>
                <a:cs typeface="Arial" charset="0"/>
              </a:defRPr>
            </a:lvl7pPr>
            <a:lvl8pPr marL="1164209" algn="ctr" defTabSz="885297" rtl="0" fontAlgn="base">
              <a:spcBef>
                <a:spcPct val="0"/>
              </a:spcBef>
              <a:spcAft>
                <a:spcPct val="0"/>
              </a:spcAft>
              <a:defRPr sz="3500" b="1">
                <a:solidFill>
                  <a:srgbClr val="000066"/>
                </a:solidFill>
                <a:latin typeface="Arial" charset="0"/>
                <a:cs typeface="Arial" charset="0"/>
              </a:defRPr>
            </a:lvl8pPr>
            <a:lvl9pPr marL="1552277" algn="ctr" defTabSz="885297" rtl="0" fontAlgn="base">
              <a:spcBef>
                <a:spcPct val="0"/>
              </a:spcBef>
              <a:spcAft>
                <a:spcPct val="0"/>
              </a:spcAft>
              <a:defRPr sz="3500" b="1">
                <a:solidFill>
                  <a:srgbClr val="000066"/>
                </a:solidFill>
                <a:latin typeface="Arial" charset="0"/>
                <a:cs typeface="Arial" charset="0"/>
              </a:defRPr>
            </a:lvl9pPr>
          </a:lstStyle>
          <a:p>
            <a:pPr algn="ctr"/>
            <a:endParaRPr lang="en-GB" sz="4000" kern="0" dirty="0">
              <a:latin typeface="+mj-lt"/>
            </a:endParaRPr>
          </a:p>
        </p:txBody>
      </p:sp>
      <p:pic>
        <p:nvPicPr>
          <p:cNvPr id="12" name="Image3"/>
          <p:cNvPicPr/>
          <p:nvPr userDrawn="1"/>
        </p:nvPicPr>
        <p:blipFill>
          <a:blip r:embed="rId12">
            <a:lum/>
            <a:alphaModFix/>
          </a:blip>
          <a:srcRect/>
          <a:stretch>
            <a:fillRect/>
          </a:stretch>
        </p:blipFill>
        <p:spPr>
          <a:xfrm>
            <a:off x="30885" y="6165305"/>
            <a:ext cx="1152128" cy="675926"/>
          </a:xfrm>
          <a:prstGeom prst="rect">
            <a:avLst/>
          </a:prstGeom>
        </p:spPr>
      </p:pic>
    </p:spTree>
    <p:extLst>
      <p:ext uri="{BB962C8B-B14F-4D97-AF65-F5344CB8AC3E}">
        <p14:creationId xmlns:p14="http://schemas.microsoft.com/office/powerpoint/2010/main" val="2475989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p:txStyles>
    <p:titleStyle>
      <a:lvl1pPr algn="l" defTabSz="880152" rtl="0" eaLnBrk="0" fontAlgn="base" hangingPunct="0">
        <a:spcBef>
          <a:spcPct val="0"/>
        </a:spcBef>
        <a:spcAft>
          <a:spcPct val="0"/>
        </a:spcAft>
        <a:defRPr sz="2500" b="1">
          <a:solidFill>
            <a:schemeClr val="tx1"/>
          </a:solidFill>
          <a:latin typeface="Calibri" panose="020F0502020204030204" pitchFamily="34" charset="0"/>
          <a:ea typeface="Calibri" pitchFamily="34" charset="0"/>
          <a:cs typeface="Calibri" panose="020F0502020204030204" pitchFamily="34" charset="0"/>
        </a:defRPr>
      </a:lvl1pPr>
      <a:lvl2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2pPr>
      <a:lvl3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3pPr>
      <a:lvl4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4pPr>
      <a:lvl5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5pPr>
      <a:lvl6pPr marL="388039" algn="ctr" defTabSz="885297" rtl="0" fontAlgn="base">
        <a:spcBef>
          <a:spcPct val="0"/>
        </a:spcBef>
        <a:spcAft>
          <a:spcPct val="0"/>
        </a:spcAft>
        <a:defRPr sz="3500" b="1">
          <a:solidFill>
            <a:srgbClr val="000066"/>
          </a:solidFill>
          <a:latin typeface="Arial" charset="0"/>
          <a:cs typeface="Arial" charset="0"/>
        </a:defRPr>
      </a:lvl6pPr>
      <a:lvl7pPr marL="776130" algn="ctr" defTabSz="885297" rtl="0" fontAlgn="base">
        <a:spcBef>
          <a:spcPct val="0"/>
        </a:spcBef>
        <a:spcAft>
          <a:spcPct val="0"/>
        </a:spcAft>
        <a:defRPr sz="3500" b="1">
          <a:solidFill>
            <a:srgbClr val="000066"/>
          </a:solidFill>
          <a:latin typeface="Arial" charset="0"/>
          <a:cs typeface="Arial" charset="0"/>
        </a:defRPr>
      </a:lvl7pPr>
      <a:lvl8pPr marL="1164209" algn="ctr" defTabSz="885297" rtl="0" fontAlgn="base">
        <a:spcBef>
          <a:spcPct val="0"/>
        </a:spcBef>
        <a:spcAft>
          <a:spcPct val="0"/>
        </a:spcAft>
        <a:defRPr sz="3500" b="1">
          <a:solidFill>
            <a:srgbClr val="000066"/>
          </a:solidFill>
          <a:latin typeface="Arial" charset="0"/>
          <a:cs typeface="Arial" charset="0"/>
        </a:defRPr>
      </a:lvl8pPr>
      <a:lvl9pPr marL="1552277" algn="ctr" defTabSz="885297" rtl="0" fontAlgn="base">
        <a:spcBef>
          <a:spcPct val="0"/>
        </a:spcBef>
        <a:spcAft>
          <a:spcPct val="0"/>
        </a:spcAft>
        <a:defRPr sz="3500" b="1">
          <a:solidFill>
            <a:srgbClr val="000066"/>
          </a:solidFill>
          <a:latin typeface="Arial" charset="0"/>
          <a:cs typeface="Arial" charset="0"/>
        </a:defRPr>
      </a:lvl9pPr>
    </p:titleStyle>
    <p:bodyStyle>
      <a:lvl1pPr marL="324497" indent="-324497" algn="l" defTabSz="880152" rtl="0" eaLnBrk="0" fontAlgn="base" hangingPunct="0">
        <a:spcBef>
          <a:spcPct val="80000"/>
        </a:spcBef>
        <a:spcAft>
          <a:spcPct val="0"/>
        </a:spcAft>
        <a:buClr>
          <a:srgbClr val="1E7FB8"/>
        </a:buClr>
        <a:buFont typeface="Wingdings" pitchFamily="2" charset="2"/>
        <a:buChar char="§"/>
        <a:defRPr sz="2100">
          <a:solidFill>
            <a:schemeClr val="tx1"/>
          </a:solidFill>
          <a:latin typeface="Calibri" panose="020F0502020204030204" pitchFamily="34" charset="0"/>
          <a:ea typeface="Calibri" pitchFamily="34" charset="0"/>
          <a:cs typeface="Calibri" panose="020F0502020204030204" pitchFamily="34" charset="0"/>
        </a:defRPr>
      </a:lvl1pPr>
      <a:lvl2pPr marL="774692" indent="-266344" algn="l" defTabSz="880152" rtl="0" eaLnBrk="0" fontAlgn="base" hangingPunct="0">
        <a:spcBef>
          <a:spcPct val="20000"/>
        </a:spcBef>
        <a:spcAft>
          <a:spcPct val="0"/>
        </a:spcAft>
        <a:buClr>
          <a:srgbClr val="1E7FB8"/>
        </a:buClr>
        <a:buFont typeface="Arial" pitchFamily="34" charset="0"/>
        <a:buChar char="–"/>
        <a:defRPr sz="1800">
          <a:solidFill>
            <a:schemeClr val="tx1"/>
          </a:solidFill>
          <a:latin typeface="Calibri" panose="020F0502020204030204" pitchFamily="34" charset="0"/>
          <a:ea typeface="Calibri" pitchFamily="34" charset="0"/>
          <a:cs typeface="Calibri" panose="020F0502020204030204" pitchFamily="34" charset="0"/>
        </a:defRPr>
      </a:lvl2pPr>
      <a:lvl3pPr marL="1212730" indent="-254174" algn="l" defTabSz="880152" rtl="0" eaLnBrk="0" fontAlgn="base" hangingPunct="0">
        <a:spcBef>
          <a:spcPct val="20000"/>
        </a:spcBef>
        <a:spcAft>
          <a:spcPct val="0"/>
        </a:spcAft>
        <a:buClr>
          <a:srgbClr val="1E7FB8"/>
        </a:buClr>
        <a:buChar char="•"/>
        <a:defRPr>
          <a:solidFill>
            <a:schemeClr val="tx1"/>
          </a:solidFill>
          <a:latin typeface="Calibri" panose="020F0502020204030204" pitchFamily="34" charset="0"/>
          <a:ea typeface="Calibri" pitchFamily="34" charset="0"/>
          <a:cs typeface="Calibri" panose="020F0502020204030204" pitchFamily="34" charset="0"/>
        </a:defRPr>
      </a:lvl3pPr>
      <a:lvl4pPr marL="1607523" indent="-212266" algn="l" defTabSz="880152" rtl="0" eaLnBrk="0" fontAlgn="base" hangingPunct="0">
        <a:spcBef>
          <a:spcPct val="20000"/>
        </a:spcBef>
        <a:spcAft>
          <a:spcPct val="0"/>
        </a:spcAft>
        <a:buClr>
          <a:srgbClr val="1E7FB8"/>
        </a:buClr>
        <a:buChar char="–"/>
        <a:defRPr>
          <a:solidFill>
            <a:schemeClr val="tx1"/>
          </a:solidFill>
          <a:latin typeface="Calibri" panose="020F0502020204030204" pitchFamily="34" charset="0"/>
          <a:ea typeface="Calibri" pitchFamily="34" charset="0"/>
          <a:cs typeface="Calibri" panose="020F0502020204030204" pitchFamily="34" charset="0"/>
        </a:defRPr>
      </a:lvl4pPr>
      <a:lvl5pPr marL="1921176" indent="-132495" algn="r" defTabSz="880152" rtl="1" eaLnBrk="0" fontAlgn="base" hangingPunct="0">
        <a:spcBef>
          <a:spcPct val="20000"/>
        </a:spcBef>
        <a:spcAft>
          <a:spcPct val="0"/>
        </a:spcAft>
        <a:buChar char="»"/>
        <a:defRPr sz="2000">
          <a:solidFill>
            <a:srgbClr val="000066"/>
          </a:solidFill>
          <a:latin typeface="+mn-lt"/>
          <a:cs typeface="+mn-cs"/>
        </a:defRPr>
      </a:lvl5pPr>
      <a:lvl6pPr marL="2313599" indent="-140140" algn="r" defTabSz="885297" rtl="1" fontAlgn="base">
        <a:spcBef>
          <a:spcPct val="20000"/>
        </a:spcBef>
        <a:spcAft>
          <a:spcPct val="0"/>
        </a:spcAft>
        <a:buChar char="»"/>
        <a:defRPr sz="2000">
          <a:solidFill>
            <a:srgbClr val="000066"/>
          </a:solidFill>
          <a:latin typeface="+mn-lt"/>
          <a:cs typeface="+mn-cs"/>
        </a:defRPr>
      </a:lvl6pPr>
      <a:lvl7pPr marL="2701667" indent="-140140" algn="r" defTabSz="885297" rtl="1" fontAlgn="base">
        <a:spcBef>
          <a:spcPct val="20000"/>
        </a:spcBef>
        <a:spcAft>
          <a:spcPct val="0"/>
        </a:spcAft>
        <a:buChar char="»"/>
        <a:defRPr sz="2000">
          <a:solidFill>
            <a:srgbClr val="000066"/>
          </a:solidFill>
          <a:latin typeface="+mn-lt"/>
          <a:cs typeface="+mn-cs"/>
        </a:defRPr>
      </a:lvl7pPr>
      <a:lvl8pPr marL="3089733" indent="-140140" algn="r" defTabSz="885297" rtl="1" fontAlgn="base">
        <a:spcBef>
          <a:spcPct val="20000"/>
        </a:spcBef>
        <a:spcAft>
          <a:spcPct val="0"/>
        </a:spcAft>
        <a:buChar char="»"/>
        <a:defRPr sz="2000">
          <a:solidFill>
            <a:srgbClr val="000066"/>
          </a:solidFill>
          <a:latin typeface="+mn-lt"/>
          <a:cs typeface="+mn-cs"/>
        </a:defRPr>
      </a:lvl8pPr>
      <a:lvl9pPr marL="3477811" indent="-140140" algn="r" defTabSz="885297" rtl="1" fontAlgn="base">
        <a:spcBef>
          <a:spcPct val="20000"/>
        </a:spcBef>
        <a:spcAft>
          <a:spcPct val="0"/>
        </a:spcAft>
        <a:buChar char="»"/>
        <a:defRPr sz="2000">
          <a:solidFill>
            <a:srgbClr val="000066"/>
          </a:solidFill>
          <a:latin typeface="+mn-lt"/>
          <a:cs typeface="+mn-cs"/>
        </a:defRPr>
      </a:lvl9pPr>
    </p:bodyStyle>
    <p:otherStyle>
      <a:defPPr>
        <a:defRPr lang="en-US"/>
      </a:defPPr>
      <a:lvl1pPr marL="0" algn="l" defTabSz="776130" rtl="0" eaLnBrk="1" latinLnBrk="0" hangingPunct="1">
        <a:defRPr sz="1600" kern="1200">
          <a:solidFill>
            <a:schemeClr val="tx1"/>
          </a:solidFill>
          <a:latin typeface="+mn-lt"/>
          <a:ea typeface="+mn-ea"/>
          <a:cs typeface="+mn-cs"/>
        </a:defRPr>
      </a:lvl1pPr>
      <a:lvl2pPr marL="388039" algn="l" defTabSz="776130" rtl="0" eaLnBrk="1" latinLnBrk="0" hangingPunct="1">
        <a:defRPr sz="1600" kern="1200">
          <a:solidFill>
            <a:schemeClr val="tx1"/>
          </a:solidFill>
          <a:latin typeface="+mn-lt"/>
          <a:ea typeface="+mn-ea"/>
          <a:cs typeface="+mn-cs"/>
        </a:defRPr>
      </a:lvl2pPr>
      <a:lvl3pPr marL="776130" algn="l" defTabSz="776130" rtl="0" eaLnBrk="1" latinLnBrk="0" hangingPunct="1">
        <a:defRPr sz="1600" kern="1200">
          <a:solidFill>
            <a:schemeClr val="tx1"/>
          </a:solidFill>
          <a:latin typeface="+mn-lt"/>
          <a:ea typeface="+mn-ea"/>
          <a:cs typeface="+mn-cs"/>
        </a:defRPr>
      </a:lvl3pPr>
      <a:lvl4pPr marL="1164209" algn="l" defTabSz="776130" rtl="0" eaLnBrk="1" latinLnBrk="0" hangingPunct="1">
        <a:defRPr sz="1600" kern="1200">
          <a:solidFill>
            <a:schemeClr val="tx1"/>
          </a:solidFill>
          <a:latin typeface="+mn-lt"/>
          <a:ea typeface="+mn-ea"/>
          <a:cs typeface="+mn-cs"/>
        </a:defRPr>
      </a:lvl4pPr>
      <a:lvl5pPr marL="1552277" algn="l" defTabSz="776130" rtl="0" eaLnBrk="1" latinLnBrk="0" hangingPunct="1">
        <a:defRPr sz="1600" kern="1200">
          <a:solidFill>
            <a:schemeClr val="tx1"/>
          </a:solidFill>
          <a:latin typeface="+mn-lt"/>
          <a:ea typeface="+mn-ea"/>
          <a:cs typeface="+mn-cs"/>
        </a:defRPr>
      </a:lvl5pPr>
      <a:lvl6pPr marL="1940354" algn="l" defTabSz="776130" rtl="0" eaLnBrk="1" latinLnBrk="0" hangingPunct="1">
        <a:defRPr sz="1600" kern="1200">
          <a:solidFill>
            <a:schemeClr val="tx1"/>
          </a:solidFill>
          <a:latin typeface="+mn-lt"/>
          <a:ea typeface="+mn-ea"/>
          <a:cs typeface="+mn-cs"/>
        </a:defRPr>
      </a:lvl6pPr>
      <a:lvl7pPr marL="2328422" algn="l" defTabSz="776130" rtl="0" eaLnBrk="1" latinLnBrk="0" hangingPunct="1">
        <a:defRPr sz="1600" kern="1200">
          <a:solidFill>
            <a:schemeClr val="tx1"/>
          </a:solidFill>
          <a:latin typeface="+mn-lt"/>
          <a:ea typeface="+mn-ea"/>
          <a:cs typeface="+mn-cs"/>
        </a:defRPr>
      </a:lvl7pPr>
      <a:lvl8pPr marL="2716488" algn="l" defTabSz="776130" rtl="0" eaLnBrk="1" latinLnBrk="0" hangingPunct="1">
        <a:defRPr sz="1600" kern="1200">
          <a:solidFill>
            <a:schemeClr val="tx1"/>
          </a:solidFill>
          <a:latin typeface="+mn-lt"/>
          <a:ea typeface="+mn-ea"/>
          <a:cs typeface="+mn-cs"/>
        </a:defRPr>
      </a:lvl8pPr>
      <a:lvl9pPr marL="3104562" algn="l" defTabSz="776130"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Text&#10;&#10;Description automatically generated">
            <a:extLst>
              <a:ext uri="{FF2B5EF4-FFF2-40B4-BE49-F238E27FC236}">
                <a16:creationId xmlns:a16="http://schemas.microsoft.com/office/drawing/2014/main" id="{7E7C0F58-DC40-43D2-810E-CDA41A229EDD}"/>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pic>
        <p:nvPicPr>
          <p:cNvPr id="11" name="Graphic 10">
            <a:extLst>
              <a:ext uri="{FF2B5EF4-FFF2-40B4-BE49-F238E27FC236}">
                <a16:creationId xmlns:a16="http://schemas.microsoft.com/office/drawing/2014/main" id="{37D9FE68-CE90-4050-AE7A-82C347A29615}"/>
              </a:ext>
            </a:extLst>
          </p:cNvPr>
          <p:cNvPicPr>
            <a:picLocks noChangeAspect="1"/>
          </p:cNvPicPr>
          <p:nvPr/>
        </p:nvPicPr>
        <p:blipFill rotWithShape="1">
          <a:blip r:embed="rId16">
            <a:extLst>
              <a:ext uri="{96DAC541-7B7A-43D3-8B79-37D633B846F1}">
                <asvg:svgBlip xmlns:asvg="http://schemas.microsoft.com/office/drawing/2016/SVG/main" r:embed="rId17"/>
              </a:ext>
            </a:extLst>
          </a:blip>
          <a:srcRect l="17692" t="-4417" r="-925" b="9788"/>
          <a:stretch/>
        </p:blipFill>
        <p:spPr>
          <a:xfrm>
            <a:off x="-1" y="1042522"/>
            <a:ext cx="7072314" cy="5815478"/>
          </a:xfrm>
          <a:prstGeom prst="rect">
            <a:avLst/>
          </a:prstGeom>
        </p:spPr>
      </p:pic>
      <p:sp>
        <p:nvSpPr>
          <p:cNvPr id="12" name="Rectangle 11">
            <a:extLst>
              <a:ext uri="{FF2B5EF4-FFF2-40B4-BE49-F238E27FC236}">
                <a16:creationId xmlns:a16="http://schemas.microsoft.com/office/drawing/2014/main" id="{267FBC46-7578-4278-9BA4-D89423E80DA2}"/>
              </a:ext>
            </a:extLst>
          </p:cNvPr>
          <p:cNvSpPr/>
          <p:nvPr/>
        </p:nvSpPr>
        <p:spPr>
          <a:xfrm>
            <a:off x="493985" y="543055"/>
            <a:ext cx="11204027" cy="5903578"/>
          </a:xfrm>
          <a:prstGeom prst="rect">
            <a:avLst/>
          </a:prstGeom>
          <a:solidFill>
            <a:srgbClr val="FFFFFF">
              <a:alpha val="9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4E1AB945-514E-4F6D-AE80-ACD0DC77F729}"/>
              </a:ext>
            </a:extLst>
          </p:cNvPr>
          <p:cNvSpPr/>
          <p:nvPr/>
        </p:nvSpPr>
        <p:spPr>
          <a:xfrm>
            <a:off x="0" y="0"/>
            <a:ext cx="56981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CB2EC4A8-7772-4767-9DAA-F1F9770F37C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7CC80B5-1C59-477A-B746-32799F2EFAD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8EC9A2-BDAA-418E-88A0-12B02E81E3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4BD823-0DE5-43E6-AB41-238CAFDD4A97}" type="datetimeFigureOut">
              <a:rPr lang="en-US" smtClean="0"/>
              <a:pPr/>
              <a:t>6/14/23</a:t>
            </a:fld>
            <a:endParaRPr lang="en-US"/>
          </a:p>
        </p:txBody>
      </p:sp>
      <p:sp>
        <p:nvSpPr>
          <p:cNvPr id="5" name="Footer Placeholder 4">
            <a:extLst>
              <a:ext uri="{FF2B5EF4-FFF2-40B4-BE49-F238E27FC236}">
                <a16:creationId xmlns:a16="http://schemas.microsoft.com/office/drawing/2014/main" id="{D2B3DB67-73EC-4DA0-923E-D9FA78182D9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F865DEE-7864-45F3-AC66-A8E39AF05F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pic>
        <p:nvPicPr>
          <p:cNvPr id="17" name="Picture 16" descr="Text&#10;&#10;Description automatically generated with medium confidence">
            <a:extLst>
              <a:ext uri="{FF2B5EF4-FFF2-40B4-BE49-F238E27FC236}">
                <a16:creationId xmlns:a16="http://schemas.microsoft.com/office/drawing/2014/main" id="{CA11195C-1387-47A6-984D-765557D9C465}"/>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10659434" y="49423"/>
            <a:ext cx="1038578" cy="426163"/>
          </a:xfrm>
          <a:prstGeom prst="rect">
            <a:avLst/>
          </a:prstGeom>
        </p:spPr>
      </p:pic>
    </p:spTree>
    <p:extLst>
      <p:ext uri="{BB962C8B-B14F-4D97-AF65-F5344CB8AC3E}">
        <p14:creationId xmlns:p14="http://schemas.microsoft.com/office/powerpoint/2010/main" val="3858421424"/>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14.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2.xml"/><Relationship Id="rId5" Type="http://schemas.openxmlformats.org/officeDocument/2006/relationships/image" Target="../media/image7.png"/><Relationship Id="rId4" Type="http://schemas.openxmlformats.org/officeDocument/2006/relationships/image" Target="../media/image9.svg"/></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6.jp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comments" Target="../comments/commen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A78D10E-D16B-449B-B908-057310C75F56}"/>
              </a:ext>
            </a:extLst>
          </p:cNvPr>
          <p:cNvSpPr/>
          <p:nvPr/>
        </p:nvSpPr>
        <p:spPr>
          <a:xfrm>
            <a:off x="0" y="0"/>
            <a:ext cx="3429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raphic 8">
            <a:extLst>
              <a:ext uri="{FF2B5EF4-FFF2-40B4-BE49-F238E27FC236}">
                <a16:creationId xmlns:a16="http://schemas.microsoft.com/office/drawing/2014/main" id="{CA221911-C5EC-4C4E-807D-C73E922E174B}"/>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17142" b="5371"/>
          <a:stretch/>
        </p:blipFill>
        <p:spPr>
          <a:xfrm>
            <a:off x="-1" y="1042522"/>
            <a:ext cx="7040911" cy="5815478"/>
          </a:xfrm>
          <a:prstGeom prst="rect">
            <a:avLst/>
          </a:prstGeom>
        </p:spPr>
      </p:pic>
      <p:sp>
        <p:nvSpPr>
          <p:cNvPr id="10" name="Rectangle 9">
            <a:extLst>
              <a:ext uri="{FF2B5EF4-FFF2-40B4-BE49-F238E27FC236}">
                <a16:creationId xmlns:a16="http://schemas.microsoft.com/office/drawing/2014/main" id="{E323D24B-3630-4706-929A-64E20FDEA3C3}"/>
              </a:ext>
            </a:extLst>
          </p:cNvPr>
          <p:cNvSpPr/>
          <p:nvPr/>
        </p:nvSpPr>
        <p:spPr>
          <a:xfrm>
            <a:off x="3093078" y="2276872"/>
            <a:ext cx="8763000" cy="2095950"/>
          </a:xfrm>
          <a:prstGeom prst="rect">
            <a:avLst/>
          </a:prstGeom>
          <a:solidFill>
            <a:srgbClr val="00B0F0">
              <a:alpha val="6313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Title 2">
            <a:extLst>
              <a:ext uri="{FF2B5EF4-FFF2-40B4-BE49-F238E27FC236}">
                <a16:creationId xmlns:a16="http://schemas.microsoft.com/office/drawing/2014/main" id="{1CC35C35-86B6-4756-914A-EBADAD660EC5}"/>
              </a:ext>
            </a:extLst>
          </p:cNvPr>
          <p:cNvSpPr txBox="1">
            <a:spLocks/>
          </p:cNvSpPr>
          <p:nvPr/>
        </p:nvSpPr>
        <p:spPr>
          <a:xfrm>
            <a:off x="3780576" y="2551198"/>
            <a:ext cx="8059850" cy="134804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lnSpc>
                <a:spcPct val="120000"/>
              </a:lnSpc>
            </a:pPr>
            <a:r>
              <a:rPr lang="en-US" sz="3600" b="1" dirty="0">
                <a:solidFill>
                  <a:schemeClr val="bg1"/>
                </a:solidFill>
                <a:effectLst>
                  <a:outerShdw blurRad="38100" dist="38100" dir="2700000" algn="tl">
                    <a:srgbClr val="000000">
                      <a:alpha val="43137"/>
                    </a:srgbClr>
                  </a:outerShdw>
                </a:effectLst>
                <a:latin typeface="Pyidaungsu" panose="020B0502040204020203" pitchFamily="34" charset="0"/>
                <a:cs typeface="Pyidaungsu" panose="020B0502040204020203" pitchFamily="34" charset="0"/>
              </a:rPr>
              <a:t>၅။ </a:t>
            </a:r>
            <a:r>
              <a:rPr lang="en-US" sz="3600" b="1" dirty="0" err="1">
                <a:solidFill>
                  <a:schemeClr val="bg1"/>
                </a:solidFill>
                <a:effectLst>
                  <a:outerShdw blurRad="38100" dist="38100" dir="2700000" algn="tl">
                    <a:srgbClr val="000000">
                      <a:alpha val="43137"/>
                    </a:srgbClr>
                  </a:outerShdw>
                </a:effectLst>
                <a:latin typeface="Pyidaungsu" panose="020B0502040204020203" pitchFamily="34" charset="0"/>
                <a:cs typeface="Pyidaungsu" panose="020B0502040204020203" pitchFamily="34" charset="0"/>
              </a:rPr>
              <a:t>ကာလဝမ်းရောဂ</a:t>
            </a:r>
            <a:r>
              <a:rPr lang="en-US" sz="3600" b="1" dirty="0">
                <a:solidFill>
                  <a:schemeClr val="bg1"/>
                </a:solidFill>
                <a:effectLst>
                  <a:outerShdw blurRad="38100" dist="38100" dir="2700000" algn="tl">
                    <a:srgbClr val="000000">
                      <a:alpha val="43137"/>
                    </a:srgbClr>
                  </a:outerShdw>
                </a:effectLst>
                <a:latin typeface="Pyidaungsu" panose="020B0502040204020203" pitchFamily="34" charset="0"/>
                <a:cs typeface="Pyidaungsu" panose="020B0502040204020203" pitchFamily="34" charset="0"/>
              </a:rPr>
              <a:t>ါ </a:t>
            </a:r>
          </a:p>
          <a:p>
            <a:pPr algn="ctr">
              <a:lnSpc>
                <a:spcPct val="120000"/>
              </a:lnSpc>
            </a:pPr>
            <a:r>
              <a:rPr lang="en-US" sz="3600" b="1" dirty="0" err="1">
                <a:solidFill>
                  <a:schemeClr val="bg1"/>
                </a:solidFill>
                <a:effectLst>
                  <a:outerShdw blurRad="38100" dist="38100" dir="2700000" algn="tl">
                    <a:srgbClr val="000000">
                      <a:alpha val="43137"/>
                    </a:srgbClr>
                  </a:outerShdw>
                </a:effectLst>
                <a:latin typeface="Pyidaungsu" panose="020B0502040204020203" pitchFamily="34" charset="0"/>
                <a:cs typeface="Pyidaungsu" panose="020B0502040204020203" pitchFamily="34" charset="0"/>
              </a:rPr>
              <a:t>လူနာစီမံခန</a:t>
            </a:r>
            <a:r>
              <a:rPr lang="en-US" sz="3600" b="1" dirty="0">
                <a:solidFill>
                  <a:schemeClr val="bg1"/>
                </a:solidFill>
                <a:effectLst>
                  <a:outerShdw blurRad="38100" dist="38100" dir="2700000" algn="tl">
                    <a:srgbClr val="000000">
                      <a:alpha val="43137"/>
                    </a:srgbClr>
                  </a:outerShdw>
                </a:effectLst>
                <a:latin typeface="Pyidaungsu" panose="020B0502040204020203" pitchFamily="34" charset="0"/>
                <a:cs typeface="Pyidaungsu" panose="020B0502040204020203" pitchFamily="34" charset="0"/>
              </a:rPr>
              <a:t>့်ခွဲရေး</a:t>
            </a:r>
            <a:endParaRPr lang="fr-FR" sz="3600" b="1" dirty="0">
              <a:solidFill>
                <a:schemeClr val="bg1"/>
              </a:solidFill>
              <a:effectLst>
                <a:outerShdw blurRad="38100" dist="38100" dir="2700000" algn="tl">
                  <a:srgbClr val="000000">
                    <a:alpha val="43137"/>
                  </a:srgbClr>
                </a:outerShdw>
              </a:effectLst>
              <a:latin typeface="Pyidaungsu" panose="020B0502040204020203" pitchFamily="34" charset="0"/>
              <a:cs typeface="Pyidaungsu" panose="020B0502040204020203" pitchFamily="34" charset="0"/>
            </a:endParaRPr>
          </a:p>
        </p:txBody>
      </p:sp>
      <p:pic>
        <p:nvPicPr>
          <p:cNvPr id="2" name="Picture 1">
            <a:extLst>
              <a:ext uri="{FF2B5EF4-FFF2-40B4-BE49-F238E27FC236}">
                <a16:creationId xmlns:a16="http://schemas.microsoft.com/office/drawing/2014/main" id="{AE54B0D8-44EB-FB64-E0ED-8C8B55F7CCB5}"/>
              </a:ext>
            </a:extLst>
          </p:cNvPr>
          <p:cNvPicPr>
            <a:picLocks noChangeAspect="1"/>
          </p:cNvPicPr>
          <p:nvPr/>
        </p:nvPicPr>
        <p:blipFill>
          <a:blip r:embed="rId4"/>
          <a:stretch>
            <a:fillRect/>
          </a:stretch>
        </p:blipFill>
        <p:spPr>
          <a:xfrm>
            <a:off x="9058384" y="0"/>
            <a:ext cx="3133616" cy="1450974"/>
          </a:xfrm>
          <a:prstGeom prst="rect">
            <a:avLst/>
          </a:prstGeom>
        </p:spPr>
      </p:pic>
    </p:spTree>
    <p:extLst>
      <p:ext uri="{BB962C8B-B14F-4D97-AF65-F5344CB8AC3E}">
        <p14:creationId xmlns:p14="http://schemas.microsoft.com/office/powerpoint/2010/main" val="791592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stretch>
            <a:fillRect/>
          </a:stretch>
        </p:blipFill>
        <p:spPr>
          <a:xfrm>
            <a:off x="10250667" y="4229900"/>
            <a:ext cx="1747105" cy="2509355"/>
          </a:xfrm>
          <a:prstGeom prst="rect">
            <a:avLst/>
          </a:prstGeom>
        </p:spPr>
      </p:pic>
      <p:pic>
        <p:nvPicPr>
          <p:cNvPr id="13" name="Picture 12"/>
          <p:cNvPicPr>
            <a:picLocks noChangeAspect="1"/>
          </p:cNvPicPr>
          <p:nvPr/>
        </p:nvPicPr>
        <p:blipFill>
          <a:blip r:embed="rId3"/>
          <a:stretch>
            <a:fillRect/>
          </a:stretch>
        </p:blipFill>
        <p:spPr>
          <a:xfrm>
            <a:off x="0" y="6001419"/>
            <a:ext cx="1415480" cy="856581"/>
          </a:xfrm>
          <a:prstGeom prst="rect">
            <a:avLst/>
          </a:prstGeom>
        </p:spPr>
      </p:pic>
      <p:sp>
        <p:nvSpPr>
          <p:cNvPr id="2" name="Title 1"/>
          <p:cNvSpPr>
            <a:spLocks noGrp="1"/>
          </p:cNvSpPr>
          <p:nvPr>
            <p:ph type="title"/>
          </p:nvPr>
        </p:nvSpPr>
        <p:spPr>
          <a:xfrm>
            <a:off x="836984" y="392384"/>
            <a:ext cx="10515600" cy="1008585"/>
          </a:xfrm>
          <a:noFill/>
        </p:spPr>
        <p:txBody>
          <a:bodyPr>
            <a:normAutofit/>
          </a:bodyPr>
          <a:lstStyle/>
          <a:p>
            <a:r>
              <a:rPr lang="en-US" sz="3200" b="1" dirty="0" err="1">
                <a:latin typeface="Pyidaungsu" panose="020B0502040204020203" pitchFamily="34" charset="0"/>
                <a:cs typeface="Pyidaungsu" panose="020B0502040204020203" pitchFamily="34" charset="0"/>
              </a:rPr>
              <a:t>ရေဓါတ်ခမ်းခြောက်မှုလက္ခဏာများကို</a:t>
            </a:r>
            <a:r>
              <a:rPr lang="en-US" sz="3200" b="1" dirty="0">
                <a:latin typeface="Pyidaungsu" panose="020B0502040204020203" pitchFamily="34" charset="0"/>
                <a:cs typeface="Pyidaungsu" panose="020B0502040204020203" pitchFamily="34" charset="0"/>
              </a:rPr>
              <a:t> </a:t>
            </a:r>
            <a:r>
              <a:rPr lang="en-US" sz="3200" b="1" dirty="0" err="1">
                <a:latin typeface="Pyidaungsu" panose="020B0502040204020203" pitchFamily="34" charset="0"/>
                <a:cs typeface="Pyidaungsu" panose="020B0502040204020203" pitchFamily="34" charset="0"/>
              </a:rPr>
              <a:t>အကဲဖြတ်ခြင်း</a:t>
            </a:r>
            <a:r>
              <a:rPr lang="en-US" sz="3200" b="1" dirty="0">
                <a:latin typeface="Pyidaungsu" panose="020B0502040204020203" pitchFamily="34" charset="0"/>
                <a:cs typeface="Pyidaungsu" panose="020B0502040204020203" pitchFamily="34" charset="0"/>
              </a:rPr>
              <a:t> </a:t>
            </a:r>
            <a:endParaRPr lang="en-US" sz="3200" dirty="0">
              <a:latin typeface="Pyidaungsu" panose="020B0502040204020203" pitchFamily="34" charset="0"/>
              <a:cs typeface="Pyidaungsu" panose="020B0502040204020203" pitchFamily="34" charset="0"/>
            </a:endParaRPr>
          </a:p>
        </p:txBody>
      </p:sp>
      <p:sp>
        <p:nvSpPr>
          <p:cNvPr id="7" name="Text Placeholder 6"/>
          <p:cNvSpPr>
            <a:spLocks noGrp="1"/>
          </p:cNvSpPr>
          <p:nvPr>
            <p:ph type="body" idx="1"/>
          </p:nvPr>
        </p:nvSpPr>
        <p:spPr>
          <a:xfrm>
            <a:off x="949707" y="1485086"/>
            <a:ext cx="5157787" cy="846732"/>
          </a:xfrm>
        </p:spPr>
        <p:txBody>
          <a:bodyPr>
            <a:normAutofit/>
          </a:bodyPr>
          <a:lstStyle/>
          <a:p>
            <a:r>
              <a:rPr lang="en-US" sz="2200" dirty="0" err="1">
                <a:latin typeface="Pyidaungsu" panose="020B0502040204020203" pitchFamily="34" charset="0"/>
                <a:cs typeface="Pyidaungsu" panose="020B0502040204020203" pitchFamily="34" charset="0"/>
              </a:rPr>
              <a:t>အန္တရာယ</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လက္ခဏာ</a:t>
            </a:r>
            <a:r>
              <a:rPr lang="en-US" sz="2200" dirty="0">
                <a:latin typeface="Pyidaungsu" panose="020B0502040204020203" pitchFamily="34" charset="0"/>
                <a:cs typeface="Pyidaungsu" panose="020B0502040204020203" pitchFamily="34" charset="0"/>
              </a:rPr>
              <a:t> မရှိပါ</a:t>
            </a:r>
          </a:p>
        </p:txBody>
      </p:sp>
      <p:sp>
        <p:nvSpPr>
          <p:cNvPr id="8" name="Content Placeholder 7"/>
          <p:cNvSpPr>
            <a:spLocks noGrp="1"/>
          </p:cNvSpPr>
          <p:nvPr>
            <p:ph sz="half" idx="2"/>
          </p:nvPr>
        </p:nvSpPr>
        <p:spPr>
          <a:xfrm>
            <a:off x="836984" y="2661890"/>
            <a:ext cx="5445315" cy="3719438"/>
          </a:xfrm>
        </p:spPr>
        <p:txBody>
          <a:bodyPr>
            <a:normAutofit/>
          </a:bodyPr>
          <a:lstStyle/>
          <a:p>
            <a:r>
              <a:rPr lang="en-US" sz="2000" dirty="0" err="1">
                <a:latin typeface="Pyidaungsu" panose="020B0502040204020203" pitchFamily="34" charset="0"/>
                <a:cs typeface="Pyidaungsu" panose="020B0502040204020203" pitchFamily="34" charset="0"/>
              </a:rPr>
              <a:t>မှိန်းနေခြင်း</a:t>
            </a:r>
            <a:r>
              <a:rPr lang="en-US" sz="2000" dirty="0">
                <a:latin typeface="Pyidaungsu" panose="020B0502040204020203" pitchFamily="34" charset="0"/>
                <a:cs typeface="Pyidaungsu" panose="020B0502040204020203" pitchFamily="34" charset="0"/>
              </a:rPr>
              <a:t> သို့မဟုတ် </a:t>
            </a:r>
            <a:r>
              <a:rPr lang="en-US" sz="2000" dirty="0" err="1">
                <a:latin typeface="Pyidaungsu" panose="020B0502040204020203" pitchFamily="34" charset="0"/>
                <a:cs typeface="Pyidaungsu" panose="020B0502040204020203" pitchFamily="34" charset="0"/>
              </a:rPr>
              <a:t>သတိလစ်နေခြင်း</a:t>
            </a:r>
            <a:r>
              <a:rPr lang="en-US" sz="2000" dirty="0">
                <a:latin typeface="Pyidaungsu" panose="020B0502040204020203" pitchFamily="34" charset="0"/>
                <a:cs typeface="Pyidaungsu" panose="020B0502040204020203" pitchFamily="34" charset="0"/>
              </a:rPr>
              <a:t> </a:t>
            </a:r>
          </a:p>
          <a:p>
            <a:r>
              <a:rPr lang="en-US" sz="2000" dirty="0" err="1">
                <a:latin typeface="Pyidaungsu" panose="020B0502040204020203" pitchFamily="34" charset="0"/>
                <a:cs typeface="Pyidaungsu" panose="020B0502040204020203" pitchFamily="34" charset="0"/>
              </a:rPr>
              <a:t>သွေးခုန်နှုန်း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အားနည်းခြင်း</a:t>
            </a:r>
            <a:r>
              <a:rPr lang="en-US" sz="2000" dirty="0">
                <a:latin typeface="Pyidaungsu" panose="020B0502040204020203" pitchFamily="34" charset="0"/>
                <a:cs typeface="Pyidaungsu" panose="020B0502040204020203" pitchFamily="34" charset="0"/>
              </a:rPr>
              <a:t> သို့မဟုတ် </a:t>
            </a:r>
            <a:r>
              <a:rPr lang="en-US" sz="2000" dirty="0" err="1">
                <a:latin typeface="Pyidaungsu" panose="020B0502040204020203" pitchFamily="34" charset="0"/>
                <a:cs typeface="Pyidaungsu" panose="020B0502040204020203" pitchFamily="34" charset="0"/>
              </a:rPr>
              <a:t>သွေးမခုန်ခြင်း</a:t>
            </a:r>
            <a:r>
              <a:rPr lang="en-US" sz="2000" dirty="0">
                <a:latin typeface="Pyidaungsu" panose="020B0502040204020203" pitchFamily="34" charset="0"/>
                <a:cs typeface="Pyidaungsu" panose="020B0502040204020203" pitchFamily="34" charset="0"/>
              </a:rPr>
              <a:t> </a:t>
            </a:r>
          </a:p>
          <a:p>
            <a:r>
              <a:rPr lang="en-US" sz="2000" dirty="0" err="1">
                <a:latin typeface="Pyidaungsu" panose="020B0502040204020203" pitchFamily="34" charset="0"/>
                <a:cs typeface="Pyidaungsu" panose="020B0502040204020203" pitchFamily="34" charset="0"/>
              </a:rPr>
              <a:t>အသက်ရှူရခက်ခဲခြင်း</a:t>
            </a:r>
            <a:r>
              <a:rPr lang="en-US" sz="2000" dirty="0">
                <a:latin typeface="Pyidaungsu" panose="020B0502040204020203" pitchFamily="34" charset="0"/>
                <a:cs typeface="Pyidaungsu" panose="020B0502040204020203" pitchFamily="34" charset="0"/>
              </a:rPr>
              <a:t> </a:t>
            </a:r>
          </a:p>
        </p:txBody>
      </p:sp>
      <p:sp>
        <p:nvSpPr>
          <p:cNvPr id="9" name="Text Placeholder 8"/>
          <p:cNvSpPr>
            <a:spLocks noGrp="1"/>
          </p:cNvSpPr>
          <p:nvPr>
            <p:ph type="body" sz="quarter" idx="3"/>
          </p:nvPr>
        </p:nvSpPr>
        <p:spPr>
          <a:xfrm>
            <a:off x="6107494" y="1423789"/>
            <a:ext cx="5724466" cy="682501"/>
          </a:xfrm>
        </p:spPr>
        <p:txBody>
          <a:bodyPr>
            <a:normAutofit/>
          </a:bodyPr>
          <a:lstStyle/>
          <a:p>
            <a:r>
              <a:rPr lang="en-US" sz="2200" dirty="0" err="1">
                <a:solidFill>
                  <a:srgbClr val="FF0000"/>
                </a:solidFill>
                <a:latin typeface="Pyidaungsu" panose="020B0502040204020203" pitchFamily="34" charset="0"/>
                <a:cs typeface="Pyidaungsu" panose="020B0502040204020203" pitchFamily="34" charset="0"/>
              </a:rPr>
              <a:t>ရေဓါတ်ခမ်းခြောက်မှုလက္ခဏာ</a:t>
            </a:r>
            <a:r>
              <a:rPr lang="en-US" sz="2200" dirty="0">
                <a:solidFill>
                  <a:srgbClr val="FF0000"/>
                </a:solidFill>
                <a:latin typeface="Pyidaungsu" panose="020B0502040204020203" pitchFamily="34" charset="0"/>
                <a:cs typeface="Pyidaungsu" panose="020B0502040204020203" pitchFamily="34" charset="0"/>
              </a:rPr>
              <a:t> </a:t>
            </a:r>
            <a:r>
              <a:rPr lang="en-US" sz="2200" dirty="0" err="1">
                <a:solidFill>
                  <a:srgbClr val="FF0000"/>
                </a:solidFill>
                <a:latin typeface="Pyidaungsu" panose="020B0502040204020203" pitchFamily="34" charset="0"/>
                <a:cs typeface="Pyidaungsu" panose="020B0502040204020203" pitchFamily="34" charset="0"/>
              </a:rPr>
              <a:t>အနည်းဆုံး</a:t>
            </a:r>
            <a:r>
              <a:rPr lang="en-US" sz="2200" dirty="0">
                <a:solidFill>
                  <a:srgbClr val="FF0000"/>
                </a:solidFill>
                <a:latin typeface="Pyidaungsu" panose="020B0502040204020203" pitchFamily="34" charset="0"/>
                <a:cs typeface="Pyidaungsu" panose="020B0502040204020203" pitchFamily="34" charset="0"/>
              </a:rPr>
              <a:t> ၂ </a:t>
            </a:r>
            <a:r>
              <a:rPr lang="en-US" sz="2200" dirty="0" err="1">
                <a:solidFill>
                  <a:srgbClr val="FF0000"/>
                </a:solidFill>
                <a:latin typeface="Pyidaungsu" panose="020B0502040204020203" pitchFamily="34" charset="0"/>
                <a:cs typeface="Pyidaungsu" panose="020B0502040204020203" pitchFamily="34" charset="0"/>
              </a:rPr>
              <a:t>ခု</a:t>
            </a:r>
            <a:r>
              <a:rPr lang="en-US" sz="2200" dirty="0">
                <a:solidFill>
                  <a:srgbClr val="FF0000"/>
                </a:solidFill>
                <a:latin typeface="Pyidaungsu" panose="020B0502040204020203" pitchFamily="34" charset="0"/>
                <a:cs typeface="Pyidaungsu" panose="020B0502040204020203" pitchFamily="34" charset="0"/>
              </a:rPr>
              <a:t> </a:t>
            </a:r>
          </a:p>
        </p:txBody>
      </p:sp>
      <p:sp>
        <p:nvSpPr>
          <p:cNvPr id="10" name="Content Placeholder 9"/>
          <p:cNvSpPr>
            <a:spLocks noGrp="1"/>
          </p:cNvSpPr>
          <p:nvPr>
            <p:ph sz="quarter" idx="4"/>
          </p:nvPr>
        </p:nvSpPr>
        <p:spPr>
          <a:xfrm>
            <a:off x="6177516" y="2353792"/>
            <a:ext cx="5183188" cy="3684588"/>
          </a:xfrm>
        </p:spPr>
        <p:txBody>
          <a:bodyPr>
            <a:normAutofit/>
          </a:bodyPr>
          <a:lstStyle/>
          <a:p>
            <a:pPr>
              <a:lnSpc>
                <a:spcPct val="120000"/>
              </a:lnSpc>
              <a:spcBef>
                <a:spcPts val="600"/>
              </a:spcBef>
            </a:pPr>
            <a:r>
              <a:rPr lang="en-US" sz="2000" dirty="0" err="1">
                <a:latin typeface="Pyidaungsu" panose="020B0502040204020203" pitchFamily="34" charset="0"/>
                <a:cs typeface="Pyidaungsu" panose="020B0502040204020203" pitchFamily="34" charset="0"/>
              </a:rPr>
              <a:t>လွန်ကဲစွာ</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တုံ့ပြန်ခြင်း</a:t>
            </a:r>
            <a:r>
              <a:rPr lang="en-US" sz="2000" dirty="0">
                <a:latin typeface="Pyidaungsu" panose="020B0502040204020203" pitchFamily="34" charset="0"/>
                <a:cs typeface="Pyidaungsu" panose="020B0502040204020203" pitchFamily="34" charset="0"/>
              </a:rPr>
              <a:t> သို့မဟုတ် </a:t>
            </a:r>
            <a:r>
              <a:rPr lang="en-US" sz="2000" dirty="0" err="1">
                <a:latin typeface="Pyidaungsu" panose="020B0502040204020203" pitchFamily="34" charset="0"/>
                <a:cs typeface="Pyidaungsu" panose="020B0502040204020203" pitchFamily="34" charset="0"/>
              </a:rPr>
              <a:t>ဂနာမငြိမ်ခြင်း</a:t>
            </a:r>
            <a:endParaRPr lang="en-US" sz="2000" dirty="0">
              <a:latin typeface="Pyidaungsu" panose="020B0502040204020203" pitchFamily="34" charset="0"/>
              <a:cs typeface="Pyidaungsu" panose="020B0502040204020203" pitchFamily="34" charset="0"/>
            </a:endParaRPr>
          </a:p>
          <a:p>
            <a:pPr>
              <a:lnSpc>
                <a:spcPct val="120000"/>
              </a:lnSpc>
              <a:spcBef>
                <a:spcPts val="600"/>
              </a:spcBef>
            </a:pPr>
            <a:r>
              <a:rPr lang="en-US" sz="2000" dirty="0" err="1">
                <a:latin typeface="Pyidaungsu" panose="020B0502040204020203" pitchFamily="34" charset="0"/>
                <a:cs typeface="Pyidaungsu" panose="020B0502040204020203" pitchFamily="34" charset="0"/>
              </a:rPr>
              <a:t>မျက်တွင်းချိုင</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ခြင်း</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သွေးခုန်နှုန်း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အလွန်မြန်ခြင်း</a:t>
            </a:r>
            <a:endParaRPr lang="en-US" sz="2000" dirty="0">
              <a:latin typeface="Pyidaungsu" panose="020B0502040204020203" pitchFamily="34" charset="0"/>
              <a:cs typeface="Pyidaungsu" panose="020B0502040204020203" pitchFamily="34" charset="0"/>
            </a:endParaRPr>
          </a:p>
          <a:p>
            <a:pPr>
              <a:lnSpc>
                <a:spcPct val="120000"/>
              </a:lnSpc>
              <a:spcBef>
                <a:spcPts val="600"/>
              </a:spcBef>
            </a:pPr>
            <a:r>
              <a:rPr lang="en-US" sz="2000" dirty="0" err="1">
                <a:latin typeface="Pyidaungsu" panose="020B0502040204020203" pitchFamily="34" charset="0"/>
                <a:cs typeface="Pyidaungsu" panose="020B0502040204020203" pitchFamily="34" charset="0"/>
              </a:rPr>
              <a:t>ရေငတ်ခြင်း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အငမ်းမရသောက်ခြင်း</a:t>
            </a:r>
            <a:r>
              <a:rPr lang="en-US" sz="2000" dirty="0">
                <a:latin typeface="Pyidaungsu" panose="020B0502040204020203" pitchFamily="34" charset="0"/>
                <a:cs typeface="Pyidaungsu" panose="020B0502040204020203" pitchFamily="34" charset="0"/>
              </a:rPr>
              <a:t>)</a:t>
            </a:r>
          </a:p>
          <a:p>
            <a:pPr>
              <a:lnSpc>
                <a:spcPct val="120000"/>
              </a:lnSpc>
              <a:spcBef>
                <a:spcPts val="600"/>
              </a:spcBef>
            </a:pPr>
            <a:r>
              <a:rPr lang="en-US" sz="2000" dirty="0" err="1">
                <a:latin typeface="Pyidaungsu" panose="020B0502040204020203" pitchFamily="34" charset="0"/>
                <a:cs typeface="Pyidaungsu" panose="020B0502040204020203" pitchFamily="34" charset="0"/>
              </a:rPr>
              <a:t>အရေပြားကို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ညှစ်ဆွဲပါက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နှေးကွေးစွာ</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ပြန်သွားခြင်း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အရေပြားတုံံ့ပြန်မှုနှေးခြင်း</a:t>
            </a:r>
            <a:r>
              <a:rPr lang="en-US" sz="2000" dirty="0">
                <a:latin typeface="Pyidaungsu" panose="020B0502040204020203" pitchFamily="34" charset="0"/>
                <a:cs typeface="Pyidaungsu" panose="020B0502040204020203" pitchFamily="34" charset="0"/>
              </a:rPr>
              <a:t>)</a:t>
            </a:r>
          </a:p>
        </p:txBody>
      </p:sp>
      <p:sp>
        <p:nvSpPr>
          <p:cNvPr id="4" name="Date Placeholder 3"/>
          <p:cNvSpPr>
            <a:spLocks noGrp="1"/>
          </p:cNvSpPr>
          <p:nvPr>
            <p:ph type="dt" sz="half" idx="10"/>
          </p:nvPr>
        </p:nvSpPr>
        <p:spPr>
          <a:xfrm>
            <a:off x="2667000" y="5106988"/>
            <a:ext cx="2743200" cy="365125"/>
          </a:xfrm>
        </p:spPr>
        <p:txBody>
          <a:bodyPr/>
          <a:lstStyle/>
          <a:p>
            <a:fld id="{927F1BCF-163A-4417-A82E-20EB93D8BDE6}" type="datetime1">
              <a:rPr lang="en-US" smtClean="0"/>
              <a:t>6/14/23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10</a:t>
            </a:fld>
            <a:endParaRPr lang="en-US" dirty="0">
              <a:solidFill>
                <a:prstClr val="white"/>
              </a:solidFill>
            </a:endParaRPr>
          </a:p>
        </p:txBody>
      </p:sp>
      <p:pic>
        <p:nvPicPr>
          <p:cNvPr id="11" name="Picture 10"/>
          <p:cNvPicPr>
            <a:picLocks noChangeAspect="1"/>
          </p:cNvPicPr>
          <p:nvPr/>
        </p:nvPicPr>
        <p:blipFill>
          <a:blip r:embed="rId4"/>
          <a:stretch>
            <a:fillRect/>
          </a:stretch>
        </p:blipFill>
        <p:spPr>
          <a:xfrm>
            <a:off x="700642" y="4299805"/>
            <a:ext cx="5132431" cy="2319859"/>
          </a:xfrm>
          <a:prstGeom prst="rect">
            <a:avLst/>
          </a:prstGeom>
        </p:spPr>
      </p:pic>
      <p:pic>
        <p:nvPicPr>
          <p:cNvPr id="12" name="Picture 11"/>
          <p:cNvPicPr>
            <a:picLocks noChangeAspect="1"/>
          </p:cNvPicPr>
          <p:nvPr/>
        </p:nvPicPr>
        <p:blipFill>
          <a:blip r:embed="rId3"/>
          <a:stretch>
            <a:fillRect/>
          </a:stretch>
        </p:blipFill>
        <p:spPr>
          <a:xfrm>
            <a:off x="10416480" y="10195"/>
            <a:ext cx="1415480" cy="682501"/>
          </a:xfrm>
          <a:prstGeom prst="rect">
            <a:avLst/>
          </a:prstGeom>
        </p:spPr>
      </p:pic>
      <p:sp>
        <p:nvSpPr>
          <p:cNvPr id="14" name="Content Placeholder 2">
            <a:extLst>
              <a:ext uri="{FF2B5EF4-FFF2-40B4-BE49-F238E27FC236}">
                <a16:creationId xmlns:a16="http://schemas.microsoft.com/office/drawing/2014/main" id="{986993BC-CE77-48AC-B2B2-53654B1EB6A3}"/>
              </a:ext>
            </a:extLst>
          </p:cNvPr>
          <p:cNvSpPr txBox="1">
            <a:spLocks/>
          </p:cNvSpPr>
          <p:nvPr/>
        </p:nvSpPr>
        <p:spPr>
          <a:xfrm>
            <a:off x="809362" y="1216805"/>
            <a:ext cx="5157787" cy="56358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2200" dirty="0" err="1">
                <a:latin typeface="Pyidaungsu" panose="020B0502040204020203" pitchFamily="34" charset="0"/>
                <a:cs typeface="Pyidaungsu" panose="020B0502040204020203" pitchFamily="34" charset="0"/>
              </a:rPr>
              <a:t>ရေဓါတ်ခမ်းခြောက်သည</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လက္ခဏာအချို</a:t>
            </a:r>
            <a:r>
              <a:rPr lang="en-US" sz="2200" dirty="0">
                <a:latin typeface="Pyidaungsu" panose="020B0502040204020203" pitchFamily="34" charset="0"/>
                <a:cs typeface="Pyidaungsu" panose="020B0502040204020203" pitchFamily="34" charset="0"/>
              </a:rPr>
              <a:t>့</a:t>
            </a:r>
          </a:p>
        </p:txBody>
      </p:sp>
    </p:spTree>
    <p:extLst>
      <p:ext uri="{BB962C8B-B14F-4D97-AF65-F5344CB8AC3E}">
        <p14:creationId xmlns:p14="http://schemas.microsoft.com/office/powerpoint/2010/main" val="26901633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838200" y="548680"/>
            <a:ext cx="10515600" cy="1090474"/>
          </a:xfrm>
        </p:spPr>
        <p:txBody>
          <a:bodyPr>
            <a:normAutofit fontScale="90000"/>
          </a:bodyPr>
          <a:lstStyle/>
          <a:p>
            <a:pPr>
              <a:lnSpc>
                <a:spcPct val="120000"/>
              </a:lnSpc>
            </a:pPr>
            <a:r>
              <a:rPr lang="en-US" sz="3100" b="1" dirty="0">
                <a:latin typeface="Pyidaungsu" panose="020B0502040204020203" pitchFamily="34" charset="0"/>
                <a:cs typeface="Pyidaungsu" panose="020B0502040204020203" pitchFamily="34" charset="0"/>
              </a:rPr>
              <a:t>Plan B - </a:t>
            </a:r>
            <a:r>
              <a:rPr lang="en-US" sz="3100" b="1" dirty="0" err="1">
                <a:latin typeface="Pyidaungsu" panose="020B0502040204020203" pitchFamily="34" charset="0"/>
                <a:cs typeface="Pyidaungsu" panose="020B0502040204020203" pitchFamily="34" charset="0"/>
              </a:rPr>
              <a:t>ရေဓါတ်ခမ်းခြောက်မှု</a:t>
            </a:r>
            <a:r>
              <a:rPr lang="en-US" sz="3100" b="1" dirty="0">
                <a:latin typeface="Pyidaungsu" panose="020B0502040204020203" pitchFamily="34" charset="0"/>
                <a:cs typeface="Pyidaungsu" panose="020B0502040204020203" pitchFamily="34" charset="0"/>
              </a:rPr>
              <a:t> </a:t>
            </a:r>
            <a:r>
              <a:rPr lang="en-US" sz="3100" b="1" dirty="0" err="1">
                <a:latin typeface="Pyidaungsu" panose="020B0502040204020203" pitchFamily="34" charset="0"/>
                <a:cs typeface="Pyidaungsu" panose="020B0502040204020203" pitchFamily="34" charset="0"/>
              </a:rPr>
              <a:t>အနည်းငယ်ရှိနေ‌သော</a:t>
            </a:r>
            <a:r>
              <a:rPr lang="en-US" sz="3100" b="1" dirty="0">
                <a:latin typeface="Pyidaungsu" panose="020B0502040204020203" pitchFamily="34" charset="0"/>
                <a:cs typeface="Pyidaungsu" panose="020B0502040204020203" pitchFamily="34" charset="0"/>
              </a:rPr>
              <a:t> </a:t>
            </a:r>
            <a:r>
              <a:rPr lang="en-US" sz="3100" b="1" dirty="0" err="1">
                <a:latin typeface="Pyidaungsu" panose="020B0502040204020203" pitchFamily="34" charset="0"/>
                <a:cs typeface="Pyidaungsu" panose="020B0502040204020203" pitchFamily="34" charset="0"/>
              </a:rPr>
              <a:t>လူနာအား</a:t>
            </a:r>
            <a:r>
              <a:rPr lang="en-US" sz="3100" b="1" dirty="0">
                <a:latin typeface="Pyidaungsu" panose="020B0502040204020203" pitchFamily="34" charset="0"/>
                <a:cs typeface="Pyidaungsu" panose="020B0502040204020203" pitchFamily="34" charset="0"/>
              </a:rPr>
              <a:t> </a:t>
            </a:r>
            <a:r>
              <a:rPr lang="en-US" sz="3100" b="1" dirty="0" err="1">
                <a:latin typeface="Pyidaungsu" panose="020B0502040204020203" pitchFamily="34" charset="0"/>
                <a:cs typeface="Pyidaungsu" panose="020B0502040204020203" pitchFamily="34" charset="0"/>
              </a:rPr>
              <a:t>နှုတ်မ</a:t>
            </a:r>
            <a:r>
              <a:rPr lang="en-US" sz="3100" b="1" dirty="0">
                <a:latin typeface="Pyidaungsu" panose="020B0502040204020203" pitchFamily="34" charset="0"/>
                <a:cs typeface="Pyidaungsu" panose="020B0502040204020203" pitchFamily="34" charset="0"/>
              </a:rPr>
              <a:t>ှ </a:t>
            </a:r>
            <a:r>
              <a:rPr lang="en-US" sz="3100" b="1" dirty="0" err="1">
                <a:latin typeface="Pyidaungsu" panose="020B0502040204020203" pitchFamily="34" charset="0"/>
                <a:cs typeface="Pyidaungsu" panose="020B0502040204020203" pitchFamily="34" charset="0"/>
              </a:rPr>
              <a:t>ရေဓါတ်ပြန်ဖြည</a:t>
            </a:r>
            <a:r>
              <a:rPr lang="en-US" sz="3100" b="1" dirty="0">
                <a:latin typeface="Pyidaungsu" panose="020B0502040204020203" pitchFamily="34" charset="0"/>
                <a:cs typeface="Pyidaungsu" panose="020B0502040204020203" pitchFamily="34" charset="0"/>
              </a:rPr>
              <a:t>့်</a:t>
            </a:r>
            <a:r>
              <a:rPr lang="en-US" sz="3100" b="1" dirty="0" err="1">
                <a:latin typeface="Pyidaungsu" panose="020B0502040204020203" pitchFamily="34" charset="0"/>
                <a:cs typeface="Pyidaungsu" panose="020B0502040204020203" pitchFamily="34" charset="0"/>
              </a:rPr>
              <a:t>တင်းပေးခြင်း</a:t>
            </a:r>
            <a:endParaRPr lang="en-US" dirty="0"/>
          </a:p>
        </p:txBody>
      </p:sp>
      <p:sp>
        <p:nvSpPr>
          <p:cNvPr id="16" name="Content Placeholder 15"/>
          <p:cNvSpPr>
            <a:spLocks noGrp="1"/>
          </p:cNvSpPr>
          <p:nvPr>
            <p:ph idx="1"/>
          </p:nvPr>
        </p:nvSpPr>
        <p:spPr>
          <a:xfrm>
            <a:off x="838200" y="2132855"/>
            <a:ext cx="10515600" cy="4044107"/>
          </a:xfrm>
        </p:spPr>
        <p:txBody>
          <a:bodyPr>
            <a:normAutofit/>
          </a:bodyPr>
          <a:lstStyle/>
          <a:p>
            <a:pPr>
              <a:lnSpc>
                <a:spcPct val="150000"/>
              </a:lnSpc>
              <a:spcBef>
                <a:spcPts val="600"/>
              </a:spcBef>
            </a:pPr>
            <a:r>
              <a:rPr lang="en-US" sz="2200" dirty="0" err="1">
                <a:latin typeface="Pyidaungsu" panose="020B0502040204020203" pitchFamily="34" charset="0"/>
                <a:cs typeface="Pyidaungsu" panose="020B0502040204020203" pitchFamily="34" charset="0"/>
              </a:rPr>
              <a:t>ပထမ</a:t>
            </a:r>
            <a:r>
              <a:rPr lang="en-US" sz="2200" dirty="0">
                <a:latin typeface="Pyidaungsu" panose="020B0502040204020203" pitchFamily="34" charset="0"/>
                <a:cs typeface="Pyidaungsu" panose="020B0502040204020203" pitchFamily="34" charset="0"/>
              </a:rPr>
              <a:t>  </a:t>
            </a:r>
            <a:r>
              <a:rPr lang="my-MM" sz="2200" dirty="0">
                <a:latin typeface="Pyidaungsu" panose="020B0502040204020203" pitchFamily="34" charset="0"/>
                <a:cs typeface="Pyidaungsu" panose="020B0502040204020203" pitchFamily="34" charset="0"/>
              </a:rPr>
              <a:t>လေး</a:t>
            </a:r>
            <a:r>
              <a:rPr lang="en-US" sz="2200" dirty="0" err="1">
                <a:latin typeface="Pyidaungsu" panose="020B0502040204020203" pitchFamily="34" charset="0"/>
                <a:cs typeface="Pyidaungsu" panose="020B0502040204020203" pitchFamily="34" charset="0"/>
              </a:rPr>
              <a:t>နာရီအတွင်းတွင</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ဓါတ်ဆားရည</a:t>
            </a:r>
            <a:r>
              <a:rPr lang="en-US" sz="2200" dirty="0">
                <a:latin typeface="Pyidaungsu" panose="020B0502040204020203" pitchFamily="34" charset="0"/>
                <a:cs typeface="Pyidaungsu" panose="020B0502040204020203" pitchFamily="34" charset="0"/>
              </a:rPr>
              <a:t>် ၇၅ ml/kg </a:t>
            </a:r>
            <a:r>
              <a:rPr lang="en-US" sz="2200" dirty="0" err="1">
                <a:latin typeface="Pyidaungsu" panose="020B0502040204020203" pitchFamily="34" charset="0"/>
                <a:cs typeface="Pyidaungsu" panose="020B0502040204020203" pitchFamily="34" charset="0"/>
              </a:rPr>
              <a:t>တိုက်ခြင်း</a:t>
            </a:r>
            <a:endParaRPr lang="en-US" sz="2200" dirty="0">
              <a:latin typeface="Pyidaungsu" panose="020B0502040204020203" pitchFamily="34" charset="0"/>
              <a:cs typeface="Pyidaungsu" panose="020B0502040204020203" pitchFamily="34" charset="0"/>
            </a:endParaRPr>
          </a:p>
          <a:p>
            <a:pPr marL="0" indent="0">
              <a:lnSpc>
                <a:spcPct val="150000"/>
              </a:lnSpc>
              <a:spcBef>
                <a:spcPts val="600"/>
              </a:spcBef>
              <a:buNone/>
            </a:pPr>
            <a:r>
              <a:rPr lang="en-US" sz="2200" dirty="0">
                <a:latin typeface="Pyidaungsu" panose="020B0502040204020203" pitchFamily="34" charset="0"/>
                <a:cs typeface="Pyidaungsu" panose="020B0502040204020203" pitchFamily="34" charset="0"/>
              </a:rPr>
              <a:t>   နှင့်</a:t>
            </a:r>
          </a:p>
          <a:p>
            <a:pPr>
              <a:lnSpc>
                <a:spcPct val="150000"/>
              </a:lnSpc>
              <a:spcBef>
                <a:spcPts val="600"/>
              </a:spcBef>
            </a:pPr>
            <a:r>
              <a:rPr lang="en-US" sz="2200" dirty="0">
                <a:latin typeface="Pyidaungsu" panose="020B0502040204020203" pitchFamily="34" charset="0"/>
                <a:cs typeface="Pyidaungsu" panose="020B0502040204020203" pitchFamily="34" charset="0"/>
              </a:rPr>
              <a:t>(</a:t>
            </a:r>
            <a:r>
              <a:rPr lang="en-US" sz="2200" dirty="0" err="1">
                <a:latin typeface="Pyidaungsu" panose="020B0502040204020203" pitchFamily="34" charset="0"/>
                <a:cs typeface="Pyidaungsu" panose="020B0502040204020203" pitchFamily="34" charset="0"/>
              </a:rPr>
              <a:t>အော့အန်ခြင်း</a:t>
            </a:r>
            <a:r>
              <a:rPr lang="en-US" sz="2200" dirty="0">
                <a:latin typeface="Pyidaungsu" panose="020B0502040204020203" pitchFamily="34" charset="0"/>
                <a:cs typeface="Pyidaungsu" panose="020B0502040204020203" pitchFamily="34" charset="0"/>
              </a:rPr>
              <a:t>/</a:t>
            </a:r>
            <a:r>
              <a:rPr lang="en-US" sz="2200" dirty="0" err="1">
                <a:latin typeface="Pyidaungsu" panose="020B0502040204020203" pitchFamily="34" charset="0"/>
                <a:cs typeface="Pyidaungsu" panose="020B0502040204020203" pitchFamily="34" charset="0"/>
              </a:rPr>
              <a:t>ဝမ်းလ</a:t>
            </a:r>
            <a:r>
              <a:rPr lang="en-US" sz="2200" dirty="0">
                <a:latin typeface="Pyidaungsu" panose="020B0502040204020203" pitchFamily="34" charset="0"/>
                <a:cs typeface="Pyidaungsu" panose="020B0502040204020203" pitchFamily="34" charset="0"/>
              </a:rPr>
              <a:t>ျှ</a:t>
            </a:r>
            <a:r>
              <a:rPr lang="en-US" sz="2200" dirty="0" err="1">
                <a:latin typeface="Pyidaungsu" panose="020B0502040204020203" pitchFamily="34" charset="0"/>
                <a:cs typeface="Pyidaungsu" panose="020B0502040204020203" pitchFamily="34" charset="0"/>
              </a:rPr>
              <a:t>ောခြင်းကြောင</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အရည်ဆုံးရှုံးမှုကို</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အောက်ပါအတိုင်းအစားထိုးပေးခြင်း</a:t>
            </a:r>
            <a:r>
              <a:rPr lang="en-US" sz="2200" dirty="0">
                <a:latin typeface="Pyidaungsu" panose="020B0502040204020203" pitchFamily="34" charset="0"/>
                <a:cs typeface="Pyidaungsu" panose="020B0502040204020203" pitchFamily="34" charset="0"/>
              </a:rPr>
              <a:t> </a:t>
            </a:r>
          </a:p>
          <a:p>
            <a:pPr marL="574675" indent="-341313">
              <a:lnSpc>
                <a:spcPct val="150000"/>
              </a:lnSpc>
              <a:spcBef>
                <a:spcPts val="600"/>
              </a:spcBef>
              <a:buFont typeface="Wingdings" panose="05000000000000000000" pitchFamily="2" charset="2"/>
              <a:buChar char="Ø"/>
            </a:pPr>
            <a:r>
              <a:rPr lang="en-US" sz="2200" dirty="0">
                <a:latin typeface="Pyidaungsu" panose="020B0502040204020203" pitchFamily="34" charset="0"/>
                <a:cs typeface="Pyidaungsu" panose="020B0502040204020203" pitchFamily="34" charset="0"/>
              </a:rPr>
              <a:t>၂ </a:t>
            </a:r>
            <a:r>
              <a:rPr lang="en-US" sz="2200" dirty="0" err="1">
                <a:latin typeface="Pyidaungsu" panose="020B0502040204020203" pitchFamily="34" charset="0"/>
                <a:cs typeface="Pyidaungsu" panose="020B0502040204020203" pitchFamily="34" charset="0"/>
              </a:rPr>
              <a:t>နှစ်အောက်လူနာကို</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ဓါတ်ဆားရည</a:t>
            </a:r>
            <a:r>
              <a:rPr lang="en-US" sz="2200" dirty="0">
                <a:latin typeface="Pyidaungsu" panose="020B0502040204020203" pitchFamily="34" charset="0"/>
                <a:cs typeface="Pyidaungsu" panose="020B0502040204020203" pitchFamily="34" charset="0"/>
              </a:rPr>
              <a:t>် ၅၀ </a:t>
            </a:r>
            <a:r>
              <a:rPr lang="en-US" sz="2200" dirty="0" err="1">
                <a:latin typeface="Pyidaungsu" panose="020B0502040204020203" pitchFamily="34" charset="0"/>
                <a:cs typeface="Pyidaungsu" panose="020B0502040204020203" pitchFamily="34" charset="0"/>
              </a:rPr>
              <a:t>မီလီမီတာ</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တိုက်ခြင်း</a:t>
            </a:r>
            <a:endParaRPr lang="en-US" sz="2200" dirty="0">
              <a:latin typeface="Pyidaungsu" panose="020B0502040204020203" pitchFamily="34" charset="0"/>
              <a:cs typeface="Pyidaungsu" panose="020B0502040204020203" pitchFamily="34" charset="0"/>
            </a:endParaRPr>
          </a:p>
          <a:p>
            <a:pPr marL="574675" lvl="1" indent="-341313">
              <a:lnSpc>
                <a:spcPct val="150000"/>
              </a:lnSpc>
              <a:spcBef>
                <a:spcPts val="600"/>
              </a:spcBef>
              <a:buFont typeface="Wingdings" panose="05000000000000000000" pitchFamily="2" charset="2"/>
              <a:buChar char="Ø"/>
            </a:pPr>
            <a:r>
              <a:rPr lang="en-US" sz="2200" dirty="0">
                <a:latin typeface="Pyidaungsu" panose="020B0502040204020203" pitchFamily="34" charset="0"/>
                <a:cs typeface="Pyidaungsu" panose="020B0502040204020203" pitchFamily="34" charset="0"/>
              </a:rPr>
              <a:t>၂ </a:t>
            </a:r>
            <a:r>
              <a:rPr lang="en-US" sz="2200" dirty="0" err="1">
                <a:latin typeface="Pyidaungsu" panose="020B0502040204020203" pitchFamily="34" charset="0"/>
                <a:cs typeface="Pyidaungsu" panose="020B0502040204020203" pitchFamily="34" charset="0"/>
              </a:rPr>
              <a:t>နှစ်အထက်လူနာကို</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ဓါတ်ဆားရည</a:t>
            </a:r>
            <a:r>
              <a:rPr lang="en-US" sz="2200" dirty="0">
                <a:latin typeface="Pyidaungsu" panose="020B0502040204020203" pitchFamily="34" charset="0"/>
                <a:cs typeface="Pyidaungsu" panose="020B0502040204020203" pitchFamily="34" charset="0"/>
              </a:rPr>
              <a:t>် ၁၀၀ </a:t>
            </a:r>
            <a:r>
              <a:rPr lang="en-US" sz="2200" dirty="0" err="1">
                <a:latin typeface="Pyidaungsu" panose="020B0502040204020203" pitchFamily="34" charset="0"/>
                <a:cs typeface="Pyidaungsu" panose="020B0502040204020203" pitchFamily="34" charset="0"/>
              </a:rPr>
              <a:t>မီလီမီတာ</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တိုက်ခြင်း</a:t>
            </a:r>
            <a:endParaRPr lang="en-US" sz="2200" dirty="0">
              <a:latin typeface="Pyidaungsu" panose="020B0502040204020203" pitchFamily="34" charset="0"/>
              <a:cs typeface="Pyidaungsu" panose="020B0502040204020203" pitchFamily="34" charset="0"/>
            </a:endParaRPr>
          </a:p>
          <a:p>
            <a:pPr>
              <a:lnSpc>
                <a:spcPct val="150000"/>
              </a:lnSpc>
              <a:spcBef>
                <a:spcPts val="600"/>
              </a:spcBef>
            </a:pPr>
            <a:endParaRPr lang="en-US" sz="2200" dirty="0">
              <a:latin typeface="Pyidaungsu" panose="020B0502040204020203" pitchFamily="34" charset="0"/>
              <a:cs typeface="Pyidaungsu" panose="020B0502040204020203" pitchFamily="34" charset="0"/>
            </a:endParaRPr>
          </a:p>
          <a:p>
            <a:pPr>
              <a:lnSpc>
                <a:spcPct val="150000"/>
              </a:lnSpc>
              <a:spcBef>
                <a:spcPts val="600"/>
              </a:spcBef>
            </a:pPr>
            <a:endParaRPr lang="en-US" sz="2200" dirty="0">
              <a:latin typeface="Pyidaungsu" panose="020B0502040204020203" pitchFamily="34" charset="0"/>
              <a:cs typeface="Pyidaungsu" panose="020B0502040204020203" pitchFamily="34" charset="0"/>
            </a:endParaRPr>
          </a:p>
          <a:p>
            <a:pPr>
              <a:lnSpc>
                <a:spcPct val="150000"/>
              </a:lnSpc>
              <a:spcBef>
                <a:spcPts val="600"/>
              </a:spcBef>
            </a:pPr>
            <a:endParaRPr lang="en-US" sz="2200" dirty="0">
              <a:latin typeface="Pyidaungsu" panose="020B0502040204020203" pitchFamily="34" charset="0"/>
              <a:cs typeface="Pyidaungsu" panose="020B0502040204020203" pitchFamily="34" charset="0"/>
            </a:endParaRPr>
          </a:p>
        </p:txBody>
      </p:sp>
      <p:sp>
        <p:nvSpPr>
          <p:cNvPr id="7" name="Date Placeholder 6"/>
          <p:cNvSpPr>
            <a:spLocks noGrp="1"/>
          </p:cNvSpPr>
          <p:nvPr>
            <p:ph type="dt" sz="half" idx="10"/>
          </p:nvPr>
        </p:nvSpPr>
        <p:spPr/>
        <p:txBody>
          <a:bodyPr/>
          <a:lstStyle/>
          <a:p>
            <a:fld id="{8540779E-19BC-4E30-9786-535C7E21774E}" type="datetime1">
              <a:rPr lang="en-US" smtClean="0"/>
              <a:t>6/14/23</a:t>
            </a:fld>
            <a:endParaRPr lang="en-US"/>
          </a:p>
        </p:txBody>
      </p:sp>
      <p:sp>
        <p:nvSpPr>
          <p:cNvPr id="8" name="Footer Placeholder 7"/>
          <p:cNvSpPr>
            <a:spLocks noGrp="1"/>
          </p:cNvSpPr>
          <p:nvPr>
            <p:ph type="ftr" sz="quarter" idx="11"/>
          </p:nvPr>
        </p:nvSpPr>
        <p:spPr>
          <a:xfrm>
            <a:off x="4038600" y="6021289"/>
            <a:ext cx="4114800" cy="406226"/>
          </a:xfrm>
        </p:spPr>
        <p:txBody>
          <a:bodyPr/>
          <a:lstStyle/>
          <a:p>
            <a:endParaRPr lang="en-US" dirty="0"/>
          </a:p>
        </p:txBody>
      </p:sp>
      <p:sp>
        <p:nvSpPr>
          <p:cNvPr id="9" name="Slide Number Placeholder 8"/>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11</a:t>
            </a:fld>
            <a:endParaRPr lang="en-US" dirty="0">
              <a:solidFill>
                <a:prstClr val="white"/>
              </a:solidFill>
            </a:endParaRPr>
          </a:p>
        </p:txBody>
      </p:sp>
      <p:pic>
        <p:nvPicPr>
          <p:cNvPr id="19" name="Picture 18"/>
          <p:cNvPicPr>
            <a:picLocks noChangeAspect="1"/>
          </p:cNvPicPr>
          <p:nvPr/>
        </p:nvPicPr>
        <p:blipFill>
          <a:blip r:embed="rId2"/>
          <a:stretch>
            <a:fillRect/>
          </a:stretch>
        </p:blipFill>
        <p:spPr>
          <a:xfrm>
            <a:off x="10411854" y="98338"/>
            <a:ext cx="1268078" cy="585267"/>
          </a:xfrm>
          <a:prstGeom prst="rect">
            <a:avLst/>
          </a:prstGeom>
        </p:spPr>
      </p:pic>
    </p:spTree>
    <p:extLst>
      <p:ext uri="{BB962C8B-B14F-4D97-AF65-F5344CB8AC3E}">
        <p14:creationId xmlns:p14="http://schemas.microsoft.com/office/powerpoint/2010/main" val="34124849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838200" y="558800"/>
            <a:ext cx="10515600" cy="925984"/>
          </a:xfrm>
        </p:spPr>
        <p:txBody>
          <a:bodyPr>
            <a:normAutofit fontScale="90000"/>
          </a:bodyPr>
          <a:lstStyle/>
          <a:p>
            <a:pPr>
              <a:lnSpc>
                <a:spcPct val="120000"/>
              </a:lnSpc>
            </a:pPr>
            <a:r>
              <a:rPr lang="en-US" sz="2800" b="1" dirty="0">
                <a:latin typeface="Pyidaungsu" panose="020B0502040204020203" pitchFamily="34" charset="0"/>
                <a:cs typeface="Pyidaungsu" panose="020B0502040204020203" pitchFamily="34" charset="0"/>
              </a:rPr>
              <a:t>Plan B - </a:t>
            </a:r>
            <a:r>
              <a:rPr lang="en-US" sz="2800" b="1" dirty="0" err="1">
                <a:latin typeface="Pyidaungsu" panose="020B0502040204020203" pitchFamily="34" charset="0"/>
                <a:cs typeface="Pyidaungsu" panose="020B0502040204020203" pitchFamily="34" charset="0"/>
              </a:rPr>
              <a:t>အနည်းငယ</a:t>
            </a:r>
            <a:r>
              <a:rPr lang="en-US" sz="2800" b="1" dirty="0">
                <a:latin typeface="Pyidaungsu" panose="020B0502040204020203" pitchFamily="34" charset="0"/>
                <a:cs typeface="Pyidaungsu" panose="020B0502040204020203" pitchFamily="34" charset="0"/>
              </a:rPr>
              <a:t>် </a:t>
            </a:r>
            <a:r>
              <a:rPr lang="en-US" sz="2800" b="1" dirty="0" err="1">
                <a:latin typeface="Pyidaungsu" panose="020B0502040204020203" pitchFamily="34" charset="0"/>
                <a:cs typeface="Pyidaungsu" panose="020B0502040204020203" pitchFamily="34" charset="0"/>
              </a:rPr>
              <a:t>ရေဓါတ်ခမ်းခြောက်မှု</a:t>
            </a:r>
            <a:r>
              <a:rPr lang="en-US" sz="2800" b="1" dirty="0">
                <a:latin typeface="Pyidaungsu" panose="020B0502040204020203" pitchFamily="34" charset="0"/>
                <a:cs typeface="Pyidaungsu" panose="020B0502040204020203" pitchFamily="34" charset="0"/>
              </a:rPr>
              <a:t> </a:t>
            </a:r>
            <a:r>
              <a:rPr lang="en-US" sz="2800" b="1" dirty="0" err="1">
                <a:latin typeface="Pyidaungsu" panose="020B0502040204020203" pitchFamily="34" charset="0"/>
                <a:cs typeface="Pyidaungsu" panose="020B0502040204020203" pitchFamily="34" charset="0"/>
              </a:rPr>
              <a:t>ရှိနေ‌သော</a:t>
            </a:r>
            <a:r>
              <a:rPr lang="en-US" sz="2800" b="1" dirty="0">
                <a:latin typeface="Pyidaungsu" panose="020B0502040204020203" pitchFamily="34" charset="0"/>
                <a:cs typeface="Pyidaungsu" panose="020B0502040204020203" pitchFamily="34" charset="0"/>
              </a:rPr>
              <a:t> </a:t>
            </a:r>
            <a:r>
              <a:rPr lang="en-US" sz="2800" b="1" dirty="0" err="1">
                <a:latin typeface="Pyidaungsu" panose="020B0502040204020203" pitchFamily="34" charset="0"/>
                <a:cs typeface="Pyidaungsu" panose="020B0502040204020203" pitchFamily="34" charset="0"/>
              </a:rPr>
              <a:t>လူနာအား</a:t>
            </a:r>
            <a:r>
              <a:rPr lang="en-US" sz="2800" b="1" dirty="0">
                <a:latin typeface="Pyidaungsu" panose="020B0502040204020203" pitchFamily="34" charset="0"/>
                <a:cs typeface="Pyidaungsu" panose="020B0502040204020203" pitchFamily="34" charset="0"/>
              </a:rPr>
              <a:t> </a:t>
            </a:r>
            <a:r>
              <a:rPr lang="my-MM" sz="2800" b="1" dirty="0">
                <a:latin typeface="Pyidaungsu" panose="020B0502040204020203" pitchFamily="34" charset="0"/>
                <a:cs typeface="Pyidaungsu" panose="020B0502040204020203" pitchFamily="34" charset="0"/>
              </a:rPr>
              <a:t>ပါးစပ်</a:t>
            </a:r>
            <a:r>
              <a:rPr lang="en-US" sz="2800" b="1" dirty="0" err="1">
                <a:latin typeface="Pyidaungsu" panose="020B0502040204020203" pitchFamily="34" charset="0"/>
                <a:cs typeface="Pyidaungsu" panose="020B0502040204020203" pitchFamily="34" charset="0"/>
              </a:rPr>
              <a:t>မ</a:t>
            </a:r>
            <a:r>
              <a:rPr lang="en-US" sz="2800" b="1" dirty="0">
                <a:latin typeface="Pyidaungsu" panose="020B0502040204020203" pitchFamily="34" charset="0"/>
                <a:cs typeface="Pyidaungsu" panose="020B0502040204020203" pitchFamily="34" charset="0"/>
              </a:rPr>
              <a:t>ှ </a:t>
            </a:r>
            <a:r>
              <a:rPr lang="en-US" sz="2800" b="1" dirty="0" err="1">
                <a:latin typeface="Pyidaungsu" panose="020B0502040204020203" pitchFamily="34" charset="0"/>
                <a:cs typeface="Pyidaungsu" panose="020B0502040204020203" pitchFamily="34" charset="0"/>
              </a:rPr>
              <a:t>ရေဓါတ်ပြန်ဖြည</a:t>
            </a:r>
            <a:r>
              <a:rPr lang="en-US" sz="2800" b="1" dirty="0">
                <a:latin typeface="Pyidaungsu" panose="020B0502040204020203" pitchFamily="34" charset="0"/>
                <a:cs typeface="Pyidaungsu" panose="020B0502040204020203" pitchFamily="34" charset="0"/>
              </a:rPr>
              <a:t>့်</a:t>
            </a:r>
            <a:r>
              <a:rPr lang="en-US" sz="2800" b="1" dirty="0" err="1">
                <a:latin typeface="Pyidaungsu" panose="020B0502040204020203" pitchFamily="34" charset="0"/>
                <a:cs typeface="Pyidaungsu" panose="020B0502040204020203" pitchFamily="34" charset="0"/>
              </a:rPr>
              <a:t>တင်းပေးခြင်း</a:t>
            </a:r>
            <a:endParaRPr lang="en-US" sz="2800" dirty="0">
              <a:latin typeface="Pyidaungsu" panose="020B0502040204020203" pitchFamily="34" charset="0"/>
              <a:cs typeface="Pyidaungsu" panose="020B0502040204020203" pitchFamily="34" charset="0"/>
            </a:endParaRPr>
          </a:p>
        </p:txBody>
      </p:sp>
      <p:sp>
        <p:nvSpPr>
          <p:cNvPr id="11" name="Content Placeholder 10"/>
          <p:cNvSpPr>
            <a:spLocks noGrp="1"/>
          </p:cNvSpPr>
          <p:nvPr>
            <p:ph idx="1"/>
          </p:nvPr>
        </p:nvSpPr>
        <p:spPr>
          <a:xfrm>
            <a:off x="838200" y="2060848"/>
            <a:ext cx="10515600" cy="4176464"/>
          </a:xfrm>
        </p:spPr>
        <p:txBody>
          <a:bodyPr>
            <a:normAutofit/>
          </a:bodyPr>
          <a:lstStyle/>
          <a:p>
            <a:pPr>
              <a:lnSpc>
                <a:spcPct val="120000"/>
              </a:lnSpc>
            </a:pPr>
            <a:r>
              <a:rPr lang="en-US" sz="2000" dirty="0" err="1">
                <a:latin typeface="Pyidaungsu" panose="020B0502040204020203" pitchFamily="34" charset="0"/>
                <a:cs typeface="Pyidaungsu" panose="020B0502040204020203" pitchFamily="34" charset="0"/>
              </a:rPr>
              <a:t>အနည်းငယ</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ရေဓါတ်ခမ်းခြောက်မှုရှိနေသည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လူနာအား</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ဆေးရုံတက်ခိုင်းသင</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ပြီး</a:t>
            </a:r>
            <a:r>
              <a:rPr lang="en-US" sz="2000" dirty="0">
                <a:latin typeface="Pyidaungsu" panose="020B0502040204020203" pitchFamily="34" charset="0"/>
                <a:cs typeface="Pyidaungsu" panose="020B0502040204020203" pitchFamily="34" charset="0"/>
              </a:rPr>
              <a:t>၊ ၄ </a:t>
            </a:r>
            <a:r>
              <a:rPr lang="en-US" sz="2000" dirty="0" err="1">
                <a:latin typeface="Pyidaungsu" panose="020B0502040204020203" pitchFamily="34" charset="0"/>
                <a:cs typeface="Pyidaungsu" panose="020B0502040204020203" pitchFamily="34" charset="0"/>
              </a:rPr>
              <a:t>နာရီကြာ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အနီးကပ</a:t>
            </a:r>
            <a:r>
              <a:rPr lang="en-US" sz="2000" dirty="0">
                <a:latin typeface="Pyidaungsu" panose="020B0502040204020203" pitchFamily="34" charset="0"/>
                <a:cs typeface="Pyidaungsu" panose="020B0502040204020203" pitchFamily="34" charset="0"/>
              </a:rPr>
              <a:t>် စောင့်ကြည့်</a:t>
            </a:r>
            <a:r>
              <a:rPr lang="en-US" sz="2000" dirty="0" err="1">
                <a:latin typeface="Pyidaungsu" panose="020B0502040204020203" pitchFamily="34" charset="0"/>
                <a:cs typeface="Pyidaungsu" panose="020B0502040204020203" pitchFamily="34" charset="0"/>
              </a:rPr>
              <a:t>ရန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လိုအပ်သည</a:t>
            </a:r>
            <a:r>
              <a:rPr lang="en-US" sz="2000" dirty="0">
                <a:latin typeface="Pyidaungsu" panose="020B0502040204020203" pitchFamily="34" charset="0"/>
                <a:cs typeface="Pyidaungsu" panose="020B0502040204020203" pitchFamily="34" charset="0"/>
              </a:rPr>
              <a:t>်။ </a:t>
            </a:r>
          </a:p>
          <a:p>
            <a:pPr>
              <a:lnSpc>
                <a:spcPct val="120000"/>
              </a:lnSpc>
            </a:pPr>
            <a:r>
              <a:rPr lang="en-US" sz="2000" dirty="0" err="1">
                <a:latin typeface="Pyidaungsu" panose="020B0502040204020203" pitchFamily="34" charset="0"/>
                <a:cs typeface="Pyidaungsu" panose="020B0502040204020203" pitchFamily="34" charset="0"/>
              </a:rPr>
              <a:t>လူနာသည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ပြင်းထန်စွာ</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အော့အန်ပါက</a:t>
            </a:r>
            <a:r>
              <a:rPr lang="en-US" sz="2000" dirty="0">
                <a:latin typeface="Pyidaungsu" panose="020B0502040204020203" pitchFamily="34" charset="0"/>
                <a:cs typeface="Pyidaungsu" panose="020B0502040204020203" pitchFamily="34" charset="0"/>
              </a:rPr>
              <a:t> သို့မဟုတ် </a:t>
            </a:r>
            <a:r>
              <a:rPr lang="en-US" sz="2000" dirty="0" err="1">
                <a:latin typeface="Pyidaungsu" panose="020B0502040204020203" pitchFamily="34" charset="0"/>
                <a:cs typeface="Pyidaungsu" panose="020B0502040204020203" pitchFamily="34" charset="0"/>
              </a:rPr>
              <a:t>ရေမသောက်နိုင်ပါက</a:t>
            </a:r>
            <a:r>
              <a:rPr lang="en-US" sz="2000" dirty="0">
                <a:latin typeface="Pyidaungsu" panose="020B0502040204020203" pitchFamily="34" charset="0"/>
                <a:cs typeface="Pyidaungsu" panose="020B0502040204020203" pitchFamily="34" charset="0"/>
              </a:rPr>
              <a:t> သို့မဟုတ် မည်သည့်</a:t>
            </a:r>
            <a:r>
              <a:rPr lang="en-US" sz="2000" dirty="0" err="1">
                <a:latin typeface="Pyidaungsu" panose="020B0502040204020203" pitchFamily="34" charset="0"/>
                <a:cs typeface="Pyidaungsu" panose="020B0502040204020203" pitchFamily="34" charset="0"/>
              </a:rPr>
              <a:t>အချိန်တွင်မဆို</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ပြင်းထန်ရေဓါတ်ခမ်းခြောက်မှု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လက္ခဏာများဖြစ်ပေ</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လာပါက</a:t>
            </a:r>
            <a:r>
              <a:rPr lang="en-US" sz="2000" dirty="0">
                <a:latin typeface="Pyidaungsu" panose="020B0502040204020203" pitchFamily="34" charset="0"/>
                <a:cs typeface="Pyidaungsu" panose="020B0502040204020203" pitchFamily="34" charset="0"/>
              </a:rPr>
              <a:t>၊ Plan C </a:t>
            </a:r>
            <a:r>
              <a:rPr lang="en-US" sz="2000" dirty="0" err="1">
                <a:latin typeface="Pyidaungsu" panose="020B0502040204020203" pitchFamily="34" charset="0"/>
                <a:cs typeface="Pyidaungsu" panose="020B0502040204020203" pitchFamily="34" charset="0"/>
              </a:rPr>
              <a:t>ကုသရေးအစီအစဉ်သို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ချက်ချင်းပြောင်းလဲကုသပ</a:t>
            </a:r>
            <a:r>
              <a:rPr lang="en-US" sz="2000" dirty="0">
                <a:latin typeface="Pyidaungsu" panose="020B0502040204020203" pitchFamily="34" charset="0"/>
                <a:cs typeface="Pyidaungsu" panose="020B0502040204020203" pitchFamily="34" charset="0"/>
              </a:rPr>
              <a:t>ါ။  </a:t>
            </a:r>
          </a:p>
          <a:p>
            <a:pPr>
              <a:lnSpc>
                <a:spcPct val="120000"/>
              </a:lnSpc>
            </a:pPr>
            <a:r>
              <a:rPr lang="en-US" sz="2000" dirty="0" err="1">
                <a:latin typeface="Pyidaungsu" panose="020B0502040204020203" pitchFamily="34" charset="0"/>
                <a:cs typeface="Pyidaungsu" panose="020B0502040204020203" pitchFamily="34" charset="0"/>
              </a:rPr>
              <a:t>ပထမ</a:t>
            </a:r>
            <a:r>
              <a:rPr lang="en-US" sz="2000" dirty="0">
                <a:latin typeface="Pyidaungsu" panose="020B0502040204020203" pitchFamily="34" charset="0"/>
                <a:cs typeface="Pyidaungsu" panose="020B0502040204020203" pitchFamily="34" charset="0"/>
              </a:rPr>
              <a:t> ၄ </a:t>
            </a:r>
            <a:r>
              <a:rPr lang="en-US" sz="2000" dirty="0" err="1">
                <a:latin typeface="Pyidaungsu" panose="020B0502040204020203" pitchFamily="34" charset="0"/>
                <a:cs typeface="Pyidaungsu" panose="020B0502040204020203" pitchFamily="34" charset="0"/>
              </a:rPr>
              <a:t>နာရီပြည</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ပြီးချိန်တွင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အနည်းငယ</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ရေဓါတ်ခမ်းခြောက်မှုလက္ခဏာများ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ဆက်လက်ရှိနေဆဲ</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ဖြစ်ပါက</a:t>
            </a:r>
            <a:r>
              <a:rPr lang="en-US" sz="2000" dirty="0">
                <a:latin typeface="Pyidaungsu" panose="020B0502040204020203" pitchFamily="34" charset="0"/>
                <a:cs typeface="Pyidaungsu" panose="020B0502040204020203" pitchFamily="34" charset="0"/>
              </a:rPr>
              <a:t>၊  Plan B </a:t>
            </a:r>
            <a:r>
              <a:rPr lang="en-US" sz="2000" dirty="0" err="1">
                <a:latin typeface="Pyidaungsu" panose="020B0502040204020203" pitchFamily="34" charset="0"/>
                <a:cs typeface="Pyidaungsu" panose="020B0502040204020203" pitchFamily="34" charset="0"/>
              </a:rPr>
              <a:t>ကုသရေးအစီအစဉ်ကို</a:t>
            </a:r>
            <a:r>
              <a:rPr lang="en-US" sz="2000" dirty="0">
                <a:latin typeface="Pyidaungsu" panose="020B0502040204020203" pitchFamily="34" charset="0"/>
                <a:cs typeface="Pyidaungsu" panose="020B0502040204020203" pitchFamily="34" charset="0"/>
              </a:rPr>
              <a:t> ၄ </a:t>
            </a:r>
            <a:r>
              <a:rPr lang="en-US" sz="2000" dirty="0" err="1">
                <a:latin typeface="Pyidaungsu" panose="020B0502040204020203" pitchFamily="34" charset="0"/>
                <a:cs typeface="Pyidaungsu" panose="020B0502040204020203" pitchFamily="34" charset="0"/>
              </a:rPr>
              <a:t>နာရီကြာ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ပြန်လည်စတင်ပြီး</a:t>
            </a:r>
            <a:r>
              <a:rPr lang="en-US" sz="2000" dirty="0">
                <a:latin typeface="Pyidaungsu" panose="020B0502040204020203" pitchFamily="34" charset="0"/>
                <a:cs typeface="Pyidaungsu" panose="020B0502040204020203" pitchFamily="34" charset="0"/>
              </a:rPr>
              <a:t>၊ အခြေအနေကို </a:t>
            </a:r>
            <a:r>
              <a:rPr lang="en-US" sz="2000" dirty="0" err="1">
                <a:latin typeface="Pyidaungsu" panose="020B0502040204020203" pitchFamily="34" charset="0"/>
                <a:cs typeface="Pyidaungsu" panose="020B0502040204020203" pitchFamily="34" charset="0"/>
              </a:rPr>
              <a:t>ဆက်လက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အကဲဖြတ်ပ</a:t>
            </a:r>
            <a:r>
              <a:rPr lang="en-US" sz="2000" dirty="0">
                <a:latin typeface="Pyidaungsu" panose="020B0502040204020203" pitchFamily="34" charset="0"/>
                <a:cs typeface="Pyidaungsu" panose="020B0502040204020203" pitchFamily="34" charset="0"/>
              </a:rPr>
              <a:t>ါ။ </a:t>
            </a:r>
          </a:p>
          <a:p>
            <a:pPr>
              <a:lnSpc>
                <a:spcPct val="120000"/>
              </a:lnSpc>
            </a:pPr>
            <a:r>
              <a:rPr lang="en-US" sz="2000" dirty="0" err="1">
                <a:latin typeface="Pyidaungsu" panose="020B0502040204020203" pitchFamily="34" charset="0"/>
                <a:cs typeface="Pyidaungsu" panose="020B0502040204020203" pitchFamily="34" charset="0"/>
              </a:rPr>
              <a:t>ပထမ</a:t>
            </a:r>
            <a:r>
              <a:rPr lang="en-US" sz="2000" dirty="0">
                <a:latin typeface="Pyidaungsu" panose="020B0502040204020203" pitchFamily="34" charset="0"/>
                <a:cs typeface="Pyidaungsu" panose="020B0502040204020203" pitchFamily="34" charset="0"/>
              </a:rPr>
              <a:t> ၄ </a:t>
            </a:r>
            <a:r>
              <a:rPr lang="en-US" sz="2000" dirty="0" err="1">
                <a:latin typeface="Pyidaungsu" panose="020B0502040204020203" pitchFamily="34" charset="0"/>
                <a:cs typeface="Pyidaungsu" panose="020B0502040204020203" pitchFamily="34" charset="0"/>
              </a:rPr>
              <a:t>နာရီပြည</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ပြီးချိန်တွင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ရေဓါတ်ခမ်းခြောက်မှု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လက္ခဏာမရှိတော့ပါက</a:t>
            </a:r>
            <a:r>
              <a:rPr lang="en-US" sz="2000" dirty="0">
                <a:latin typeface="Pyidaungsu" panose="020B0502040204020203" pitchFamily="34" charset="0"/>
                <a:cs typeface="Pyidaungsu" panose="020B0502040204020203" pitchFamily="34" charset="0"/>
              </a:rPr>
              <a:t>၊ Plan A </a:t>
            </a:r>
            <a:r>
              <a:rPr lang="en-US" sz="2000" dirty="0" err="1">
                <a:latin typeface="Pyidaungsu" panose="020B0502040204020203" pitchFamily="34" charset="0"/>
                <a:cs typeface="Pyidaungsu" panose="020B0502040204020203" pitchFamily="34" charset="0"/>
              </a:rPr>
              <a:t>ကုသရေး</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အစီအစဉ်သို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ပြောင်းလဲပ</a:t>
            </a:r>
            <a:r>
              <a:rPr lang="en-US" sz="2000" dirty="0">
                <a:latin typeface="Pyidaungsu" panose="020B0502040204020203" pitchFamily="34" charset="0"/>
                <a:cs typeface="Pyidaungsu" panose="020B0502040204020203" pitchFamily="34" charset="0"/>
              </a:rPr>
              <a:t>ါ။ </a:t>
            </a:r>
          </a:p>
        </p:txBody>
      </p:sp>
      <p:sp>
        <p:nvSpPr>
          <p:cNvPr id="7" name="Date Placeholder 6"/>
          <p:cNvSpPr>
            <a:spLocks noGrp="1"/>
          </p:cNvSpPr>
          <p:nvPr>
            <p:ph type="dt" sz="half" idx="10"/>
          </p:nvPr>
        </p:nvSpPr>
        <p:spPr/>
        <p:txBody>
          <a:bodyPr/>
          <a:lstStyle/>
          <a:p>
            <a:fld id="{F9C557DF-766E-413A-8C17-AC70196B83AD}" type="datetime1">
              <a:rPr lang="en-US" smtClean="0"/>
              <a:t>6/14/23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12</a:t>
            </a:fld>
            <a:endParaRPr lang="en-US" dirty="0">
              <a:solidFill>
                <a:prstClr val="white"/>
              </a:solidFill>
            </a:endParaRPr>
          </a:p>
        </p:txBody>
      </p:sp>
      <p:pic>
        <p:nvPicPr>
          <p:cNvPr id="12" name="Picture 11"/>
          <p:cNvPicPr>
            <a:picLocks noChangeAspect="1"/>
          </p:cNvPicPr>
          <p:nvPr/>
        </p:nvPicPr>
        <p:blipFill>
          <a:blip r:embed="rId3"/>
          <a:stretch>
            <a:fillRect/>
          </a:stretch>
        </p:blipFill>
        <p:spPr>
          <a:xfrm>
            <a:off x="10560496" y="60399"/>
            <a:ext cx="1268078" cy="585267"/>
          </a:xfrm>
          <a:prstGeom prst="rect">
            <a:avLst/>
          </a:prstGeom>
        </p:spPr>
      </p:pic>
    </p:spTree>
    <p:extLst>
      <p:ext uri="{BB962C8B-B14F-4D97-AF65-F5344CB8AC3E}">
        <p14:creationId xmlns:p14="http://schemas.microsoft.com/office/powerpoint/2010/main" val="11151042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stretch>
            <a:fillRect/>
          </a:stretch>
        </p:blipFill>
        <p:spPr>
          <a:xfrm>
            <a:off x="7873903" y="3766100"/>
            <a:ext cx="4328932" cy="2899458"/>
          </a:xfrm>
          <a:prstGeom prst="rect">
            <a:avLst/>
          </a:prstGeom>
        </p:spPr>
      </p:pic>
      <p:sp>
        <p:nvSpPr>
          <p:cNvPr id="2" name="Title 1"/>
          <p:cNvSpPr>
            <a:spLocks noGrp="1"/>
          </p:cNvSpPr>
          <p:nvPr>
            <p:ph type="title"/>
          </p:nvPr>
        </p:nvSpPr>
        <p:spPr>
          <a:xfrm>
            <a:off x="530293" y="192442"/>
            <a:ext cx="10515600" cy="988982"/>
          </a:xfrm>
        </p:spPr>
        <p:txBody>
          <a:bodyPr>
            <a:normAutofit/>
          </a:bodyPr>
          <a:lstStyle/>
          <a:p>
            <a:r>
              <a:rPr lang="en-US" sz="3200" b="1" dirty="0" err="1">
                <a:latin typeface="Pyidaungsu" panose="020B0502040204020203" pitchFamily="34" charset="0"/>
                <a:cs typeface="Pyidaungsu" panose="020B0502040204020203" pitchFamily="34" charset="0"/>
              </a:rPr>
              <a:t>ရေဓါတ်ခမ်းခြောက်မှုလက္ခဏာများကို</a:t>
            </a:r>
            <a:r>
              <a:rPr lang="en-US" sz="3200" b="1" dirty="0">
                <a:latin typeface="Pyidaungsu" panose="020B0502040204020203" pitchFamily="34" charset="0"/>
                <a:cs typeface="Pyidaungsu" panose="020B0502040204020203" pitchFamily="34" charset="0"/>
              </a:rPr>
              <a:t> </a:t>
            </a:r>
            <a:r>
              <a:rPr lang="en-US" sz="3200" b="1" dirty="0" err="1">
                <a:latin typeface="Pyidaungsu" panose="020B0502040204020203" pitchFamily="34" charset="0"/>
                <a:cs typeface="Pyidaungsu" panose="020B0502040204020203" pitchFamily="34" charset="0"/>
              </a:rPr>
              <a:t>အကဲဖြတ်ခြင်း</a:t>
            </a:r>
            <a:r>
              <a:rPr lang="en-US" sz="3200" b="1" dirty="0">
                <a:latin typeface="Pyidaungsu" panose="020B0502040204020203" pitchFamily="34" charset="0"/>
                <a:cs typeface="Pyidaungsu" panose="020B0502040204020203" pitchFamily="34" charset="0"/>
              </a:rPr>
              <a:t> </a:t>
            </a:r>
            <a:endParaRPr lang="en-US" sz="3200" dirty="0">
              <a:latin typeface="Pyidaungsu" panose="020B0502040204020203" pitchFamily="34" charset="0"/>
              <a:cs typeface="Pyidaungsu" panose="020B0502040204020203" pitchFamily="34" charset="0"/>
            </a:endParaRPr>
          </a:p>
        </p:txBody>
      </p:sp>
      <p:sp>
        <p:nvSpPr>
          <p:cNvPr id="7" name="Content Placeholder 6"/>
          <p:cNvSpPr>
            <a:spLocks noGrp="1"/>
          </p:cNvSpPr>
          <p:nvPr>
            <p:ph type="body" idx="1"/>
          </p:nvPr>
        </p:nvSpPr>
        <p:spPr>
          <a:xfrm>
            <a:off x="761691" y="2035082"/>
            <a:ext cx="4758246" cy="457814"/>
          </a:xfrm>
        </p:spPr>
        <p:txBody>
          <a:bodyPr>
            <a:noAutofit/>
          </a:bodyPr>
          <a:lstStyle/>
          <a:p>
            <a:pPr>
              <a:lnSpc>
                <a:spcPct val="120000"/>
              </a:lnSpc>
            </a:pPr>
            <a:r>
              <a:rPr lang="en-US" sz="2000" dirty="0">
                <a:solidFill>
                  <a:srgbClr val="FF0000"/>
                </a:solidFill>
                <a:latin typeface="Pyidaungsu" panose="020B0502040204020203" pitchFamily="34" charset="0"/>
                <a:cs typeface="Pyidaungsu" panose="020B0502040204020203" pitchFamily="34" charset="0"/>
              </a:rPr>
              <a:t> </a:t>
            </a:r>
            <a:r>
              <a:rPr lang="en-US" sz="2000" dirty="0" err="1">
                <a:solidFill>
                  <a:srgbClr val="FF0000"/>
                </a:solidFill>
                <a:latin typeface="Pyidaungsu" panose="020B0502040204020203" pitchFamily="34" charset="0"/>
                <a:cs typeface="Pyidaungsu" panose="020B0502040204020203" pitchFamily="34" charset="0"/>
              </a:rPr>
              <a:t>အန္တရာယ်လက္ခဏာ</a:t>
            </a:r>
            <a:r>
              <a:rPr lang="en-US" sz="2000" dirty="0">
                <a:solidFill>
                  <a:srgbClr val="FF0000"/>
                </a:solidFill>
                <a:latin typeface="Pyidaungsu" panose="020B0502040204020203" pitchFamily="34" charset="0"/>
                <a:cs typeface="Pyidaungsu" panose="020B0502040204020203" pitchFamily="34" charset="0"/>
              </a:rPr>
              <a:t> တစ်ခု သို့မဟုတ် </a:t>
            </a:r>
            <a:r>
              <a:rPr lang="en-US" sz="2000" dirty="0" err="1">
                <a:solidFill>
                  <a:srgbClr val="FF0000"/>
                </a:solidFill>
                <a:latin typeface="Pyidaungsu" panose="020B0502040204020203" pitchFamily="34" charset="0"/>
                <a:cs typeface="Pyidaungsu" panose="020B0502040204020203" pitchFamily="34" charset="0"/>
              </a:rPr>
              <a:t>တစ်ခုထက်ပိုခြင်း</a:t>
            </a:r>
            <a:endParaRPr lang="en-US" sz="2000" dirty="0">
              <a:solidFill>
                <a:srgbClr val="FF0000"/>
              </a:solidFill>
              <a:latin typeface="Pyidaungsu" panose="020B0502040204020203" pitchFamily="34" charset="0"/>
              <a:cs typeface="Pyidaungsu" panose="020B0502040204020203" pitchFamily="34" charset="0"/>
            </a:endParaRPr>
          </a:p>
        </p:txBody>
      </p:sp>
      <p:sp>
        <p:nvSpPr>
          <p:cNvPr id="10" name="Content Placeholder 9"/>
          <p:cNvSpPr>
            <a:spLocks noGrp="1"/>
          </p:cNvSpPr>
          <p:nvPr>
            <p:ph sz="half" idx="2"/>
          </p:nvPr>
        </p:nvSpPr>
        <p:spPr>
          <a:xfrm>
            <a:off x="614844" y="2510544"/>
            <a:ext cx="5302175" cy="4177097"/>
          </a:xfrm>
        </p:spPr>
        <p:txBody>
          <a:bodyPr>
            <a:normAutofit/>
          </a:bodyPr>
          <a:lstStyle/>
          <a:p>
            <a:pPr>
              <a:lnSpc>
                <a:spcPct val="120000"/>
              </a:lnSpc>
              <a:spcBef>
                <a:spcPts val="600"/>
              </a:spcBef>
            </a:pPr>
            <a:r>
              <a:rPr lang="en-US" sz="1800" dirty="0" err="1">
                <a:latin typeface="Pyidaungsu" panose="020B0502040204020203" pitchFamily="34" charset="0"/>
                <a:cs typeface="Pyidaungsu" panose="020B0502040204020203" pitchFamily="34" charset="0"/>
              </a:rPr>
              <a:t>အသိမရှိတော့ခြင်း</a:t>
            </a:r>
            <a:r>
              <a:rPr lang="en-US" sz="1800" dirty="0">
                <a:latin typeface="Pyidaungsu" panose="020B0502040204020203" pitchFamily="34" charset="0"/>
                <a:cs typeface="Pyidaungsu" panose="020B0502040204020203" pitchFamily="34" charset="0"/>
              </a:rPr>
              <a:t> (coma) သို့မဟုတ် </a:t>
            </a:r>
            <a:r>
              <a:rPr lang="my-MM" sz="1800" dirty="0">
                <a:latin typeface="Pyidaungsu" panose="020B0502040204020203" pitchFamily="34" charset="0"/>
                <a:cs typeface="Pyidaungsu" panose="020B0502040204020203" pitchFamily="34" charset="0"/>
              </a:rPr>
              <a:t>ထုံထုိင်းအားနည်း</a:t>
            </a:r>
            <a:r>
              <a:rPr lang="en-US" sz="1800" dirty="0" err="1">
                <a:latin typeface="Pyidaungsu" panose="020B0502040204020203" pitchFamily="34" charset="0"/>
                <a:cs typeface="Pyidaungsu" panose="020B0502040204020203" pitchFamily="34" charset="0"/>
              </a:rPr>
              <a:t>လာခြင်း</a:t>
            </a:r>
            <a:r>
              <a:rPr lang="en-US" sz="1800" dirty="0">
                <a:latin typeface="Pyidaungsu" panose="020B0502040204020203" pitchFamily="34" charset="0"/>
                <a:cs typeface="Pyidaungsu" panose="020B0502040204020203" pitchFamily="34" charset="0"/>
              </a:rPr>
              <a:t> (lethargy)</a:t>
            </a:r>
          </a:p>
          <a:p>
            <a:pPr>
              <a:lnSpc>
                <a:spcPct val="120000"/>
              </a:lnSpc>
              <a:spcBef>
                <a:spcPts val="600"/>
              </a:spcBef>
            </a:pPr>
            <a:r>
              <a:rPr lang="en-US" sz="1800" dirty="0" err="1">
                <a:latin typeface="Pyidaungsu" panose="020B0502040204020203" pitchFamily="34" charset="0"/>
                <a:cs typeface="Pyidaungsu" panose="020B0502040204020203" pitchFamily="34" charset="0"/>
              </a:rPr>
              <a:t>သွေးမခုန်တော့ခြင်း</a:t>
            </a:r>
            <a:r>
              <a:rPr lang="en-US" sz="1800" dirty="0">
                <a:latin typeface="Pyidaungsu" panose="020B0502040204020203" pitchFamily="34" charset="0"/>
                <a:cs typeface="Pyidaungsu" panose="020B0502040204020203" pitchFamily="34" charset="0"/>
              </a:rPr>
              <a:t> သို့မဟုတ် </a:t>
            </a:r>
            <a:r>
              <a:rPr lang="en-US" sz="1800" dirty="0" err="1">
                <a:latin typeface="Pyidaungsu" panose="020B0502040204020203" pitchFamily="34" charset="0"/>
                <a:cs typeface="Pyidaungsu" panose="020B0502040204020203" pitchFamily="34" charset="0"/>
              </a:rPr>
              <a:t>စမ်းရန်ခက်ခဲသည်အထိ</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သွေးခုန်နှုန်း</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အားနည်းခြင်း</a:t>
            </a:r>
            <a:endParaRPr lang="en-US" sz="1800" dirty="0">
              <a:latin typeface="Pyidaungsu" panose="020B0502040204020203" pitchFamily="34" charset="0"/>
              <a:cs typeface="Pyidaungsu" panose="020B0502040204020203" pitchFamily="34" charset="0"/>
            </a:endParaRPr>
          </a:p>
          <a:p>
            <a:pPr>
              <a:lnSpc>
                <a:spcPct val="120000"/>
              </a:lnSpc>
              <a:spcBef>
                <a:spcPts val="600"/>
              </a:spcBef>
            </a:pPr>
            <a:r>
              <a:rPr lang="en-US" sz="1800" dirty="0" err="1">
                <a:latin typeface="Pyidaungsu" panose="020B0502040204020203" pitchFamily="34" charset="0"/>
                <a:cs typeface="Pyidaungsu" panose="020B0502040204020203" pitchFamily="34" charset="0"/>
              </a:rPr>
              <a:t>အသက်ရှူအလွန်မြန်ခြင်း</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အသက်ရှူမမှန်ခြင်း</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အသားအရေ</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ပြာနှမ်းလာခြင်း</a:t>
            </a:r>
            <a:endParaRPr lang="en-US" sz="1800" dirty="0">
              <a:latin typeface="Pyidaungsu" panose="020B0502040204020203" pitchFamily="34" charset="0"/>
              <a:cs typeface="Pyidaungsu" panose="020B0502040204020203" pitchFamily="34" charset="0"/>
            </a:endParaRPr>
          </a:p>
        </p:txBody>
      </p:sp>
      <p:sp>
        <p:nvSpPr>
          <p:cNvPr id="11" name="Text Placeholder 10"/>
          <p:cNvSpPr>
            <a:spLocks noGrp="1"/>
          </p:cNvSpPr>
          <p:nvPr>
            <p:ph type="body" sz="quarter" idx="3"/>
          </p:nvPr>
        </p:nvSpPr>
        <p:spPr>
          <a:xfrm>
            <a:off x="5519937" y="1628800"/>
            <a:ext cx="6159995" cy="862754"/>
          </a:xfrm>
        </p:spPr>
        <p:txBody>
          <a:bodyPr>
            <a:noAutofit/>
          </a:bodyPr>
          <a:lstStyle/>
          <a:p>
            <a:pPr>
              <a:lnSpc>
                <a:spcPct val="140000"/>
              </a:lnSpc>
              <a:spcBef>
                <a:spcPts val="0"/>
              </a:spcBef>
            </a:pPr>
            <a:r>
              <a:rPr lang="en-US" sz="2000" dirty="0">
                <a:solidFill>
                  <a:srgbClr val="FF0000"/>
                </a:solidFill>
                <a:latin typeface="Pyidaungsu" panose="020B0502040204020203" pitchFamily="34" charset="0"/>
                <a:cs typeface="Pyidaungsu" panose="020B0502040204020203" pitchFamily="34" charset="0"/>
              </a:rPr>
              <a:t>သို့မဟုတ် </a:t>
            </a:r>
          </a:p>
          <a:p>
            <a:pPr>
              <a:lnSpc>
                <a:spcPct val="140000"/>
              </a:lnSpc>
              <a:spcBef>
                <a:spcPts val="0"/>
              </a:spcBef>
            </a:pPr>
            <a:r>
              <a:rPr lang="en-US" sz="2000" dirty="0" err="1">
                <a:solidFill>
                  <a:srgbClr val="FF0000"/>
                </a:solidFill>
                <a:latin typeface="Pyidaungsu" panose="020B0502040204020203" pitchFamily="34" charset="0"/>
                <a:cs typeface="Pyidaungsu" panose="020B0502040204020203" pitchFamily="34" charset="0"/>
              </a:rPr>
              <a:t>ရေဓါတ်ခမ်းခြောက်မှုလက္ခဏာ</a:t>
            </a:r>
            <a:r>
              <a:rPr lang="en-US" sz="2000" dirty="0">
                <a:solidFill>
                  <a:srgbClr val="FF0000"/>
                </a:solidFill>
                <a:latin typeface="Pyidaungsu" panose="020B0502040204020203" pitchFamily="34" charset="0"/>
                <a:cs typeface="Pyidaungsu" panose="020B0502040204020203" pitchFamily="34" charset="0"/>
              </a:rPr>
              <a:t> ၂ </a:t>
            </a:r>
            <a:r>
              <a:rPr lang="en-US" sz="2000" dirty="0" err="1">
                <a:solidFill>
                  <a:srgbClr val="FF0000"/>
                </a:solidFill>
                <a:latin typeface="Pyidaungsu" panose="020B0502040204020203" pitchFamily="34" charset="0"/>
                <a:cs typeface="Pyidaungsu" panose="020B0502040204020203" pitchFamily="34" charset="0"/>
              </a:rPr>
              <a:t>ခု</a:t>
            </a:r>
            <a:r>
              <a:rPr lang="en-US" sz="2000" dirty="0">
                <a:solidFill>
                  <a:srgbClr val="FF0000"/>
                </a:solidFill>
                <a:latin typeface="Pyidaungsu" panose="020B0502040204020203" pitchFamily="34" charset="0"/>
                <a:cs typeface="Pyidaungsu" panose="020B0502040204020203" pitchFamily="34" charset="0"/>
              </a:rPr>
              <a:t> သို့မဟုတ် ၂ </a:t>
            </a:r>
            <a:r>
              <a:rPr lang="en-US" sz="2000" dirty="0" err="1">
                <a:solidFill>
                  <a:srgbClr val="FF0000"/>
                </a:solidFill>
                <a:latin typeface="Pyidaungsu" panose="020B0502040204020203" pitchFamily="34" charset="0"/>
                <a:cs typeface="Pyidaungsu" panose="020B0502040204020203" pitchFamily="34" charset="0"/>
              </a:rPr>
              <a:t>ခုထက်ပိုခြင်း</a:t>
            </a:r>
            <a:endParaRPr lang="en-US" sz="2000" dirty="0">
              <a:solidFill>
                <a:srgbClr val="FF0000"/>
              </a:solidFill>
              <a:latin typeface="Pyidaungsu" panose="020B0502040204020203" pitchFamily="34" charset="0"/>
              <a:cs typeface="Pyidaungsu" panose="020B0502040204020203" pitchFamily="34" charset="0"/>
            </a:endParaRPr>
          </a:p>
        </p:txBody>
      </p:sp>
      <p:sp>
        <p:nvSpPr>
          <p:cNvPr id="12" name="Content Placeholder 11"/>
          <p:cNvSpPr>
            <a:spLocks noGrp="1"/>
          </p:cNvSpPr>
          <p:nvPr>
            <p:ph sz="quarter" idx="4"/>
          </p:nvPr>
        </p:nvSpPr>
        <p:spPr>
          <a:xfrm>
            <a:off x="6096000" y="2475020"/>
            <a:ext cx="5481156" cy="2273000"/>
          </a:xfrm>
        </p:spPr>
        <p:txBody>
          <a:bodyPr>
            <a:normAutofit/>
          </a:bodyPr>
          <a:lstStyle/>
          <a:p>
            <a:pPr>
              <a:lnSpc>
                <a:spcPct val="120000"/>
              </a:lnSpc>
              <a:spcBef>
                <a:spcPts val="600"/>
              </a:spcBef>
            </a:pPr>
            <a:r>
              <a:rPr lang="en-US" sz="1800" dirty="0" err="1">
                <a:latin typeface="Pyidaungsu" panose="020B0502040204020203" pitchFamily="34" charset="0"/>
                <a:cs typeface="Pyidaungsu" panose="020B0502040204020203" pitchFamily="34" charset="0"/>
              </a:rPr>
              <a:t>ရေမသောက်နိုင်ခြင်း</a:t>
            </a:r>
            <a:r>
              <a:rPr lang="en-US" sz="1800" dirty="0">
                <a:latin typeface="Pyidaungsu" panose="020B0502040204020203" pitchFamily="34" charset="0"/>
                <a:cs typeface="Pyidaungsu" panose="020B0502040204020203" pitchFamily="34" charset="0"/>
              </a:rPr>
              <a:t> သို့မဟုတ် </a:t>
            </a:r>
            <a:r>
              <a:rPr lang="en-US" sz="1800" dirty="0" err="1">
                <a:latin typeface="Pyidaungsu" panose="020B0502040204020203" pitchFamily="34" charset="0"/>
                <a:cs typeface="Pyidaungsu" panose="020B0502040204020203" pitchFamily="34" charset="0"/>
              </a:rPr>
              <a:t>ခဲယဉ်းစွာ</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သောက်ရခြင်း</a:t>
            </a:r>
            <a:r>
              <a:rPr lang="en-US" sz="1800" dirty="0">
                <a:latin typeface="Pyidaungsu" panose="020B0502040204020203" pitchFamily="34" charset="0"/>
                <a:cs typeface="Pyidaungsu" panose="020B0502040204020203" pitchFamily="34" charset="0"/>
              </a:rPr>
              <a:t> </a:t>
            </a:r>
          </a:p>
          <a:p>
            <a:pPr>
              <a:lnSpc>
                <a:spcPct val="120000"/>
              </a:lnSpc>
              <a:spcBef>
                <a:spcPts val="600"/>
              </a:spcBef>
            </a:pPr>
            <a:r>
              <a:rPr lang="en-US" sz="1800" dirty="0" err="1">
                <a:latin typeface="Pyidaungsu" panose="020B0502040204020203" pitchFamily="34" charset="0"/>
                <a:cs typeface="Pyidaungsu" panose="020B0502040204020203" pitchFamily="34" charset="0"/>
              </a:rPr>
              <a:t>အရေပြားလိမ်ဆွဲမှု</a:t>
            </a:r>
            <a:r>
              <a:rPr lang="en-US" sz="1800" dirty="0">
                <a:latin typeface="Pyidaungsu" panose="020B0502040204020203" pitchFamily="34" charset="0"/>
                <a:cs typeface="Pyidaungsu" panose="020B0502040204020203" pitchFamily="34" charset="0"/>
              </a:rPr>
              <a:t> (Skin pinch)ကို  </a:t>
            </a:r>
            <a:r>
              <a:rPr lang="en-US" sz="1800" dirty="0" err="1">
                <a:latin typeface="Pyidaungsu" panose="020B0502040204020203" pitchFamily="34" charset="0"/>
                <a:cs typeface="Pyidaungsu" panose="020B0502040204020203" pitchFamily="34" charset="0"/>
              </a:rPr>
              <a:t>အလွန</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နှေးကွေးစွာ</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တုံ့ပြန်ခြင်း</a:t>
            </a:r>
            <a:endParaRPr lang="en-US" sz="1800" dirty="0">
              <a:latin typeface="Pyidaungsu" panose="020B0502040204020203" pitchFamily="34" charset="0"/>
              <a:cs typeface="Pyidaungsu" panose="020B0502040204020203" pitchFamily="34" charset="0"/>
            </a:endParaRPr>
          </a:p>
          <a:p>
            <a:pPr>
              <a:lnSpc>
                <a:spcPct val="120000"/>
              </a:lnSpc>
              <a:spcBef>
                <a:spcPts val="600"/>
              </a:spcBef>
            </a:pPr>
            <a:r>
              <a:rPr lang="en-US" sz="1800" dirty="0" err="1">
                <a:latin typeface="Pyidaungsu" panose="020B0502040204020203" pitchFamily="34" charset="0"/>
                <a:cs typeface="Pyidaungsu" panose="020B0502040204020203" pitchFamily="34" charset="0"/>
              </a:rPr>
              <a:t>မျက်တွင်းချိုင</a:t>
            </a:r>
            <a:r>
              <a:rPr lang="en-US" sz="1800" dirty="0">
                <a:latin typeface="Pyidaungsu" panose="020B0502040204020203" pitchFamily="34" charset="0"/>
                <a:cs typeface="Pyidaungsu" panose="020B0502040204020203" pitchFamily="34" charset="0"/>
              </a:rPr>
              <a:t>့်</a:t>
            </a:r>
            <a:r>
              <a:rPr lang="en-US" sz="1800" dirty="0" err="1">
                <a:latin typeface="Pyidaungsu" panose="020B0502040204020203" pitchFamily="34" charset="0"/>
                <a:cs typeface="Pyidaungsu" panose="020B0502040204020203" pitchFamily="34" charset="0"/>
              </a:rPr>
              <a:t>ခြင်း</a:t>
            </a:r>
            <a:r>
              <a:rPr lang="en-US" sz="1800" dirty="0">
                <a:latin typeface="Pyidaungsu" panose="020B0502040204020203" pitchFamily="34" charset="0"/>
                <a:cs typeface="Pyidaungsu" panose="020B0502040204020203" pitchFamily="34" charset="0"/>
              </a:rPr>
              <a:t> </a:t>
            </a:r>
          </a:p>
        </p:txBody>
      </p:sp>
      <p:sp>
        <p:nvSpPr>
          <p:cNvPr id="4" name="Date Placeholder 3"/>
          <p:cNvSpPr>
            <a:spLocks noGrp="1"/>
          </p:cNvSpPr>
          <p:nvPr>
            <p:ph type="dt" sz="half" idx="10"/>
          </p:nvPr>
        </p:nvSpPr>
        <p:spPr/>
        <p:txBody>
          <a:bodyPr/>
          <a:lstStyle/>
          <a:p>
            <a:fld id="{CFFE0ED0-960E-4FB0-B7E5-2C392BCE76A6}" type="datetime1">
              <a:rPr lang="en-US" smtClean="0"/>
              <a:t>6/14/23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13</a:t>
            </a:fld>
            <a:endParaRPr lang="en-US" dirty="0">
              <a:solidFill>
                <a:prstClr val="white"/>
              </a:solidFill>
            </a:endParaRPr>
          </a:p>
        </p:txBody>
      </p:sp>
      <p:pic>
        <p:nvPicPr>
          <p:cNvPr id="13" name="Picture 12"/>
          <p:cNvPicPr>
            <a:picLocks noChangeAspect="1"/>
          </p:cNvPicPr>
          <p:nvPr/>
        </p:nvPicPr>
        <p:blipFill>
          <a:blip r:embed="rId4"/>
          <a:stretch>
            <a:fillRect/>
          </a:stretch>
        </p:blipFill>
        <p:spPr>
          <a:xfrm>
            <a:off x="10411854" y="98338"/>
            <a:ext cx="1268078" cy="585267"/>
          </a:xfrm>
          <a:prstGeom prst="rect">
            <a:avLst/>
          </a:prstGeom>
        </p:spPr>
      </p:pic>
      <p:pic>
        <p:nvPicPr>
          <p:cNvPr id="14" name="Picture 13"/>
          <p:cNvPicPr>
            <a:picLocks noChangeAspect="1"/>
          </p:cNvPicPr>
          <p:nvPr/>
        </p:nvPicPr>
        <p:blipFill>
          <a:blip r:embed="rId4"/>
          <a:stretch>
            <a:fillRect/>
          </a:stretch>
        </p:blipFill>
        <p:spPr>
          <a:xfrm>
            <a:off x="0" y="6001419"/>
            <a:ext cx="1415480" cy="856581"/>
          </a:xfrm>
          <a:prstGeom prst="rect">
            <a:avLst/>
          </a:prstGeom>
        </p:spPr>
      </p:pic>
      <p:sp>
        <p:nvSpPr>
          <p:cNvPr id="15" name="Text Placeholder 6">
            <a:extLst>
              <a:ext uri="{FF2B5EF4-FFF2-40B4-BE49-F238E27FC236}">
                <a16:creationId xmlns:a16="http://schemas.microsoft.com/office/drawing/2014/main" id="{2C1AAEB2-3E06-4F50-9495-D948D82915CD}"/>
              </a:ext>
            </a:extLst>
          </p:cNvPr>
          <p:cNvSpPr txBox="1">
            <a:spLocks/>
          </p:cNvSpPr>
          <p:nvPr/>
        </p:nvSpPr>
        <p:spPr>
          <a:xfrm>
            <a:off x="579441" y="723805"/>
            <a:ext cx="10189804" cy="707820"/>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err="1">
                <a:latin typeface="Pyidaungsu" panose="020B0502040204020203" pitchFamily="34" charset="0"/>
                <a:cs typeface="Pyidaungsu" panose="020B0502040204020203" pitchFamily="34" charset="0"/>
              </a:rPr>
              <a:t>ပြင်းထန်သော</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ရေဓါတ်ခမ်းခြောက်မှု</a:t>
            </a:r>
            <a:r>
              <a:rPr lang="en-US" dirty="0">
                <a:latin typeface="Pyidaungsu" panose="020B0502040204020203" pitchFamily="34" charset="0"/>
                <a:cs typeface="Pyidaungsu" panose="020B0502040204020203" pitchFamily="34" charset="0"/>
              </a:rPr>
              <a:t>/</a:t>
            </a:r>
            <a:r>
              <a:rPr lang="my-MM" dirty="0">
                <a:latin typeface="Pyidaungsu" panose="020B0502040204020203" pitchFamily="34" charset="0"/>
                <a:cs typeface="Pyidaungsu" panose="020B0502040204020203" pitchFamily="34" charset="0"/>
              </a:rPr>
              <a:t> သတိလစ်</a:t>
            </a:r>
            <a:r>
              <a:rPr lang="en-US" dirty="0" err="1">
                <a:latin typeface="Pyidaungsu" panose="020B0502040204020203" pitchFamily="34" charset="0"/>
                <a:cs typeface="Pyidaungsu" panose="020B0502040204020203" pitchFamily="34" charset="0"/>
              </a:rPr>
              <a:t>ခြင်း</a:t>
            </a:r>
            <a:r>
              <a:rPr lang="en-US" dirty="0">
                <a:latin typeface="Pyidaungsu" panose="020B0502040204020203" pitchFamily="34" charset="0"/>
                <a:cs typeface="Pyidaungsu" panose="020B0502040204020203" pitchFamily="34" charset="0"/>
              </a:rPr>
              <a:t> (Shock)</a:t>
            </a:r>
          </a:p>
        </p:txBody>
      </p:sp>
    </p:spTree>
    <p:extLst>
      <p:ext uri="{BB962C8B-B14F-4D97-AF65-F5344CB8AC3E}">
        <p14:creationId xmlns:p14="http://schemas.microsoft.com/office/powerpoint/2010/main" val="20569018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838200" y="365125"/>
            <a:ext cx="10515600" cy="1281113"/>
          </a:xfrm>
        </p:spPr>
        <p:txBody>
          <a:bodyPr>
            <a:normAutofit/>
          </a:bodyPr>
          <a:lstStyle/>
          <a:p>
            <a:r>
              <a:rPr lang="en-US" sz="3200" b="1" dirty="0" err="1">
                <a:latin typeface="Pyidaungsu" panose="020B0502040204020203" pitchFamily="34" charset="0"/>
                <a:cs typeface="Pyidaungsu" panose="020B0502040204020203" pitchFamily="34" charset="0"/>
              </a:rPr>
              <a:t>ပြင်းထန်ရေဓါတ်ခမ်းခြောက်မှုရှိသည</a:t>
            </a:r>
            <a:r>
              <a:rPr lang="en-US" sz="3200" b="1" dirty="0">
                <a:latin typeface="Pyidaungsu" panose="020B0502040204020203" pitchFamily="34" charset="0"/>
                <a:cs typeface="Pyidaungsu" panose="020B0502040204020203" pitchFamily="34" charset="0"/>
              </a:rPr>
              <a:t>့် </a:t>
            </a:r>
            <a:r>
              <a:rPr lang="en-US" sz="3200" b="1" dirty="0" err="1">
                <a:latin typeface="Pyidaungsu" panose="020B0502040204020203" pitchFamily="34" charset="0"/>
                <a:cs typeface="Pyidaungsu" panose="020B0502040204020203" pitchFamily="34" charset="0"/>
              </a:rPr>
              <a:t>လူနာများအတွက</a:t>
            </a:r>
            <a:r>
              <a:rPr lang="en-US" sz="3200" b="1" dirty="0">
                <a:latin typeface="Pyidaungsu" panose="020B0502040204020203" pitchFamily="34" charset="0"/>
                <a:cs typeface="Pyidaungsu" panose="020B0502040204020203" pitchFamily="34" charset="0"/>
              </a:rPr>
              <a:t>် Plan C</a:t>
            </a:r>
          </a:p>
        </p:txBody>
      </p:sp>
      <p:sp>
        <p:nvSpPr>
          <p:cNvPr id="7" name="Date Placeholder 6"/>
          <p:cNvSpPr>
            <a:spLocks noGrp="1"/>
          </p:cNvSpPr>
          <p:nvPr>
            <p:ph type="dt" sz="half" idx="10"/>
          </p:nvPr>
        </p:nvSpPr>
        <p:spPr/>
        <p:txBody>
          <a:bodyPr/>
          <a:lstStyle/>
          <a:p>
            <a:fld id="{800EB19E-5734-483F-96FA-03F19E2FBC4C}" type="datetime1">
              <a:rPr lang="en-US" smtClean="0"/>
              <a:t>6/14/23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14</a:t>
            </a:fld>
            <a:endParaRPr lang="en-US" dirty="0">
              <a:solidFill>
                <a:prstClr val="white"/>
              </a:solidFill>
            </a:endParaRPr>
          </a:p>
        </p:txBody>
      </p:sp>
      <p:pic>
        <p:nvPicPr>
          <p:cNvPr id="13" name="Picture 12"/>
          <p:cNvPicPr>
            <a:picLocks noChangeAspect="1"/>
          </p:cNvPicPr>
          <p:nvPr/>
        </p:nvPicPr>
        <p:blipFill>
          <a:blip r:embed="rId2"/>
          <a:stretch>
            <a:fillRect/>
          </a:stretch>
        </p:blipFill>
        <p:spPr>
          <a:xfrm>
            <a:off x="10560496" y="60399"/>
            <a:ext cx="1268078" cy="585267"/>
          </a:xfrm>
          <a:prstGeom prst="rect">
            <a:avLst/>
          </a:prstGeom>
        </p:spPr>
      </p:pic>
      <p:graphicFrame>
        <p:nvGraphicFramePr>
          <p:cNvPr id="2" name="Table 2">
            <a:extLst>
              <a:ext uri="{FF2B5EF4-FFF2-40B4-BE49-F238E27FC236}">
                <a16:creationId xmlns:a16="http://schemas.microsoft.com/office/drawing/2014/main" id="{E42C3F00-6439-B1C4-5FEC-6750941D9FDD}"/>
              </a:ext>
            </a:extLst>
          </p:cNvPr>
          <p:cNvGraphicFramePr>
            <a:graphicFrameLocks noGrp="1"/>
          </p:cNvGraphicFramePr>
          <p:nvPr>
            <p:extLst>
              <p:ext uri="{D42A27DB-BD31-4B8C-83A1-F6EECF244321}">
                <p14:modId xmlns:p14="http://schemas.microsoft.com/office/powerpoint/2010/main" val="2517637452"/>
              </p:ext>
            </p:extLst>
          </p:nvPr>
        </p:nvGraphicFramePr>
        <p:xfrm>
          <a:off x="1271464" y="1584324"/>
          <a:ext cx="9001000" cy="3714972"/>
        </p:xfrm>
        <a:graphic>
          <a:graphicData uri="http://schemas.openxmlformats.org/drawingml/2006/table">
            <a:tbl>
              <a:tblPr firstRow="1" bandRow="1">
                <a:tableStyleId>{5C22544A-7EE6-4342-B048-85BDC9FD1C3A}</a:tableStyleId>
              </a:tblPr>
              <a:tblGrid>
                <a:gridCol w="2520280">
                  <a:extLst>
                    <a:ext uri="{9D8B030D-6E8A-4147-A177-3AD203B41FA5}">
                      <a16:colId xmlns:a16="http://schemas.microsoft.com/office/drawing/2014/main" val="100051122"/>
                    </a:ext>
                  </a:extLst>
                </a:gridCol>
                <a:gridCol w="2002510">
                  <a:extLst>
                    <a:ext uri="{9D8B030D-6E8A-4147-A177-3AD203B41FA5}">
                      <a16:colId xmlns:a16="http://schemas.microsoft.com/office/drawing/2014/main" val="1303051500"/>
                    </a:ext>
                  </a:extLst>
                </a:gridCol>
                <a:gridCol w="2239105">
                  <a:extLst>
                    <a:ext uri="{9D8B030D-6E8A-4147-A177-3AD203B41FA5}">
                      <a16:colId xmlns:a16="http://schemas.microsoft.com/office/drawing/2014/main" val="570301324"/>
                    </a:ext>
                  </a:extLst>
                </a:gridCol>
                <a:gridCol w="2239105">
                  <a:extLst>
                    <a:ext uri="{9D8B030D-6E8A-4147-A177-3AD203B41FA5}">
                      <a16:colId xmlns:a16="http://schemas.microsoft.com/office/drawing/2014/main" val="1812453927"/>
                    </a:ext>
                  </a:extLst>
                </a:gridCol>
              </a:tblGrid>
              <a:tr h="476524">
                <a:tc gridSpan="4">
                  <a:txBody>
                    <a:bodyPr/>
                    <a:lstStyle/>
                    <a:p>
                      <a:r>
                        <a:rPr lang="en-US" sz="2000" dirty="0" err="1">
                          <a:solidFill>
                            <a:schemeClr val="tx1"/>
                          </a:solidFill>
                          <a:latin typeface="Pyidaungsu" panose="020B0502040204020203" pitchFamily="34" charset="0"/>
                          <a:cs typeface="Pyidaungsu" panose="020B0502040204020203" pitchFamily="34" charset="0"/>
                        </a:rPr>
                        <a:t>ဇယား</a:t>
                      </a:r>
                      <a:r>
                        <a:rPr lang="en-US" sz="2000" dirty="0">
                          <a:solidFill>
                            <a:schemeClr val="tx1"/>
                          </a:solidFill>
                          <a:latin typeface="Pyidaungsu" panose="020B0502040204020203" pitchFamily="34" charset="0"/>
                          <a:cs typeface="Pyidaungsu" panose="020B0502040204020203" pitchFamily="34" charset="0"/>
                        </a:rPr>
                        <a:t> (၄) - </a:t>
                      </a:r>
                      <a:r>
                        <a:rPr lang="en-US" sz="2000" dirty="0" err="1">
                          <a:solidFill>
                            <a:schemeClr val="tx1"/>
                          </a:solidFill>
                          <a:latin typeface="Pyidaungsu" panose="020B0502040204020203" pitchFamily="34" charset="0"/>
                          <a:cs typeface="Pyidaungsu" panose="020B0502040204020203" pitchFamily="34" charset="0"/>
                        </a:rPr>
                        <a:t>အသက်အုပ်စုအလိုက</a:t>
                      </a:r>
                      <a:r>
                        <a:rPr lang="en-US" sz="2000" dirty="0">
                          <a:solidFill>
                            <a:schemeClr val="tx1"/>
                          </a:solidFill>
                          <a:latin typeface="Pyidaungsu" panose="020B0502040204020203" pitchFamily="34" charset="0"/>
                          <a:cs typeface="Pyidaungsu" panose="020B0502040204020203" pitchFamily="34" charset="0"/>
                        </a:rPr>
                        <a:t>် </a:t>
                      </a:r>
                      <a:r>
                        <a:rPr lang="en-US" sz="2000" dirty="0" err="1">
                          <a:solidFill>
                            <a:schemeClr val="tx1"/>
                          </a:solidFill>
                          <a:latin typeface="Pyidaungsu" panose="020B0502040204020203" pitchFamily="34" charset="0"/>
                          <a:cs typeface="Pyidaungsu" panose="020B0502040204020203" pitchFamily="34" charset="0"/>
                        </a:rPr>
                        <a:t>တိုက်က</a:t>
                      </a:r>
                      <a:r>
                        <a:rPr lang="en-US" sz="2000" dirty="0">
                          <a:solidFill>
                            <a:schemeClr val="tx1"/>
                          </a:solidFill>
                          <a:latin typeface="Pyidaungsu" panose="020B0502040204020203" pitchFamily="34" charset="0"/>
                          <a:cs typeface="Pyidaungsu" panose="020B0502040204020203" pitchFamily="34" charset="0"/>
                        </a:rPr>
                        <a:t>ျွ</a:t>
                      </a:r>
                      <a:r>
                        <a:rPr lang="en-US" sz="2000" dirty="0" err="1">
                          <a:solidFill>
                            <a:schemeClr val="tx1"/>
                          </a:solidFill>
                          <a:latin typeface="Pyidaungsu" panose="020B0502040204020203" pitchFamily="34" charset="0"/>
                          <a:cs typeface="Pyidaungsu" panose="020B0502040204020203" pitchFamily="34" charset="0"/>
                        </a:rPr>
                        <a:t>ေးရမည</a:t>
                      </a:r>
                      <a:r>
                        <a:rPr lang="en-US" sz="2000" dirty="0">
                          <a:solidFill>
                            <a:schemeClr val="tx1"/>
                          </a:solidFill>
                          <a:latin typeface="Pyidaungsu" panose="020B0502040204020203" pitchFamily="34" charset="0"/>
                          <a:cs typeface="Pyidaungsu" panose="020B0502040204020203" pitchFamily="34" charset="0"/>
                        </a:rPr>
                        <a:t>့် Ringer’s lactate solution </a:t>
                      </a:r>
                      <a:r>
                        <a:rPr lang="en-US" sz="2000" dirty="0" err="1">
                          <a:solidFill>
                            <a:schemeClr val="tx1"/>
                          </a:solidFill>
                          <a:latin typeface="Pyidaungsu" panose="020B0502040204020203" pitchFamily="34" charset="0"/>
                          <a:cs typeface="Pyidaungsu" panose="020B0502040204020203" pitchFamily="34" charset="0"/>
                        </a:rPr>
                        <a:t>ပမာဏ</a:t>
                      </a:r>
                      <a:endParaRPr lang="en-US" sz="2000" dirty="0">
                        <a:solidFill>
                          <a:schemeClr val="tx1"/>
                        </a:solidFill>
                        <a:latin typeface="Pyidaungsu" panose="020B0502040204020203" pitchFamily="34" charset="0"/>
                        <a:cs typeface="Pyidaungsu" panose="020B0502040204020203" pitchFamily="34" charset="0"/>
                      </a:endParaRPr>
                    </a:p>
                  </a:txBody>
                  <a:tcPr>
                    <a:solidFill>
                      <a:schemeClr val="bg1">
                        <a:lumMod val="95000"/>
                      </a:schemeClr>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634375389"/>
                  </a:ext>
                </a:extLst>
              </a:tr>
              <a:tr h="714299">
                <a:tc>
                  <a:txBody>
                    <a:bodyPr/>
                    <a:lstStyle/>
                    <a:p>
                      <a:pPr algn="ctr"/>
                      <a:r>
                        <a:rPr lang="en-US" sz="2000" b="1" dirty="0" err="1">
                          <a:solidFill>
                            <a:schemeClr val="bg1"/>
                          </a:solidFill>
                          <a:latin typeface="Pyidaungsu" panose="020B0502040204020203" pitchFamily="34" charset="0"/>
                          <a:cs typeface="Pyidaungsu" panose="020B0502040204020203" pitchFamily="34" charset="0"/>
                        </a:rPr>
                        <a:t>အသက</a:t>
                      </a:r>
                      <a:r>
                        <a:rPr lang="en-US" sz="2000" b="1" dirty="0">
                          <a:solidFill>
                            <a:schemeClr val="bg1"/>
                          </a:solidFill>
                          <a:latin typeface="Pyidaungsu" panose="020B0502040204020203" pitchFamily="34" charset="0"/>
                          <a:cs typeface="Pyidaungsu" panose="020B0502040204020203" pitchFamily="34" charset="0"/>
                        </a:rPr>
                        <a:t>်</a:t>
                      </a:r>
                    </a:p>
                  </a:txBody>
                  <a:tcPr>
                    <a:solidFill>
                      <a:srgbClr val="0070C0"/>
                    </a:solidFill>
                  </a:tcPr>
                </a:tc>
                <a:tc>
                  <a:txBody>
                    <a:bodyPr/>
                    <a:lstStyle/>
                    <a:p>
                      <a:pPr algn="ctr"/>
                      <a:r>
                        <a:rPr lang="en-US" sz="2000" b="1" dirty="0" err="1">
                          <a:solidFill>
                            <a:schemeClr val="bg1"/>
                          </a:solidFill>
                          <a:latin typeface="Pyidaungsu" panose="020B0502040204020203" pitchFamily="34" charset="0"/>
                          <a:cs typeface="Pyidaungsu" panose="020B0502040204020203" pitchFamily="34" charset="0"/>
                        </a:rPr>
                        <a:t>ပထမကာလ</a:t>
                      </a:r>
                      <a:r>
                        <a:rPr lang="en-US" sz="2000" b="1" dirty="0">
                          <a:solidFill>
                            <a:schemeClr val="bg1"/>
                          </a:solidFill>
                          <a:latin typeface="Pyidaungsu" panose="020B0502040204020203" pitchFamily="34" charset="0"/>
                          <a:cs typeface="Pyidaungsu" panose="020B0502040204020203" pitchFamily="34" charset="0"/>
                        </a:rPr>
                        <a:t>/</a:t>
                      </a:r>
                    </a:p>
                    <a:p>
                      <a:pPr algn="ctr"/>
                      <a:r>
                        <a:rPr lang="en-US" sz="2000" b="1" dirty="0">
                          <a:solidFill>
                            <a:schemeClr val="bg1"/>
                          </a:solidFill>
                          <a:latin typeface="Pyidaungsu" panose="020B0502040204020203" pitchFamily="34" charset="0"/>
                          <a:cs typeface="Pyidaungsu" panose="020B0502040204020203" pitchFamily="34" charset="0"/>
                        </a:rPr>
                        <a:t>bolus</a:t>
                      </a:r>
                    </a:p>
                  </a:txBody>
                  <a:tcPr>
                    <a:solidFill>
                      <a:srgbClr val="0070C0"/>
                    </a:solidFill>
                  </a:tcPr>
                </a:tc>
                <a:tc>
                  <a:txBody>
                    <a:bodyPr/>
                    <a:lstStyle/>
                    <a:p>
                      <a:pPr algn="ctr"/>
                      <a:r>
                        <a:rPr lang="en-US" sz="2000" b="1" dirty="0" err="1">
                          <a:solidFill>
                            <a:schemeClr val="bg1"/>
                          </a:solidFill>
                          <a:latin typeface="Pyidaungsu" panose="020B0502040204020203" pitchFamily="34" charset="0"/>
                          <a:cs typeface="Pyidaungsu" panose="020B0502040204020203" pitchFamily="34" charset="0"/>
                        </a:rPr>
                        <a:t>ဒုတိယကာလ</a:t>
                      </a:r>
                      <a:endParaRPr lang="en-US" sz="2000" b="1" dirty="0">
                        <a:solidFill>
                          <a:schemeClr val="bg1"/>
                        </a:solidFill>
                        <a:latin typeface="Pyidaungsu" panose="020B0502040204020203" pitchFamily="34" charset="0"/>
                        <a:cs typeface="Pyidaungsu" panose="020B0502040204020203" pitchFamily="34" charset="0"/>
                      </a:endParaRPr>
                    </a:p>
                  </a:txBody>
                  <a:tcPr>
                    <a:solidFill>
                      <a:srgbClr val="0070C0"/>
                    </a:solidFill>
                  </a:tcPr>
                </a:tc>
                <a:tc>
                  <a:txBody>
                    <a:bodyPr/>
                    <a:lstStyle/>
                    <a:p>
                      <a:pPr algn="ctr"/>
                      <a:r>
                        <a:rPr lang="en-US" sz="2000" b="1" dirty="0" err="1">
                          <a:solidFill>
                            <a:schemeClr val="bg1"/>
                          </a:solidFill>
                          <a:latin typeface="Pyidaungsu" panose="020B0502040204020203" pitchFamily="34" charset="0"/>
                          <a:cs typeface="Pyidaungsu" panose="020B0502040204020203" pitchFamily="34" charset="0"/>
                        </a:rPr>
                        <a:t>စုစုပေါင်း</a:t>
                      </a:r>
                      <a:endParaRPr lang="en-US" sz="2000" b="1" dirty="0">
                        <a:solidFill>
                          <a:schemeClr val="bg1"/>
                        </a:solidFill>
                        <a:latin typeface="Pyidaungsu" panose="020B0502040204020203" pitchFamily="34" charset="0"/>
                        <a:cs typeface="Pyidaungsu" panose="020B0502040204020203" pitchFamily="34" charset="0"/>
                      </a:endParaRPr>
                    </a:p>
                  </a:txBody>
                  <a:tcPr>
                    <a:solidFill>
                      <a:srgbClr val="0070C0"/>
                    </a:solidFill>
                  </a:tcPr>
                </a:tc>
                <a:extLst>
                  <a:ext uri="{0D108BD9-81ED-4DB2-BD59-A6C34878D82A}">
                    <a16:rowId xmlns:a16="http://schemas.microsoft.com/office/drawing/2014/main" val="1568973941"/>
                  </a:ext>
                </a:extLst>
              </a:tr>
              <a:tr h="1024864">
                <a:tc>
                  <a:txBody>
                    <a:bodyPr/>
                    <a:lstStyle/>
                    <a:p>
                      <a:pPr>
                        <a:lnSpc>
                          <a:spcPct val="120000"/>
                        </a:lnSpc>
                      </a:pPr>
                      <a:r>
                        <a:rPr lang="en-US" sz="2000" dirty="0">
                          <a:latin typeface="Pyidaungsu" panose="020B0502040204020203" pitchFamily="34" charset="0"/>
                          <a:cs typeface="Pyidaungsu" panose="020B0502040204020203" pitchFamily="34" charset="0"/>
                        </a:rPr>
                        <a:t> ၁ </a:t>
                      </a:r>
                      <a:r>
                        <a:rPr lang="en-US" sz="2000" dirty="0" err="1">
                          <a:latin typeface="Pyidaungsu" panose="020B0502040204020203" pitchFamily="34" charset="0"/>
                          <a:cs typeface="Pyidaungsu" panose="020B0502040204020203" pitchFamily="34" charset="0"/>
                        </a:rPr>
                        <a:t>နှစ်အောက</a:t>
                      </a:r>
                      <a:r>
                        <a:rPr lang="en-US" sz="2000" dirty="0">
                          <a:latin typeface="Pyidaungsu" panose="020B0502040204020203" pitchFamily="34" charset="0"/>
                          <a:cs typeface="Pyidaungsu" panose="020B0502040204020203" pitchFamily="34" charset="0"/>
                        </a:rPr>
                        <a:t>်</a:t>
                      </a:r>
                    </a:p>
                  </a:txBody>
                  <a:tcPr/>
                </a:tc>
                <a:tc>
                  <a:txBody>
                    <a:bodyPr/>
                    <a:lstStyle/>
                    <a:p>
                      <a:pPr algn="ctr">
                        <a:lnSpc>
                          <a:spcPct val="120000"/>
                        </a:lnSpc>
                      </a:pPr>
                      <a:r>
                        <a:rPr lang="en-US" sz="2000" dirty="0" err="1">
                          <a:latin typeface="Pyidaungsu" panose="020B0502040204020203" pitchFamily="34" charset="0"/>
                          <a:cs typeface="Pyidaungsu" panose="020B0502040204020203" pitchFamily="34" charset="0"/>
                        </a:rPr>
                        <a:t>တစ်နာရီအတွင်း</a:t>
                      </a:r>
                      <a:endParaRPr lang="en-US" sz="2000" dirty="0">
                        <a:latin typeface="Pyidaungsu" panose="020B0502040204020203" pitchFamily="34" charset="0"/>
                        <a:cs typeface="Pyidaungsu" panose="020B0502040204020203" pitchFamily="34" charset="0"/>
                      </a:endParaRPr>
                    </a:p>
                    <a:p>
                      <a:pPr algn="ctr">
                        <a:lnSpc>
                          <a:spcPct val="120000"/>
                        </a:lnSpc>
                      </a:pPr>
                      <a:r>
                        <a:rPr lang="en-US" sz="2000" dirty="0">
                          <a:latin typeface="Pyidaungsu" panose="020B0502040204020203" pitchFamily="34" charset="0"/>
                          <a:cs typeface="Pyidaungsu" panose="020B0502040204020203" pitchFamily="34" charset="0"/>
                        </a:rPr>
                        <a:t> ၃၀ ml/kg</a:t>
                      </a:r>
                    </a:p>
                  </a:txBody>
                  <a:tcPr/>
                </a:tc>
                <a:tc>
                  <a:txBody>
                    <a:bodyPr/>
                    <a:lstStyle/>
                    <a:p>
                      <a:pPr algn="ctr">
                        <a:lnSpc>
                          <a:spcPct val="120000"/>
                        </a:lnSpc>
                      </a:pPr>
                      <a:r>
                        <a:rPr lang="en-US" sz="2000" dirty="0">
                          <a:latin typeface="Pyidaungsu" panose="020B0502040204020203" pitchFamily="34" charset="0"/>
                          <a:cs typeface="Pyidaungsu" panose="020B0502040204020203" pitchFamily="34" charset="0"/>
                        </a:rPr>
                        <a:t>၅ </a:t>
                      </a:r>
                      <a:r>
                        <a:rPr lang="en-US" sz="2000" dirty="0" err="1">
                          <a:latin typeface="Pyidaungsu" panose="020B0502040204020203" pitchFamily="34" charset="0"/>
                          <a:cs typeface="Pyidaungsu" panose="020B0502040204020203" pitchFamily="34" charset="0"/>
                        </a:rPr>
                        <a:t>နာရီအတွင်း</a:t>
                      </a:r>
                      <a:endParaRPr lang="en-US" sz="2000" dirty="0">
                        <a:latin typeface="Pyidaungsu" panose="020B0502040204020203" pitchFamily="34" charset="0"/>
                        <a:cs typeface="Pyidaungsu" panose="020B0502040204020203" pitchFamily="34" charset="0"/>
                      </a:endParaRPr>
                    </a:p>
                    <a:p>
                      <a:pPr algn="ctr">
                        <a:lnSpc>
                          <a:spcPct val="120000"/>
                        </a:lnSpc>
                      </a:pPr>
                      <a:r>
                        <a:rPr lang="en-US" sz="2000" dirty="0">
                          <a:latin typeface="Pyidaungsu" panose="020B0502040204020203" pitchFamily="34" charset="0"/>
                          <a:cs typeface="Pyidaungsu" panose="020B0502040204020203" pitchFamily="34" charset="0"/>
                        </a:rPr>
                        <a:t> ၇၀ ml/kg</a:t>
                      </a:r>
                    </a:p>
                    <a:p>
                      <a:pPr algn="ctr">
                        <a:lnSpc>
                          <a:spcPct val="120000"/>
                        </a:lnSpc>
                      </a:pPr>
                      <a:endParaRPr lang="en-US" sz="2000" dirty="0">
                        <a:latin typeface="Pyidaungsu" panose="020B0502040204020203" pitchFamily="34" charset="0"/>
                        <a:cs typeface="Pyidaungsu" panose="020B0502040204020203" pitchFamily="34" charset="0"/>
                      </a:endParaRPr>
                    </a:p>
                  </a:txBody>
                  <a:tcPr/>
                </a:tc>
                <a:tc>
                  <a:txBody>
                    <a:bodyPr/>
                    <a:lstStyle/>
                    <a:p>
                      <a:pPr algn="ctr">
                        <a:lnSpc>
                          <a:spcPct val="120000"/>
                        </a:lnSpc>
                      </a:pPr>
                      <a:r>
                        <a:rPr lang="en-US" sz="2000" dirty="0">
                          <a:latin typeface="Pyidaungsu" panose="020B0502040204020203" pitchFamily="34" charset="0"/>
                          <a:cs typeface="Pyidaungsu" panose="020B0502040204020203" pitchFamily="34" charset="0"/>
                        </a:rPr>
                        <a:t>၆ </a:t>
                      </a:r>
                      <a:r>
                        <a:rPr lang="en-US" sz="2000" dirty="0" err="1">
                          <a:latin typeface="Pyidaungsu" panose="020B0502040204020203" pitchFamily="34" charset="0"/>
                          <a:cs typeface="Pyidaungsu" panose="020B0502040204020203" pitchFamily="34" charset="0"/>
                        </a:rPr>
                        <a:t>နာရီအတွင်း</a:t>
                      </a:r>
                      <a:endParaRPr lang="en-US" sz="2000" dirty="0">
                        <a:latin typeface="Pyidaungsu" panose="020B0502040204020203" pitchFamily="34" charset="0"/>
                        <a:cs typeface="Pyidaungsu" panose="020B0502040204020203" pitchFamily="34" charset="0"/>
                      </a:endParaRPr>
                    </a:p>
                    <a:p>
                      <a:pPr algn="ctr">
                        <a:lnSpc>
                          <a:spcPct val="120000"/>
                        </a:lnSpc>
                      </a:pPr>
                      <a:r>
                        <a:rPr lang="en-US" sz="2000" dirty="0">
                          <a:latin typeface="Pyidaungsu" panose="020B0502040204020203" pitchFamily="34" charset="0"/>
                          <a:cs typeface="Pyidaungsu" panose="020B0502040204020203" pitchFamily="34" charset="0"/>
                        </a:rPr>
                        <a:t> ၁၀၀ ml/kg</a:t>
                      </a:r>
                    </a:p>
                    <a:p>
                      <a:pPr algn="ctr">
                        <a:lnSpc>
                          <a:spcPct val="120000"/>
                        </a:lnSpc>
                      </a:pPr>
                      <a:endParaRPr lang="en-US" sz="2000" dirty="0">
                        <a:latin typeface="Pyidaungsu" panose="020B0502040204020203" pitchFamily="34" charset="0"/>
                        <a:cs typeface="Pyidaungsu" panose="020B0502040204020203" pitchFamily="34" charset="0"/>
                      </a:endParaRPr>
                    </a:p>
                  </a:txBody>
                  <a:tcPr/>
                </a:tc>
                <a:extLst>
                  <a:ext uri="{0D108BD9-81ED-4DB2-BD59-A6C34878D82A}">
                    <a16:rowId xmlns:a16="http://schemas.microsoft.com/office/drawing/2014/main" val="3326444348"/>
                  </a:ext>
                </a:extLst>
              </a:tr>
              <a:tr h="1335429">
                <a:tc>
                  <a:txBody>
                    <a:bodyPr/>
                    <a:lstStyle/>
                    <a:p>
                      <a:pPr>
                        <a:lnSpc>
                          <a:spcPct val="120000"/>
                        </a:lnSpc>
                      </a:pPr>
                      <a:r>
                        <a:rPr lang="en-US" sz="2000" dirty="0">
                          <a:latin typeface="Pyidaungsu" panose="020B0502040204020203" pitchFamily="34" charset="0"/>
                          <a:cs typeface="Pyidaungsu" panose="020B0502040204020203" pitchFamily="34" charset="0"/>
                        </a:rPr>
                        <a:t>၁ </a:t>
                      </a:r>
                      <a:r>
                        <a:rPr lang="en-US" sz="2000" dirty="0" err="1">
                          <a:latin typeface="Pyidaungsu" panose="020B0502040204020203" pitchFamily="34" charset="0"/>
                          <a:cs typeface="Pyidaungsu" panose="020B0502040204020203" pitchFamily="34" charset="0"/>
                        </a:rPr>
                        <a:t>နှစ်နှင</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အထက်နှင</a:t>
                      </a:r>
                      <a:r>
                        <a:rPr lang="en-US" sz="2000" dirty="0">
                          <a:latin typeface="Pyidaungsu" panose="020B0502040204020203" pitchFamily="34" charset="0"/>
                          <a:cs typeface="Pyidaungsu" panose="020B0502040204020203" pitchFamily="34" charset="0"/>
                        </a:rPr>
                        <a:t>့် </a:t>
                      </a:r>
                    </a:p>
                    <a:p>
                      <a:pPr>
                        <a:lnSpc>
                          <a:spcPct val="120000"/>
                        </a:lnSpc>
                      </a:pPr>
                      <a:r>
                        <a:rPr lang="en-US" sz="2000" dirty="0" err="1">
                          <a:latin typeface="Pyidaungsu" panose="020B0502040204020203" pitchFamily="34" charset="0"/>
                          <a:cs typeface="Pyidaungsu" panose="020B0502040204020203" pitchFamily="34" charset="0"/>
                        </a:rPr>
                        <a:t>အရွယ်ရောက်ပြီးသူများ</a:t>
                      </a:r>
                      <a:endParaRPr lang="en-US" sz="2000" dirty="0">
                        <a:latin typeface="Pyidaungsu" panose="020B0502040204020203" pitchFamily="34" charset="0"/>
                        <a:cs typeface="Pyidaungsu" panose="020B0502040204020203" pitchFamily="34" charset="0"/>
                      </a:endParaRPr>
                    </a:p>
                  </a:txBody>
                  <a:tcPr/>
                </a:tc>
                <a:tc>
                  <a:txBody>
                    <a:bodyPr/>
                    <a:lstStyle/>
                    <a:p>
                      <a:pPr algn="ctr">
                        <a:lnSpc>
                          <a:spcPct val="120000"/>
                        </a:lnSpc>
                      </a:pPr>
                      <a:r>
                        <a:rPr lang="en-US" sz="2000" dirty="0">
                          <a:latin typeface="Pyidaungsu" panose="020B0502040204020203" pitchFamily="34" charset="0"/>
                          <a:cs typeface="Pyidaungsu" panose="020B0502040204020203" pitchFamily="34" charset="0"/>
                        </a:rPr>
                        <a:t>၃၀ </a:t>
                      </a:r>
                      <a:r>
                        <a:rPr lang="en-US" sz="2000" dirty="0" err="1">
                          <a:latin typeface="Pyidaungsu" panose="020B0502040204020203" pitchFamily="34" charset="0"/>
                          <a:cs typeface="Pyidaungsu" panose="020B0502040204020203" pitchFamily="34" charset="0"/>
                        </a:rPr>
                        <a:t>မိနစ်အတွင်း</a:t>
                      </a:r>
                      <a:r>
                        <a:rPr lang="en-US" sz="2000" dirty="0">
                          <a:latin typeface="Pyidaungsu" panose="020B0502040204020203" pitchFamily="34" charset="0"/>
                          <a:cs typeface="Pyidaungsu" panose="020B0502040204020203" pitchFamily="34" charset="0"/>
                        </a:rPr>
                        <a:t> </a:t>
                      </a:r>
                    </a:p>
                    <a:p>
                      <a:pPr algn="ctr">
                        <a:lnSpc>
                          <a:spcPct val="120000"/>
                        </a:lnSpc>
                      </a:pPr>
                      <a:r>
                        <a:rPr lang="en-US" sz="2000" dirty="0">
                          <a:latin typeface="Pyidaungsu" panose="020B0502040204020203" pitchFamily="34" charset="0"/>
                          <a:cs typeface="Pyidaungsu" panose="020B0502040204020203" pitchFamily="34" charset="0"/>
                        </a:rPr>
                        <a:t>၃၀ ml/kg</a:t>
                      </a:r>
                    </a:p>
                  </a:txBody>
                  <a:tcPr/>
                </a:tc>
                <a:tc>
                  <a:txBody>
                    <a:bodyPr/>
                    <a:lstStyle/>
                    <a:p>
                      <a:pPr algn="ctr">
                        <a:lnSpc>
                          <a:spcPct val="120000"/>
                        </a:lnSpc>
                      </a:pPr>
                      <a:r>
                        <a:rPr lang="en-US" sz="2000" dirty="0" err="1">
                          <a:latin typeface="Pyidaungsu" panose="020B0502040204020203" pitchFamily="34" charset="0"/>
                          <a:cs typeface="Pyidaungsu" panose="020B0502040204020203" pitchFamily="34" charset="0"/>
                        </a:rPr>
                        <a:t>နှစ်နာရီခွဲအတွင်း</a:t>
                      </a:r>
                      <a:endParaRPr lang="en-US" sz="2000" dirty="0">
                        <a:latin typeface="Pyidaungsu" panose="020B0502040204020203" pitchFamily="34" charset="0"/>
                        <a:cs typeface="Pyidaungsu" panose="020B0502040204020203" pitchFamily="34" charset="0"/>
                      </a:endParaRPr>
                    </a:p>
                    <a:p>
                      <a:pPr algn="ctr">
                        <a:lnSpc>
                          <a:spcPct val="120000"/>
                        </a:lnSpc>
                      </a:pPr>
                      <a:r>
                        <a:rPr lang="en-US" sz="2000" dirty="0">
                          <a:latin typeface="Pyidaungsu" panose="020B0502040204020203" pitchFamily="34" charset="0"/>
                          <a:cs typeface="Pyidaungsu" panose="020B0502040204020203" pitchFamily="34" charset="0"/>
                        </a:rPr>
                        <a:t> ၇၀ ml/kg</a:t>
                      </a:r>
                    </a:p>
                  </a:txBody>
                  <a:tcPr/>
                </a:tc>
                <a:tc>
                  <a:txBody>
                    <a:bodyPr/>
                    <a:lstStyle/>
                    <a:p>
                      <a:pPr algn="ctr">
                        <a:lnSpc>
                          <a:spcPct val="120000"/>
                        </a:lnSpc>
                      </a:pPr>
                      <a:r>
                        <a:rPr lang="en-US" sz="2000" dirty="0">
                          <a:latin typeface="Pyidaungsu" panose="020B0502040204020203" pitchFamily="34" charset="0"/>
                          <a:cs typeface="Pyidaungsu" panose="020B0502040204020203" pitchFamily="34" charset="0"/>
                        </a:rPr>
                        <a:t>၃ </a:t>
                      </a:r>
                      <a:r>
                        <a:rPr lang="en-US" sz="2000" dirty="0" err="1">
                          <a:latin typeface="Pyidaungsu" panose="020B0502040204020203" pitchFamily="34" charset="0"/>
                          <a:cs typeface="Pyidaungsu" panose="020B0502040204020203" pitchFamily="34" charset="0"/>
                        </a:rPr>
                        <a:t>နာရီအတွင်း</a:t>
                      </a:r>
                      <a:endParaRPr lang="en-US" sz="2000" dirty="0">
                        <a:latin typeface="Pyidaungsu" panose="020B0502040204020203" pitchFamily="34" charset="0"/>
                        <a:cs typeface="Pyidaungsu" panose="020B0502040204020203" pitchFamily="34" charset="0"/>
                      </a:endParaRPr>
                    </a:p>
                    <a:p>
                      <a:pPr algn="ctr">
                        <a:lnSpc>
                          <a:spcPct val="120000"/>
                        </a:lnSpc>
                      </a:pPr>
                      <a:r>
                        <a:rPr lang="en-US" sz="2000" dirty="0">
                          <a:latin typeface="Pyidaungsu" panose="020B0502040204020203" pitchFamily="34" charset="0"/>
                          <a:cs typeface="Pyidaungsu" panose="020B0502040204020203" pitchFamily="34" charset="0"/>
                        </a:rPr>
                        <a:t> ၁၀၀ ml/kg</a:t>
                      </a:r>
                    </a:p>
                  </a:txBody>
                  <a:tcPr/>
                </a:tc>
                <a:extLst>
                  <a:ext uri="{0D108BD9-81ED-4DB2-BD59-A6C34878D82A}">
                    <a16:rowId xmlns:a16="http://schemas.microsoft.com/office/drawing/2014/main" val="2342393923"/>
                  </a:ext>
                </a:extLst>
              </a:tr>
            </a:tbl>
          </a:graphicData>
        </a:graphic>
      </p:graphicFrame>
    </p:spTree>
    <p:extLst>
      <p:ext uri="{BB962C8B-B14F-4D97-AF65-F5344CB8AC3E}">
        <p14:creationId xmlns:p14="http://schemas.microsoft.com/office/powerpoint/2010/main" val="23833691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1522496" cy="1325563"/>
          </a:xfrm>
        </p:spPr>
        <p:txBody>
          <a:bodyPr>
            <a:normAutofit/>
          </a:bodyPr>
          <a:lstStyle/>
          <a:p>
            <a:r>
              <a:rPr lang="en-US" sz="3200" b="1" dirty="0">
                <a:latin typeface="Pyidaungsu" panose="020B0502040204020203" pitchFamily="34" charset="0"/>
                <a:cs typeface="Pyidaungsu" panose="020B0502040204020203" pitchFamily="34" charset="0"/>
              </a:rPr>
              <a:t>GTFCC app </a:t>
            </a:r>
            <a:r>
              <a:rPr lang="en-US" sz="3200" b="1" dirty="0" err="1">
                <a:latin typeface="Pyidaungsu" panose="020B0502040204020203" pitchFamily="34" charset="0"/>
                <a:cs typeface="Pyidaungsu" panose="020B0502040204020203" pitchFamily="34" charset="0"/>
              </a:rPr>
              <a:t>လေ့ကျင</a:t>
            </a:r>
            <a:r>
              <a:rPr lang="en-US" sz="3200" b="1" dirty="0">
                <a:latin typeface="Pyidaungsu" panose="020B0502040204020203" pitchFamily="34" charset="0"/>
                <a:cs typeface="Pyidaungsu" panose="020B0502040204020203" pitchFamily="34" charset="0"/>
              </a:rPr>
              <a:t>့်</a:t>
            </a:r>
            <a:r>
              <a:rPr lang="en-US" sz="3200" b="1" dirty="0" err="1">
                <a:latin typeface="Pyidaungsu" panose="020B0502040204020203" pitchFamily="34" charset="0"/>
                <a:cs typeface="Pyidaungsu" panose="020B0502040204020203" pitchFamily="34" charset="0"/>
              </a:rPr>
              <a:t>ခန်း</a:t>
            </a:r>
            <a:r>
              <a:rPr lang="en-US" sz="3200" b="1" dirty="0">
                <a:latin typeface="Pyidaungsu" panose="020B0502040204020203" pitchFamily="34" charset="0"/>
                <a:cs typeface="Pyidaungsu" panose="020B0502040204020203" pitchFamily="34" charset="0"/>
              </a:rPr>
              <a:t>၊ </a:t>
            </a:r>
            <a:r>
              <a:rPr lang="en-US" sz="3200" b="1" dirty="0" err="1">
                <a:latin typeface="Pyidaungsu" panose="020B0502040204020203" pitchFamily="34" charset="0"/>
                <a:cs typeface="Pyidaungsu" panose="020B0502040204020203" pitchFamily="34" charset="0"/>
              </a:rPr>
              <a:t>လူနာအကြောင်း</a:t>
            </a:r>
            <a:r>
              <a:rPr lang="en-US" sz="3200" b="1" dirty="0">
                <a:latin typeface="Pyidaungsu" panose="020B0502040204020203" pitchFamily="34" charset="0"/>
                <a:cs typeface="Pyidaungsu" panose="020B0502040204020203" pitchFamily="34" charset="0"/>
              </a:rPr>
              <a:t> </a:t>
            </a:r>
            <a:r>
              <a:rPr lang="en-US" sz="3200" b="1" dirty="0" err="1">
                <a:latin typeface="Pyidaungsu" panose="020B0502040204020203" pitchFamily="34" charset="0"/>
                <a:cs typeface="Pyidaungsu" panose="020B0502040204020203" pitchFamily="34" charset="0"/>
              </a:rPr>
              <a:t>ရှင်းလင်းတင်ပြချက</a:t>
            </a:r>
            <a:r>
              <a:rPr lang="en-US" sz="3200" b="1" dirty="0">
                <a:latin typeface="Pyidaungsu" panose="020B0502040204020203" pitchFamily="34" charset="0"/>
                <a:cs typeface="Pyidaungsu" panose="020B0502040204020203" pitchFamily="34" charset="0"/>
              </a:rPr>
              <a:t>်</a:t>
            </a:r>
          </a:p>
        </p:txBody>
      </p:sp>
      <p:sp>
        <p:nvSpPr>
          <p:cNvPr id="3" name="Content Placeholder 2"/>
          <p:cNvSpPr>
            <a:spLocks noGrp="1"/>
          </p:cNvSpPr>
          <p:nvPr>
            <p:ph sz="half" idx="1"/>
          </p:nvPr>
        </p:nvSpPr>
        <p:spPr>
          <a:xfrm>
            <a:off x="838200" y="1690688"/>
            <a:ext cx="5181600" cy="4486275"/>
          </a:xfrm>
        </p:spPr>
        <p:txBody>
          <a:bodyPr>
            <a:normAutofit/>
          </a:bodyPr>
          <a:lstStyle/>
          <a:p>
            <a:pPr>
              <a:lnSpc>
                <a:spcPct val="120000"/>
              </a:lnSpc>
              <a:spcBef>
                <a:spcPts val="600"/>
              </a:spcBef>
            </a:pPr>
            <a:r>
              <a:rPr lang="en-US" sz="2400" dirty="0" err="1">
                <a:latin typeface="Pyidaungsu" panose="020B0502040204020203" pitchFamily="34" charset="0"/>
                <a:cs typeface="Pyidaungsu" panose="020B0502040204020203" pitchFamily="34" charset="0"/>
              </a:rPr>
              <a:t>တင်ဝင်း</a:t>
            </a:r>
            <a:r>
              <a:rPr lang="en-US" sz="2400" dirty="0">
                <a:latin typeface="Pyidaungsu" panose="020B0502040204020203" pitchFamily="34" charset="0"/>
                <a:cs typeface="Pyidaungsu" panose="020B0502040204020203" pitchFamily="34" charset="0"/>
              </a:rPr>
              <a:t>၊ </a:t>
            </a:r>
            <a:r>
              <a:rPr lang="en-US" sz="2400" dirty="0" err="1">
                <a:latin typeface="Pyidaungsu" panose="020B0502040204020203" pitchFamily="34" charset="0"/>
                <a:cs typeface="Pyidaungsu" panose="020B0502040204020203" pitchFamily="34" charset="0"/>
              </a:rPr>
              <a:t>အမျိုးသား</a:t>
            </a:r>
            <a:r>
              <a:rPr lang="en-US" sz="2400" dirty="0">
                <a:latin typeface="Pyidaungsu" panose="020B0502040204020203" pitchFamily="34" charset="0"/>
                <a:cs typeface="Pyidaungsu" panose="020B0502040204020203" pitchFamily="34" charset="0"/>
              </a:rPr>
              <a:t>၊ </a:t>
            </a:r>
            <a:r>
              <a:rPr lang="en-US" sz="2400" dirty="0" err="1">
                <a:latin typeface="Pyidaungsu" panose="020B0502040204020203" pitchFamily="34" charset="0"/>
                <a:cs typeface="Pyidaungsu" panose="020B0502040204020203" pitchFamily="34" charset="0"/>
              </a:rPr>
              <a:t>အသက</a:t>
            </a:r>
            <a:r>
              <a:rPr lang="en-US" sz="2400" dirty="0">
                <a:latin typeface="Pyidaungsu" panose="020B0502040204020203" pitchFamily="34" charset="0"/>
                <a:cs typeface="Pyidaungsu" panose="020B0502040204020203" pitchFamily="34" charset="0"/>
              </a:rPr>
              <a:t>် ၃၃ </a:t>
            </a:r>
            <a:r>
              <a:rPr lang="en-US" sz="2400" dirty="0" err="1">
                <a:latin typeface="Pyidaungsu" panose="020B0502040204020203" pitchFamily="34" charset="0"/>
                <a:cs typeface="Pyidaungsu" panose="020B0502040204020203" pitchFamily="34" charset="0"/>
              </a:rPr>
              <a:t>နှစ</a:t>
            </a:r>
            <a:r>
              <a:rPr lang="en-US" sz="2400" dirty="0">
                <a:latin typeface="Pyidaungsu" panose="020B0502040204020203" pitchFamily="34" charset="0"/>
                <a:cs typeface="Pyidaungsu" panose="020B0502040204020203" pitchFamily="34" charset="0"/>
              </a:rPr>
              <a:t>် </a:t>
            </a:r>
          </a:p>
          <a:p>
            <a:pPr>
              <a:lnSpc>
                <a:spcPct val="120000"/>
              </a:lnSpc>
              <a:spcBef>
                <a:spcPts val="600"/>
              </a:spcBef>
            </a:pPr>
            <a:r>
              <a:rPr lang="en-US" sz="2400" dirty="0" err="1">
                <a:latin typeface="Pyidaungsu" panose="020B0502040204020203" pitchFamily="34" charset="0"/>
                <a:cs typeface="Pyidaungsu" panose="020B0502040204020203" pitchFamily="34" charset="0"/>
              </a:rPr>
              <a:t>ကိုယ်အလေးချိန</a:t>
            </a:r>
            <a:r>
              <a:rPr lang="en-US" sz="2400" dirty="0">
                <a:latin typeface="Pyidaungsu" panose="020B0502040204020203" pitchFamily="34" charset="0"/>
                <a:cs typeface="Pyidaungsu" panose="020B0502040204020203" pitchFamily="34" charset="0"/>
              </a:rPr>
              <a:t>် ၆၅ </a:t>
            </a:r>
            <a:r>
              <a:rPr lang="en-US" sz="2400" dirty="0" err="1">
                <a:latin typeface="Pyidaungsu" panose="020B0502040204020203" pitchFamily="34" charset="0"/>
                <a:cs typeface="Pyidaungsu" panose="020B0502040204020203" pitchFamily="34" charset="0"/>
              </a:rPr>
              <a:t>ကီလိုဂရမ</a:t>
            </a:r>
            <a:r>
              <a:rPr lang="en-US" sz="2400" dirty="0">
                <a:latin typeface="Pyidaungsu" panose="020B0502040204020203" pitchFamily="34" charset="0"/>
                <a:cs typeface="Pyidaungsu" panose="020B0502040204020203" pitchFamily="34" charset="0"/>
              </a:rPr>
              <a:t>်</a:t>
            </a:r>
          </a:p>
          <a:p>
            <a:pPr>
              <a:lnSpc>
                <a:spcPct val="120000"/>
              </a:lnSpc>
              <a:spcBef>
                <a:spcPts val="600"/>
              </a:spcBef>
            </a:pPr>
            <a:r>
              <a:rPr lang="en-US" sz="2400" dirty="0" err="1">
                <a:latin typeface="Pyidaungsu" panose="020B0502040204020203" pitchFamily="34" charset="0"/>
                <a:cs typeface="Pyidaungsu" panose="020B0502040204020203" pitchFamily="34" charset="0"/>
              </a:rPr>
              <a:t>အပူချိန</a:t>
            </a:r>
            <a:r>
              <a:rPr lang="en-US" sz="2400" dirty="0">
                <a:latin typeface="Pyidaungsu" panose="020B0502040204020203" pitchFamily="34" charset="0"/>
                <a:cs typeface="Pyidaungsu" panose="020B0502040204020203" pitchFamily="34" charset="0"/>
              </a:rPr>
              <a:t>် ၃၇.၂</a:t>
            </a:r>
          </a:p>
          <a:p>
            <a:pPr>
              <a:lnSpc>
                <a:spcPct val="120000"/>
              </a:lnSpc>
              <a:spcBef>
                <a:spcPts val="600"/>
              </a:spcBef>
            </a:pPr>
            <a:r>
              <a:rPr lang="en-US" sz="2400" dirty="0" err="1">
                <a:latin typeface="Pyidaungsu" panose="020B0502040204020203" pitchFamily="34" charset="0"/>
                <a:cs typeface="Pyidaungsu" panose="020B0502040204020203" pitchFamily="34" charset="0"/>
              </a:rPr>
              <a:t>အသက်ရှူနှုန်း</a:t>
            </a:r>
            <a:r>
              <a:rPr lang="en-US" sz="2400" dirty="0">
                <a:latin typeface="Pyidaungsu" panose="020B0502040204020203" pitchFamily="34" charset="0"/>
                <a:cs typeface="Pyidaungsu" panose="020B0502040204020203" pitchFamily="34" charset="0"/>
              </a:rPr>
              <a:t> - </a:t>
            </a:r>
            <a:r>
              <a:rPr lang="en-US" sz="2400" dirty="0" err="1">
                <a:latin typeface="Pyidaungsu" panose="020B0502040204020203" pitchFamily="34" charset="0"/>
                <a:cs typeface="Pyidaungsu" panose="020B0502040204020203" pitchFamily="34" charset="0"/>
              </a:rPr>
              <a:t>တစ်မိနစ်လ</a:t>
            </a:r>
            <a:r>
              <a:rPr lang="en-US" sz="2400" dirty="0">
                <a:latin typeface="Pyidaungsu" panose="020B0502040204020203" pitchFamily="34" charset="0"/>
                <a:cs typeface="Pyidaungsu" panose="020B0502040204020203" pitchFamily="34" charset="0"/>
              </a:rPr>
              <a:t>ျှင် ၃၃ </a:t>
            </a:r>
            <a:r>
              <a:rPr lang="en-US" sz="2400" dirty="0" err="1">
                <a:latin typeface="Pyidaungsu" panose="020B0502040204020203" pitchFamily="34" charset="0"/>
                <a:cs typeface="Pyidaungsu" panose="020B0502040204020203" pitchFamily="34" charset="0"/>
              </a:rPr>
              <a:t>ကြိမ</a:t>
            </a:r>
            <a:r>
              <a:rPr lang="en-US" sz="2400" dirty="0">
                <a:latin typeface="Pyidaungsu" panose="020B0502040204020203" pitchFamily="34" charset="0"/>
                <a:cs typeface="Pyidaungsu" panose="020B0502040204020203" pitchFamily="34" charset="0"/>
              </a:rPr>
              <a:t>်၊ </a:t>
            </a:r>
            <a:r>
              <a:rPr lang="en-US" sz="2400" dirty="0" err="1">
                <a:latin typeface="Pyidaungsu" panose="020B0502040204020203" pitchFamily="34" charset="0"/>
                <a:cs typeface="Pyidaungsu" panose="020B0502040204020203" pitchFamily="34" charset="0"/>
              </a:rPr>
              <a:t>အော့အန်မှုရှိ</a:t>
            </a:r>
            <a:endParaRPr lang="en-US" sz="2400" dirty="0">
              <a:latin typeface="Pyidaungsu" panose="020B0502040204020203" pitchFamily="34" charset="0"/>
              <a:cs typeface="Pyidaungsu" panose="020B0502040204020203" pitchFamily="34" charset="0"/>
            </a:endParaRPr>
          </a:p>
          <a:p>
            <a:pPr>
              <a:lnSpc>
                <a:spcPct val="120000"/>
              </a:lnSpc>
              <a:spcBef>
                <a:spcPts val="600"/>
              </a:spcBef>
            </a:pPr>
            <a:r>
              <a:rPr lang="en-US" sz="2400" dirty="0" err="1">
                <a:latin typeface="Pyidaungsu" panose="020B0502040204020203" pitchFamily="34" charset="0"/>
                <a:cs typeface="Pyidaungsu" panose="020B0502040204020203" pitchFamily="34" charset="0"/>
              </a:rPr>
              <a:t>ဓါတ်မတည</a:t>
            </a:r>
            <a:r>
              <a:rPr lang="en-US" sz="2400" dirty="0">
                <a:latin typeface="Pyidaungsu" panose="020B0502040204020203" pitchFamily="34" charset="0"/>
                <a:cs typeface="Pyidaungsu" panose="020B0502040204020203" pitchFamily="34" charset="0"/>
              </a:rPr>
              <a:t>့်</a:t>
            </a:r>
            <a:r>
              <a:rPr lang="en-US" sz="2400" dirty="0" err="1">
                <a:latin typeface="Pyidaungsu" panose="020B0502040204020203" pitchFamily="34" charset="0"/>
                <a:cs typeface="Pyidaungsu" panose="020B0502040204020203" pitchFamily="34" charset="0"/>
              </a:rPr>
              <a:t>မှု</a:t>
            </a:r>
            <a:r>
              <a:rPr lang="en-US" sz="2400" dirty="0">
                <a:latin typeface="Pyidaungsu" panose="020B0502040204020203" pitchFamily="34" charset="0"/>
                <a:cs typeface="Pyidaungsu" panose="020B0502040204020203" pitchFamily="34" charset="0"/>
              </a:rPr>
              <a:t> </a:t>
            </a:r>
            <a:r>
              <a:rPr lang="en-US" sz="2400" dirty="0" err="1">
                <a:latin typeface="Pyidaungsu" panose="020B0502040204020203" pitchFamily="34" charset="0"/>
                <a:cs typeface="Pyidaungsu" panose="020B0502040204020203" pitchFamily="34" charset="0"/>
              </a:rPr>
              <a:t>မရှိ</a:t>
            </a:r>
            <a:r>
              <a:rPr lang="en-US" sz="2400" dirty="0">
                <a:latin typeface="Pyidaungsu" panose="020B0502040204020203" pitchFamily="34" charset="0"/>
                <a:cs typeface="Pyidaungsu" panose="020B0502040204020203" pitchFamily="34" charset="0"/>
              </a:rPr>
              <a:t> </a:t>
            </a:r>
          </a:p>
          <a:p>
            <a:pPr>
              <a:lnSpc>
                <a:spcPct val="120000"/>
              </a:lnSpc>
              <a:spcBef>
                <a:spcPts val="600"/>
              </a:spcBef>
            </a:pPr>
            <a:endParaRPr lang="en-US" sz="2400" dirty="0">
              <a:latin typeface="Pyidaungsu" panose="020B0502040204020203" pitchFamily="34" charset="0"/>
              <a:cs typeface="Pyidaungsu" panose="020B0502040204020203" pitchFamily="34" charset="0"/>
            </a:endParaRPr>
          </a:p>
          <a:p>
            <a:pPr>
              <a:lnSpc>
                <a:spcPct val="120000"/>
              </a:lnSpc>
              <a:spcBef>
                <a:spcPts val="600"/>
              </a:spcBef>
            </a:pPr>
            <a:endParaRPr lang="en-US" sz="2400" dirty="0">
              <a:latin typeface="Pyidaungsu" panose="020B0502040204020203" pitchFamily="34" charset="0"/>
              <a:cs typeface="Pyidaungsu" panose="020B0502040204020203" pitchFamily="34" charset="0"/>
            </a:endParaRPr>
          </a:p>
          <a:p>
            <a:pPr>
              <a:lnSpc>
                <a:spcPct val="120000"/>
              </a:lnSpc>
              <a:spcBef>
                <a:spcPts val="600"/>
              </a:spcBef>
            </a:pPr>
            <a:endParaRPr lang="en-US" sz="2400" dirty="0">
              <a:latin typeface="Pyidaungsu" panose="020B0502040204020203" pitchFamily="34" charset="0"/>
              <a:cs typeface="Pyidaungsu" panose="020B0502040204020203" pitchFamily="34" charset="0"/>
            </a:endParaRPr>
          </a:p>
          <a:p>
            <a:pPr>
              <a:lnSpc>
                <a:spcPct val="120000"/>
              </a:lnSpc>
              <a:spcBef>
                <a:spcPts val="600"/>
              </a:spcBef>
            </a:pPr>
            <a:endParaRPr lang="en-US" sz="2400" dirty="0">
              <a:latin typeface="Pyidaungsu" panose="020B0502040204020203" pitchFamily="34" charset="0"/>
              <a:cs typeface="Pyidaungsu" panose="020B0502040204020203" pitchFamily="34" charset="0"/>
            </a:endParaRPr>
          </a:p>
        </p:txBody>
      </p:sp>
      <p:sp>
        <p:nvSpPr>
          <p:cNvPr id="10" name="Content Placeholder 9"/>
          <p:cNvSpPr>
            <a:spLocks noGrp="1"/>
          </p:cNvSpPr>
          <p:nvPr>
            <p:ph sz="half" idx="2"/>
          </p:nvPr>
        </p:nvSpPr>
        <p:spPr>
          <a:xfrm>
            <a:off x="6172200" y="1690688"/>
            <a:ext cx="5468416" cy="4486275"/>
          </a:xfrm>
        </p:spPr>
        <p:txBody>
          <a:bodyPr>
            <a:normAutofit/>
          </a:bodyPr>
          <a:lstStyle/>
          <a:p>
            <a:pPr marL="0" indent="0">
              <a:lnSpc>
                <a:spcPct val="120000"/>
              </a:lnSpc>
              <a:spcBef>
                <a:spcPts val="600"/>
              </a:spcBef>
              <a:buNone/>
            </a:pPr>
            <a:r>
              <a:rPr lang="en-US" sz="2400" u="sng" dirty="0" err="1">
                <a:latin typeface="Pyidaungsu" panose="020B0502040204020203" pitchFamily="34" charset="0"/>
                <a:cs typeface="Pyidaungsu" panose="020B0502040204020203" pitchFamily="34" charset="0"/>
              </a:rPr>
              <a:t>လက္ခဏာများ</a:t>
            </a:r>
            <a:r>
              <a:rPr lang="en-US" sz="2400" u="sng" dirty="0">
                <a:latin typeface="Pyidaungsu" panose="020B0502040204020203" pitchFamily="34" charset="0"/>
                <a:cs typeface="Pyidaungsu" panose="020B0502040204020203" pitchFamily="34" charset="0"/>
              </a:rPr>
              <a:t> </a:t>
            </a:r>
          </a:p>
          <a:p>
            <a:pPr>
              <a:lnSpc>
                <a:spcPct val="120000"/>
              </a:lnSpc>
              <a:spcBef>
                <a:spcPts val="600"/>
              </a:spcBef>
            </a:pPr>
            <a:r>
              <a:rPr lang="en-US" sz="2400" dirty="0" err="1">
                <a:latin typeface="Pyidaungsu" panose="020B0502040204020203" pitchFamily="34" charset="0"/>
                <a:cs typeface="Pyidaungsu" panose="020B0502040204020203" pitchFamily="34" charset="0"/>
              </a:rPr>
              <a:t>မှိန်းနေသည</a:t>
            </a:r>
            <a:r>
              <a:rPr lang="en-US" sz="2400" dirty="0">
                <a:latin typeface="Pyidaungsu" panose="020B0502040204020203" pitchFamily="34" charset="0"/>
                <a:cs typeface="Pyidaungsu" panose="020B0502040204020203" pitchFamily="34" charset="0"/>
              </a:rPr>
              <a:t>် </a:t>
            </a:r>
          </a:p>
          <a:p>
            <a:pPr>
              <a:lnSpc>
                <a:spcPct val="120000"/>
              </a:lnSpc>
              <a:spcBef>
                <a:spcPts val="600"/>
              </a:spcBef>
            </a:pPr>
            <a:r>
              <a:rPr lang="en-US" sz="2400" dirty="0" err="1">
                <a:latin typeface="Pyidaungsu" panose="020B0502040204020203" pitchFamily="34" charset="0"/>
                <a:cs typeface="Pyidaungsu" panose="020B0502040204020203" pitchFamily="34" charset="0"/>
              </a:rPr>
              <a:t>မျက်တွင်းများ</a:t>
            </a:r>
            <a:r>
              <a:rPr lang="en-US" sz="2400" dirty="0">
                <a:latin typeface="Pyidaungsu" panose="020B0502040204020203" pitchFamily="34" charset="0"/>
                <a:cs typeface="Pyidaungsu" panose="020B0502040204020203" pitchFamily="34" charset="0"/>
              </a:rPr>
              <a:t> </a:t>
            </a:r>
            <a:r>
              <a:rPr lang="en-US" sz="2400" dirty="0" err="1">
                <a:latin typeface="Pyidaungsu" panose="020B0502040204020203" pitchFamily="34" charset="0"/>
                <a:cs typeface="Pyidaungsu" panose="020B0502040204020203" pitchFamily="34" charset="0"/>
              </a:rPr>
              <a:t>ချိုင</a:t>
            </a:r>
            <a:r>
              <a:rPr lang="en-US" sz="2400" dirty="0">
                <a:latin typeface="Pyidaungsu" panose="020B0502040204020203" pitchFamily="34" charset="0"/>
                <a:cs typeface="Pyidaungsu" panose="020B0502040204020203" pitchFamily="34" charset="0"/>
              </a:rPr>
              <a:t>့်သည်</a:t>
            </a:r>
          </a:p>
          <a:p>
            <a:pPr>
              <a:lnSpc>
                <a:spcPct val="120000"/>
              </a:lnSpc>
              <a:spcBef>
                <a:spcPts val="600"/>
              </a:spcBef>
            </a:pPr>
            <a:r>
              <a:rPr lang="en-US" sz="2400" dirty="0" err="1">
                <a:latin typeface="Pyidaungsu" panose="020B0502040204020203" pitchFamily="34" charset="0"/>
                <a:cs typeface="Pyidaungsu" panose="020B0502040204020203" pitchFamily="34" charset="0"/>
              </a:rPr>
              <a:t>ရေမသောက်နိုင</a:t>
            </a:r>
            <a:r>
              <a:rPr lang="en-US" sz="2400" dirty="0">
                <a:latin typeface="Pyidaungsu" panose="020B0502040204020203" pitchFamily="34" charset="0"/>
                <a:cs typeface="Pyidaungsu" panose="020B0502040204020203" pitchFamily="34" charset="0"/>
              </a:rPr>
              <a:t>်</a:t>
            </a:r>
          </a:p>
          <a:p>
            <a:pPr>
              <a:lnSpc>
                <a:spcPct val="120000"/>
              </a:lnSpc>
              <a:spcBef>
                <a:spcPts val="600"/>
              </a:spcBef>
            </a:pPr>
            <a:r>
              <a:rPr lang="en-US" sz="2400" dirty="0" err="1">
                <a:latin typeface="Pyidaungsu" panose="020B0502040204020203" pitchFamily="34" charset="0"/>
                <a:cs typeface="Pyidaungsu" panose="020B0502040204020203" pitchFamily="34" charset="0"/>
              </a:rPr>
              <a:t>အရေပြားတုံ့ပြန်မှု</a:t>
            </a:r>
            <a:r>
              <a:rPr lang="en-US" sz="2400" dirty="0">
                <a:latin typeface="Pyidaungsu" panose="020B0502040204020203" pitchFamily="34" charset="0"/>
                <a:cs typeface="Pyidaungsu" panose="020B0502040204020203" pitchFamily="34" charset="0"/>
              </a:rPr>
              <a:t> (Skin pinch) ၂-၃ </a:t>
            </a:r>
            <a:r>
              <a:rPr lang="en-US" sz="2400" dirty="0" err="1">
                <a:latin typeface="Pyidaungsu" panose="020B0502040204020203" pitchFamily="34" charset="0"/>
                <a:cs typeface="Pyidaungsu" panose="020B0502040204020203" pitchFamily="34" charset="0"/>
              </a:rPr>
              <a:t>စက္ကန</a:t>
            </a:r>
            <a:r>
              <a:rPr lang="en-US" sz="2400" dirty="0">
                <a:latin typeface="Pyidaungsu" panose="020B0502040204020203" pitchFamily="34" charset="0"/>
                <a:cs typeface="Pyidaungsu" panose="020B0502040204020203" pitchFamily="34" charset="0"/>
              </a:rPr>
              <a:t>့်</a:t>
            </a:r>
          </a:p>
        </p:txBody>
      </p:sp>
      <p:sp>
        <p:nvSpPr>
          <p:cNvPr id="4" name="Date Placeholder 3"/>
          <p:cNvSpPr>
            <a:spLocks noGrp="1"/>
          </p:cNvSpPr>
          <p:nvPr>
            <p:ph type="dt" sz="half" idx="10"/>
          </p:nvPr>
        </p:nvSpPr>
        <p:spPr/>
        <p:txBody>
          <a:bodyPr/>
          <a:lstStyle/>
          <a:p>
            <a:fld id="{A0C75386-2AC5-47FC-A36E-84458FEF7E9C}" type="datetime1">
              <a:rPr lang="en-US" smtClean="0"/>
              <a:t>6/14/23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15</a:t>
            </a:fld>
            <a:endParaRPr lang="en-US" dirty="0">
              <a:solidFill>
                <a:prstClr val="white"/>
              </a:solidFill>
            </a:endParaRPr>
          </a:p>
        </p:txBody>
      </p:sp>
      <p:pic>
        <p:nvPicPr>
          <p:cNvPr id="11" name="Picture 10"/>
          <p:cNvPicPr>
            <a:picLocks noChangeAspect="1"/>
          </p:cNvPicPr>
          <p:nvPr/>
        </p:nvPicPr>
        <p:blipFill>
          <a:blip r:embed="rId3"/>
          <a:stretch>
            <a:fillRect/>
          </a:stretch>
        </p:blipFill>
        <p:spPr>
          <a:xfrm>
            <a:off x="10560496" y="60399"/>
            <a:ext cx="1268078" cy="585267"/>
          </a:xfrm>
          <a:prstGeom prst="rect">
            <a:avLst/>
          </a:prstGeom>
        </p:spPr>
      </p:pic>
    </p:spTree>
    <p:extLst>
      <p:ext uri="{BB962C8B-B14F-4D97-AF65-F5344CB8AC3E}">
        <p14:creationId xmlns:p14="http://schemas.microsoft.com/office/powerpoint/2010/main" val="10916830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384" y="548680"/>
            <a:ext cx="11161240" cy="925984"/>
          </a:xfrm>
        </p:spPr>
        <p:txBody>
          <a:bodyPr>
            <a:normAutofit fontScale="90000"/>
          </a:bodyPr>
          <a:lstStyle/>
          <a:p>
            <a:pPr>
              <a:lnSpc>
                <a:spcPct val="120000"/>
              </a:lnSpc>
            </a:pPr>
            <a:r>
              <a:rPr lang="en-US" sz="2800" b="1" dirty="0" err="1">
                <a:solidFill>
                  <a:srgbClr val="FF0000"/>
                </a:solidFill>
                <a:latin typeface="Pyidaungsu" panose="020B0502040204020203" pitchFamily="34" charset="0"/>
                <a:cs typeface="Pyidaungsu" panose="020B0502040204020203" pitchFamily="34" charset="0"/>
              </a:rPr>
              <a:t>ပြင်းထန်ရေဓါတ်ခမ်းခြောက်ခြင်းအတွက</a:t>
            </a:r>
            <a:r>
              <a:rPr lang="en-US" sz="2800" b="1" dirty="0">
                <a:solidFill>
                  <a:srgbClr val="FF0000"/>
                </a:solidFill>
                <a:latin typeface="Pyidaungsu" panose="020B0502040204020203" pitchFamily="34" charset="0"/>
                <a:cs typeface="Pyidaungsu" panose="020B0502040204020203" pitchFamily="34" charset="0"/>
              </a:rPr>
              <a:t>် </a:t>
            </a:r>
            <a:r>
              <a:rPr lang="en-US" sz="2800" b="1" dirty="0" err="1">
                <a:latin typeface="Pyidaungsu" panose="020B0502040204020203" pitchFamily="34" charset="0"/>
                <a:cs typeface="Pyidaungsu" panose="020B0502040204020203" pitchFamily="34" charset="0"/>
              </a:rPr>
              <a:t>ရေပြန်လည်ဖြည</a:t>
            </a:r>
            <a:r>
              <a:rPr lang="en-US" sz="2800" b="1" dirty="0">
                <a:latin typeface="Pyidaungsu" panose="020B0502040204020203" pitchFamily="34" charset="0"/>
                <a:cs typeface="Pyidaungsu" panose="020B0502040204020203" pitchFamily="34" charset="0"/>
              </a:rPr>
              <a:t>့်</a:t>
            </a:r>
            <a:r>
              <a:rPr lang="en-US" sz="2800" b="1" dirty="0" err="1">
                <a:latin typeface="Pyidaungsu" panose="020B0502040204020203" pitchFamily="34" charset="0"/>
                <a:cs typeface="Pyidaungsu" panose="020B0502040204020203" pitchFamily="34" charset="0"/>
              </a:rPr>
              <a:t>တင်းပေးခြင်းနှင</a:t>
            </a:r>
            <a:r>
              <a:rPr lang="en-US" sz="2800" b="1" dirty="0">
                <a:latin typeface="Pyidaungsu" panose="020B0502040204020203" pitchFamily="34" charset="0"/>
                <a:cs typeface="Pyidaungsu" panose="020B0502040204020203" pitchFamily="34" charset="0"/>
              </a:rPr>
              <a:t>့် </a:t>
            </a:r>
            <a:r>
              <a:rPr lang="en-US" sz="2800" b="1" dirty="0" err="1">
                <a:latin typeface="Pyidaungsu" panose="020B0502040204020203" pitchFamily="34" charset="0"/>
                <a:cs typeface="Pyidaungsu" panose="020B0502040204020203" pitchFamily="34" charset="0"/>
              </a:rPr>
              <a:t>ကုသခြင်း</a:t>
            </a:r>
            <a:endParaRPr lang="en-US" sz="2800" b="1" dirty="0">
              <a:solidFill>
                <a:srgbClr val="FF0000"/>
              </a:solidFill>
              <a:latin typeface="Pyidaungsu" panose="020B0502040204020203" pitchFamily="34" charset="0"/>
              <a:cs typeface="Pyidaungsu" panose="020B0502040204020203" pitchFamily="34" charset="0"/>
            </a:endParaRPr>
          </a:p>
        </p:txBody>
      </p:sp>
      <p:sp>
        <p:nvSpPr>
          <p:cNvPr id="3" name="Content Placeholder 2"/>
          <p:cNvSpPr>
            <a:spLocks noGrp="1"/>
          </p:cNvSpPr>
          <p:nvPr>
            <p:ph idx="1"/>
          </p:nvPr>
        </p:nvSpPr>
        <p:spPr>
          <a:xfrm>
            <a:off x="838200" y="1825625"/>
            <a:ext cx="10730408" cy="4351338"/>
          </a:xfrm>
        </p:spPr>
        <p:txBody>
          <a:bodyPr>
            <a:noAutofit/>
          </a:bodyPr>
          <a:lstStyle/>
          <a:p>
            <a:pPr>
              <a:lnSpc>
                <a:spcPct val="120000"/>
              </a:lnSpc>
            </a:pPr>
            <a:r>
              <a:rPr lang="en-US" sz="2200" dirty="0" err="1">
                <a:latin typeface="Pyidaungsu" panose="020B0502040204020203" pitchFamily="34" charset="0"/>
                <a:cs typeface="Pyidaungsu" panose="020B0502040204020203" pitchFamily="34" charset="0"/>
              </a:rPr>
              <a:t>ပထမကာလတွင</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ထိုလူနာကို</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အရည်မည်မ</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ပေးမည်နည်း</a:t>
            </a:r>
            <a:r>
              <a:rPr lang="en-US" sz="2200" dirty="0">
                <a:latin typeface="Pyidaungsu" panose="020B0502040204020203" pitchFamily="34" charset="0"/>
                <a:cs typeface="Pyidaungsu" panose="020B0502040204020203" pitchFamily="34" charset="0"/>
              </a:rPr>
              <a:t>? - </a:t>
            </a:r>
            <a:r>
              <a:rPr lang="en-US" sz="2200" dirty="0" err="1">
                <a:solidFill>
                  <a:srgbClr val="FF0000"/>
                </a:solidFill>
                <a:latin typeface="Pyidaungsu" panose="020B0502040204020203" pitchFamily="34" charset="0"/>
                <a:cs typeface="Pyidaungsu" panose="020B0502040204020203" pitchFamily="34" charset="0"/>
              </a:rPr>
              <a:t>မိနစ</a:t>
            </a:r>
            <a:r>
              <a:rPr lang="en-US" sz="2200" dirty="0">
                <a:solidFill>
                  <a:srgbClr val="FF0000"/>
                </a:solidFill>
                <a:latin typeface="Pyidaungsu" panose="020B0502040204020203" pitchFamily="34" charset="0"/>
                <a:cs typeface="Pyidaungsu" panose="020B0502040204020203" pitchFamily="34" charset="0"/>
              </a:rPr>
              <a:t>် ၃၀ </a:t>
            </a:r>
            <a:r>
              <a:rPr lang="en-US" sz="2200" dirty="0" err="1">
                <a:solidFill>
                  <a:srgbClr val="FF0000"/>
                </a:solidFill>
                <a:latin typeface="Pyidaungsu" panose="020B0502040204020203" pitchFamily="34" charset="0"/>
                <a:cs typeface="Pyidaungsu" panose="020B0502040204020203" pitchFamily="34" charset="0"/>
              </a:rPr>
              <a:t>အတွင်း</a:t>
            </a:r>
            <a:r>
              <a:rPr lang="en-US" sz="2200" dirty="0">
                <a:solidFill>
                  <a:srgbClr val="FF0000"/>
                </a:solidFill>
                <a:latin typeface="Pyidaungsu" panose="020B0502040204020203" pitchFamily="34" charset="0"/>
                <a:cs typeface="Pyidaungsu" panose="020B0502040204020203" pitchFamily="34" charset="0"/>
              </a:rPr>
              <a:t> ၂၀၀၀ </a:t>
            </a:r>
            <a:r>
              <a:rPr lang="en-US" sz="2200" dirty="0" err="1">
                <a:solidFill>
                  <a:srgbClr val="FF0000"/>
                </a:solidFill>
                <a:latin typeface="Pyidaungsu" panose="020B0502040204020203" pitchFamily="34" charset="0"/>
                <a:cs typeface="Pyidaungsu" panose="020B0502040204020203" pitchFamily="34" charset="0"/>
              </a:rPr>
              <a:t>မီလီမီတာ</a:t>
            </a:r>
            <a:r>
              <a:rPr lang="en-US" sz="2200" dirty="0">
                <a:solidFill>
                  <a:srgbClr val="FF0000"/>
                </a:solidFill>
                <a:latin typeface="Pyidaungsu" panose="020B0502040204020203" pitchFamily="34" charset="0"/>
                <a:cs typeface="Pyidaungsu" panose="020B0502040204020203" pitchFamily="34" charset="0"/>
              </a:rPr>
              <a:t> </a:t>
            </a:r>
          </a:p>
          <a:p>
            <a:pPr>
              <a:lnSpc>
                <a:spcPct val="120000"/>
              </a:lnSpc>
            </a:pPr>
            <a:r>
              <a:rPr lang="en-US" sz="2200" dirty="0" err="1">
                <a:latin typeface="Pyidaungsu" panose="020B0502040204020203" pitchFamily="34" charset="0"/>
                <a:cs typeface="Pyidaungsu" panose="020B0502040204020203" pitchFamily="34" charset="0"/>
              </a:rPr>
              <a:t>ဒုတိယကာလတွင</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ထိုလူနာကို</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အရည်မည်မ</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ပေးမည်နည်း</a:t>
            </a:r>
            <a:r>
              <a:rPr lang="en-US" sz="2200" dirty="0">
                <a:latin typeface="Pyidaungsu" panose="020B0502040204020203" pitchFamily="34" charset="0"/>
                <a:cs typeface="Pyidaungsu" panose="020B0502040204020203" pitchFamily="34" charset="0"/>
              </a:rPr>
              <a:t>? - </a:t>
            </a:r>
            <a:r>
              <a:rPr lang="en-US" sz="2200" dirty="0">
                <a:solidFill>
                  <a:srgbClr val="FF0000"/>
                </a:solidFill>
                <a:latin typeface="Pyidaungsu" panose="020B0502040204020203" pitchFamily="34" charset="0"/>
                <a:cs typeface="Pyidaungsu" panose="020B0502040204020203" pitchFamily="34" charset="0"/>
              </a:rPr>
              <a:t>၂.၅ </a:t>
            </a:r>
            <a:r>
              <a:rPr lang="en-US" sz="2200" dirty="0" err="1">
                <a:solidFill>
                  <a:srgbClr val="FF0000"/>
                </a:solidFill>
                <a:latin typeface="Pyidaungsu" panose="020B0502040204020203" pitchFamily="34" charset="0"/>
                <a:cs typeface="Pyidaungsu" panose="020B0502040204020203" pitchFamily="34" charset="0"/>
              </a:rPr>
              <a:t>နာရီအတွင်း</a:t>
            </a:r>
            <a:r>
              <a:rPr lang="en-US" sz="2200" dirty="0">
                <a:solidFill>
                  <a:srgbClr val="FF0000"/>
                </a:solidFill>
                <a:latin typeface="Pyidaungsu" panose="020B0502040204020203" pitchFamily="34" charset="0"/>
                <a:cs typeface="Pyidaungsu" panose="020B0502040204020203" pitchFamily="34" charset="0"/>
              </a:rPr>
              <a:t> ၄၆၀၀ </a:t>
            </a:r>
            <a:r>
              <a:rPr lang="en-US" sz="2200" dirty="0" err="1">
                <a:solidFill>
                  <a:srgbClr val="FF0000"/>
                </a:solidFill>
                <a:latin typeface="Pyidaungsu" panose="020B0502040204020203" pitchFamily="34" charset="0"/>
                <a:cs typeface="Pyidaungsu" panose="020B0502040204020203" pitchFamily="34" charset="0"/>
              </a:rPr>
              <a:t>မီလီမီတာ</a:t>
            </a:r>
            <a:r>
              <a:rPr lang="en-US" sz="2200" dirty="0">
                <a:solidFill>
                  <a:srgbClr val="FF0000"/>
                </a:solidFill>
                <a:latin typeface="Pyidaungsu" panose="020B0502040204020203" pitchFamily="34" charset="0"/>
                <a:cs typeface="Pyidaungsu" panose="020B0502040204020203" pitchFamily="34" charset="0"/>
              </a:rPr>
              <a:t> </a:t>
            </a:r>
          </a:p>
          <a:p>
            <a:pPr>
              <a:lnSpc>
                <a:spcPct val="120000"/>
              </a:lnSpc>
            </a:pPr>
            <a:r>
              <a:rPr lang="en-US" sz="2200" dirty="0" err="1">
                <a:latin typeface="Pyidaungsu" panose="020B0502040204020203" pitchFamily="34" charset="0"/>
                <a:cs typeface="Pyidaungsu" panose="020B0502040204020203" pitchFamily="34" charset="0"/>
              </a:rPr>
              <a:t>အရည်ဆုံးရှုံးမှု</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ဝမ်းသွားခြင်း</a:t>
            </a:r>
            <a:r>
              <a:rPr lang="en-US" sz="2200" dirty="0">
                <a:latin typeface="Pyidaungsu" panose="020B0502040204020203" pitchFamily="34" charset="0"/>
                <a:cs typeface="Pyidaungsu" panose="020B0502040204020203" pitchFamily="34" charset="0"/>
              </a:rPr>
              <a:t>/</a:t>
            </a:r>
            <a:r>
              <a:rPr lang="en-US" sz="2200" dirty="0" err="1">
                <a:latin typeface="Pyidaungsu" panose="020B0502040204020203" pitchFamily="34" charset="0"/>
                <a:cs typeface="Pyidaungsu" panose="020B0502040204020203" pitchFamily="34" charset="0"/>
              </a:rPr>
              <a:t>အန်ခြင်း</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တစ်ကြိမ်ချင်းစီအတွက</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ဓါတ်ဆားရည</a:t>
            </a:r>
            <a:r>
              <a:rPr lang="en-US" sz="2200" dirty="0">
                <a:latin typeface="Pyidaungsu" panose="020B0502040204020203" pitchFamily="34" charset="0"/>
                <a:cs typeface="Pyidaungsu" panose="020B0502040204020203" pitchFamily="34" charset="0"/>
              </a:rPr>
              <a:t>် ၁၀၀ </a:t>
            </a:r>
            <a:r>
              <a:rPr lang="en-US" sz="2200" dirty="0" err="1">
                <a:latin typeface="Pyidaungsu" panose="020B0502040204020203" pitchFamily="34" charset="0"/>
                <a:cs typeface="Pyidaungsu" panose="020B0502040204020203" pitchFamily="34" charset="0"/>
              </a:rPr>
              <a:t>မီလီမီတာ</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နှုန်းဖြင</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ပြန်လည်အစားထိုးပေးပ</a:t>
            </a:r>
            <a:r>
              <a:rPr lang="en-US" sz="2200" dirty="0">
                <a:latin typeface="Pyidaungsu" panose="020B0502040204020203" pitchFamily="34" charset="0"/>
                <a:cs typeface="Pyidaungsu" panose="020B0502040204020203" pitchFamily="34" charset="0"/>
              </a:rPr>
              <a:t>ါ။ </a:t>
            </a:r>
          </a:p>
          <a:p>
            <a:pPr marL="0" indent="0">
              <a:lnSpc>
                <a:spcPct val="120000"/>
              </a:lnSpc>
              <a:buNone/>
            </a:pPr>
            <a:endParaRPr lang="en-US" sz="2200" dirty="0">
              <a:latin typeface="Pyidaungsu" panose="020B0502040204020203" pitchFamily="34" charset="0"/>
              <a:cs typeface="Pyidaungsu" panose="020B0502040204020203" pitchFamily="34" charset="0"/>
            </a:endParaRPr>
          </a:p>
          <a:p>
            <a:pPr marL="0" indent="0">
              <a:lnSpc>
                <a:spcPct val="120000"/>
              </a:lnSpc>
              <a:buNone/>
            </a:pPr>
            <a:r>
              <a:rPr lang="en-US" sz="2200" dirty="0" err="1">
                <a:latin typeface="Pyidaungsu" panose="020B0502040204020203" pitchFamily="34" charset="0"/>
                <a:cs typeface="Pyidaungsu" panose="020B0502040204020203" pitchFamily="34" charset="0"/>
              </a:rPr>
              <a:t>ပဋိဇီဝဆေးများ</a:t>
            </a:r>
            <a:r>
              <a:rPr lang="en-US" sz="2200" dirty="0">
                <a:latin typeface="Pyidaungsu" panose="020B0502040204020203" pitchFamily="34" charset="0"/>
                <a:cs typeface="Pyidaungsu" panose="020B0502040204020203" pitchFamily="34" charset="0"/>
              </a:rPr>
              <a:t> - </a:t>
            </a:r>
          </a:p>
          <a:p>
            <a:pPr marL="0" indent="0">
              <a:lnSpc>
                <a:spcPct val="120000"/>
              </a:lnSpc>
              <a:buNone/>
            </a:pPr>
            <a:r>
              <a:rPr lang="en-US" sz="2200" dirty="0">
                <a:latin typeface="Pyidaungsu" panose="020B0502040204020203" pitchFamily="34" charset="0"/>
                <a:cs typeface="Pyidaungsu" panose="020B0502040204020203" pitchFamily="34" charset="0"/>
              </a:rPr>
              <a:t>Doxycycline 300mg Single dose </a:t>
            </a:r>
          </a:p>
          <a:p>
            <a:pPr marL="0" indent="0">
              <a:lnSpc>
                <a:spcPct val="120000"/>
              </a:lnSpc>
              <a:buNone/>
            </a:pPr>
            <a:endParaRPr lang="en-US" sz="2200" dirty="0">
              <a:latin typeface="Pyidaungsu" panose="020B0502040204020203" pitchFamily="34" charset="0"/>
              <a:cs typeface="Pyidaungsu" panose="020B0502040204020203" pitchFamily="34" charset="0"/>
            </a:endParaRPr>
          </a:p>
        </p:txBody>
      </p:sp>
      <p:sp>
        <p:nvSpPr>
          <p:cNvPr id="4" name="Date Placeholder 3"/>
          <p:cNvSpPr>
            <a:spLocks noGrp="1"/>
          </p:cNvSpPr>
          <p:nvPr>
            <p:ph type="dt" sz="half" idx="10"/>
          </p:nvPr>
        </p:nvSpPr>
        <p:spPr/>
        <p:txBody>
          <a:bodyPr/>
          <a:lstStyle/>
          <a:p>
            <a:fld id="{39B408F4-4F48-4062-A399-E510AD575C6D}" type="datetime1">
              <a:rPr lang="en-US" smtClean="0"/>
              <a:t>6/14/23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16</a:t>
            </a:fld>
            <a:endParaRPr lang="en-US" dirty="0">
              <a:solidFill>
                <a:prstClr val="white"/>
              </a:solidFill>
            </a:endParaRPr>
          </a:p>
        </p:txBody>
      </p:sp>
      <p:pic>
        <p:nvPicPr>
          <p:cNvPr id="7" name="Picture 6"/>
          <p:cNvPicPr>
            <a:picLocks noChangeAspect="1"/>
          </p:cNvPicPr>
          <p:nvPr/>
        </p:nvPicPr>
        <p:blipFill>
          <a:blip r:embed="rId2"/>
          <a:stretch>
            <a:fillRect/>
          </a:stretch>
        </p:blipFill>
        <p:spPr>
          <a:xfrm>
            <a:off x="10560496" y="60399"/>
            <a:ext cx="1268078" cy="585267"/>
          </a:xfrm>
          <a:prstGeom prst="rect">
            <a:avLst/>
          </a:prstGeom>
        </p:spPr>
      </p:pic>
    </p:spTree>
    <p:extLst>
      <p:ext uri="{BB962C8B-B14F-4D97-AF65-F5344CB8AC3E}">
        <p14:creationId xmlns:p14="http://schemas.microsoft.com/office/powerpoint/2010/main" val="4662875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66178"/>
            <a:ext cx="10515600" cy="962622"/>
          </a:xfrm>
        </p:spPr>
        <p:txBody>
          <a:bodyPr>
            <a:normAutofit/>
          </a:bodyPr>
          <a:lstStyle/>
          <a:p>
            <a:r>
              <a:rPr lang="en-US" sz="3200" b="1" dirty="0" err="1">
                <a:latin typeface="Pyidaungsu" panose="020B0502040204020203" pitchFamily="34" charset="0"/>
                <a:cs typeface="Pyidaungsu" panose="020B0502040204020203" pitchFamily="34" charset="0"/>
              </a:rPr>
              <a:t>ပြင်းထန်ရေဓါတ်ခမ်းခြောက်မှုရှိသည</a:t>
            </a:r>
            <a:r>
              <a:rPr lang="en-US" sz="3200" b="1" dirty="0">
                <a:latin typeface="Pyidaungsu" panose="020B0502040204020203" pitchFamily="34" charset="0"/>
                <a:cs typeface="Pyidaungsu" panose="020B0502040204020203" pitchFamily="34" charset="0"/>
              </a:rPr>
              <a:t>့် </a:t>
            </a:r>
            <a:r>
              <a:rPr lang="en-US" sz="3200" b="1" dirty="0" err="1">
                <a:latin typeface="Pyidaungsu" panose="020B0502040204020203" pitchFamily="34" charset="0"/>
                <a:cs typeface="Pyidaungsu" panose="020B0502040204020203" pitchFamily="34" charset="0"/>
              </a:rPr>
              <a:t>လူနာများအတွက</a:t>
            </a:r>
            <a:r>
              <a:rPr lang="en-US" sz="3200" b="1" dirty="0">
                <a:latin typeface="Pyidaungsu" panose="020B0502040204020203" pitchFamily="34" charset="0"/>
                <a:cs typeface="Pyidaungsu" panose="020B0502040204020203" pitchFamily="34" charset="0"/>
              </a:rPr>
              <a:t>် Plan C</a:t>
            </a:r>
          </a:p>
        </p:txBody>
      </p:sp>
      <p:sp>
        <p:nvSpPr>
          <p:cNvPr id="3" name="Content Placeholder 2"/>
          <p:cNvSpPr>
            <a:spLocks noGrp="1"/>
          </p:cNvSpPr>
          <p:nvPr>
            <p:ph idx="1"/>
          </p:nvPr>
        </p:nvSpPr>
        <p:spPr>
          <a:xfrm>
            <a:off x="838200" y="1690688"/>
            <a:ext cx="10515600" cy="4486275"/>
          </a:xfrm>
        </p:spPr>
        <p:txBody>
          <a:bodyPr>
            <a:normAutofit fontScale="92500"/>
          </a:bodyPr>
          <a:lstStyle/>
          <a:p>
            <a:pPr>
              <a:lnSpc>
                <a:spcPct val="120000"/>
              </a:lnSpc>
              <a:spcBef>
                <a:spcPts val="600"/>
              </a:spcBef>
            </a:pPr>
            <a:r>
              <a:rPr lang="en-US" sz="2000" dirty="0" err="1">
                <a:latin typeface="Pyidaungsu" panose="020B0502040204020203" pitchFamily="34" charset="0"/>
                <a:cs typeface="Pyidaungsu" panose="020B0502040204020203" pitchFamily="34" charset="0"/>
              </a:rPr>
              <a:t>လူနာကို</a:t>
            </a:r>
            <a:r>
              <a:rPr lang="en-US" sz="2000" dirty="0">
                <a:latin typeface="Pyidaungsu" panose="020B0502040204020203" pitchFamily="34" charset="0"/>
                <a:cs typeface="Pyidaungsu" panose="020B0502040204020203" pitchFamily="34" charset="0"/>
              </a:rPr>
              <a:t> ၁၅ </a:t>
            </a:r>
            <a:r>
              <a:rPr lang="en-US" sz="2000" dirty="0" err="1">
                <a:latin typeface="Pyidaungsu" panose="020B0502040204020203" pitchFamily="34" charset="0"/>
                <a:cs typeface="Pyidaungsu" panose="020B0502040204020203" pitchFamily="34" charset="0"/>
              </a:rPr>
              <a:t>မိနစ်မ</a:t>
            </a:r>
            <a:r>
              <a:rPr lang="en-US" sz="2000" dirty="0">
                <a:latin typeface="Pyidaungsu" panose="020B0502040204020203" pitchFamily="34" charset="0"/>
                <a:cs typeface="Pyidaungsu" panose="020B0502040204020203" pitchFamily="34" charset="0"/>
              </a:rPr>
              <a:t>ှ ၃၀ </a:t>
            </a:r>
            <a:r>
              <a:rPr lang="en-US" sz="2000" dirty="0" err="1">
                <a:latin typeface="Pyidaungsu" panose="020B0502040204020203" pitchFamily="34" charset="0"/>
                <a:cs typeface="Pyidaungsu" panose="020B0502040204020203" pitchFamily="34" charset="0"/>
              </a:rPr>
              <a:t>မိနစ်ကြာတိုင်း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ပြန်လည်စစ်ဆေးပ</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အကြောဆေး</a:t>
            </a:r>
            <a:r>
              <a:rPr lang="en-US" sz="2000" dirty="0">
                <a:latin typeface="Pyidaungsu" panose="020B0502040204020203" pitchFamily="34" charset="0"/>
                <a:cs typeface="Pyidaungsu" panose="020B0502040204020203" pitchFamily="34" charset="0"/>
              </a:rPr>
              <a:t> (IV) </a:t>
            </a:r>
            <a:r>
              <a:rPr lang="en-US" sz="2000" dirty="0" err="1">
                <a:latin typeface="Pyidaungsu" panose="020B0502040204020203" pitchFamily="34" charset="0"/>
                <a:cs typeface="Pyidaungsu" panose="020B0502040204020203" pitchFamily="34" charset="0"/>
              </a:rPr>
              <a:t>တစ်လိုင်းထက်ပို</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လိုအပ်နိုင်သည</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a:latin typeface="Pyidaungsu" panose="020B0502040204020203" pitchFamily="34" charset="0"/>
                <a:cs typeface="Pyidaungsu" panose="020B0502040204020203" pitchFamily="34" charset="0"/>
              </a:rPr>
              <a:t>IV </a:t>
            </a:r>
            <a:r>
              <a:rPr lang="en-US" sz="2000" dirty="0" err="1">
                <a:latin typeface="Pyidaungsu" panose="020B0502040204020203" pitchFamily="34" charset="0"/>
                <a:cs typeface="Pyidaungsu" panose="020B0502040204020203" pitchFamily="34" charset="0"/>
              </a:rPr>
              <a:t>ဖြင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ရေပြန်လည်ဖြည</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တင်းရန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မဖြစ်နိုင်ဘဲ</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လူနာက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ဓါတ်ဆားရည်ကိုလည်း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မသောက်နိုင်ပါက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နှာခေါင်းပိုက</a:t>
            </a:r>
            <a:r>
              <a:rPr lang="en-US" sz="2000" dirty="0">
                <a:latin typeface="Pyidaungsu" panose="020B0502040204020203" pitchFamily="34" charset="0"/>
                <a:cs typeface="Pyidaungsu" panose="020B0502040204020203" pitchFamily="34" charset="0"/>
              </a:rPr>
              <a:t>် (nasogastric tube) </a:t>
            </a:r>
            <a:r>
              <a:rPr lang="en-US" sz="2000" dirty="0" err="1">
                <a:latin typeface="Pyidaungsu" panose="020B0502040204020203" pitchFamily="34" charset="0"/>
                <a:cs typeface="Pyidaungsu" panose="020B0502040204020203" pitchFamily="34" charset="0"/>
              </a:rPr>
              <a:t>သုံးရန်စဉ်းစားပ</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ပြီးလ</a:t>
            </a:r>
            <a:r>
              <a:rPr lang="en-US" sz="2000" dirty="0">
                <a:latin typeface="Pyidaungsu" panose="020B0502040204020203" pitchFamily="34" charset="0"/>
                <a:cs typeface="Pyidaungsu" panose="020B0502040204020203" pitchFamily="34" charset="0"/>
              </a:rPr>
              <a:t>ျှင် IV </a:t>
            </a:r>
            <a:r>
              <a:rPr lang="en-US" sz="2000" dirty="0" err="1">
                <a:latin typeface="Pyidaungsu" panose="020B0502040204020203" pitchFamily="34" charset="0"/>
                <a:cs typeface="Pyidaungsu" panose="020B0502040204020203" pitchFamily="34" charset="0"/>
              </a:rPr>
              <a:t>ဖြင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ရေပြန်လည်ဖြည</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တင်းခြင်း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နည်းလမ်းသို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မြန်နိုင်သမ</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မြန်မြန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ပြန်ပြောင်းပ</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အန်နေသော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လူနာများအတွက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နှာခေါင်းပိုက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အသုံးမပြုပါနှင</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ဝန်ထမ်းများအား</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လေ့ကျင</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ပေးထားပြီး</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လိုအပ်သော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ပစ္စည်းများကို</a:t>
            </a:r>
            <a:r>
              <a:rPr lang="en-US" sz="2000" dirty="0">
                <a:latin typeface="Pyidaungsu" panose="020B0502040204020203" pitchFamily="34" charset="0"/>
                <a:cs typeface="Pyidaungsu" panose="020B0502040204020203" pitchFamily="34" charset="0"/>
              </a:rPr>
              <a:t> ရရှိနိုင်ပါက၊ </a:t>
            </a:r>
            <a:r>
              <a:rPr lang="en-US" sz="2000" dirty="0" err="1">
                <a:latin typeface="Pyidaungsu" panose="020B0502040204020203" pitchFamily="34" charset="0"/>
                <a:cs typeface="Pyidaungsu" panose="020B0502040204020203" pitchFamily="34" charset="0"/>
              </a:rPr>
              <a:t>ရိုးတွင်းခြင်ဆီသို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တိုက်ရိုက်သွင်းခြင်း</a:t>
            </a:r>
            <a:r>
              <a:rPr lang="en-US" sz="2000" dirty="0">
                <a:latin typeface="Pyidaungsu" panose="020B0502040204020203" pitchFamily="34" charset="0"/>
                <a:cs typeface="Pyidaungsu" panose="020B0502040204020203" pitchFamily="34" charset="0"/>
              </a:rPr>
              <a:t> (Intra-osseous) </a:t>
            </a:r>
            <a:r>
              <a:rPr lang="en-US" sz="2000" dirty="0" err="1">
                <a:latin typeface="Pyidaungsu" panose="020B0502040204020203" pitchFamily="34" charset="0"/>
                <a:cs typeface="Pyidaungsu" panose="020B0502040204020203" pitchFamily="34" charset="0"/>
              </a:rPr>
              <a:t>နည်းလမ်းကို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သုံးနိုင်သည</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လူနာကို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ဓါတ်ဆားရည်သောက်ရန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တိုက်တွန်းအားပေးပ</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အရည်ဆုံးရှုံးမှုကို</a:t>
            </a:r>
            <a:r>
              <a:rPr lang="en-US" sz="2000" dirty="0">
                <a:latin typeface="Pyidaungsu" panose="020B0502040204020203" pitchFamily="34" charset="0"/>
                <a:cs typeface="Pyidaungsu" panose="020B0502040204020203" pitchFamily="34" charset="0"/>
              </a:rPr>
              <a:t> စောင့်ကြည့်၍ IV သုံးရန် </a:t>
            </a:r>
            <a:r>
              <a:rPr lang="en-US" sz="2000" dirty="0" err="1">
                <a:latin typeface="Pyidaungsu" panose="020B0502040204020203" pitchFamily="34" charset="0"/>
                <a:cs typeface="Pyidaungsu" panose="020B0502040204020203" pitchFamily="34" charset="0"/>
              </a:rPr>
              <a:t>မဖြစ်နိုင်ပါက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ဓါတ်ဆားရည်ဖြင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အစားထိုးပ</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ကုသရေးအစီအစဉ်ပြီးဆုံးပါက</a:t>
            </a:r>
            <a:r>
              <a:rPr lang="en-US" sz="2000" dirty="0">
                <a:latin typeface="Pyidaungsu" panose="020B0502040204020203" pitchFamily="34" charset="0"/>
                <a:cs typeface="Pyidaungsu" panose="020B0502040204020203" pitchFamily="34" charset="0"/>
              </a:rPr>
              <a:t> အပြည့်</a:t>
            </a:r>
            <a:r>
              <a:rPr lang="en-US" sz="2000" dirty="0" err="1">
                <a:latin typeface="Pyidaungsu" panose="020B0502040204020203" pitchFamily="34" charset="0"/>
                <a:cs typeface="Pyidaungsu" panose="020B0502040204020203" pitchFamily="34" charset="0"/>
              </a:rPr>
              <a:t>အစုံ</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ပြန်လည်စစ်ဆေး</a:t>
            </a:r>
            <a:r>
              <a:rPr lang="en-US" sz="2000" dirty="0">
                <a:latin typeface="Pyidaungsu" panose="020B0502040204020203" pitchFamily="34" charset="0"/>
                <a:cs typeface="Pyidaungsu" panose="020B0502040204020203" pitchFamily="34" charset="0"/>
              </a:rPr>
              <a:t>၍ Plan B သို့မဟုတ် Plan A သို့ </a:t>
            </a:r>
            <a:r>
              <a:rPr lang="en-US" sz="2000" dirty="0" err="1">
                <a:latin typeface="Pyidaungsu" panose="020B0502040204020203" pitchFamily="34" charset="0"/>
                <a:cs typeface="Pyidaungsu" panose="020B0502040204020203" pitchFamily="34" charset="0"/>
              </a:rPr>
              <a:t>ပြောင်းပ</a:t>
            </a:r>
            <a:r>
              <a:rPr lang="en-US" sz="2000" dirty="0">
                <a:latin typeface="Pyidaungsu" panose="020B0502040204020203" pitchFamily="34" charset="0"/>
                <a:cs typeface="Pyidaungsu" panose="020B0502040204020203" pitchFamily="34" charset="0"/>
              </a:rPr>
              <a:t>ါ။</a:t>
            </a:r>
          </a:p>
        </p:txBody>
      </p:sp>
      <p:sp>
        <p:nvSpPr>
          <p:cNvPr id="4" name="Date Placeholder 3"/>
          <p:cNvSpPr>
            <a:spLocks noGrp="1"/>
          </p:cNvSpPr>
          <p:nvPr>
            <p:ph type="dt" sz="half" idx="10"/>
          </p:nvPr>
        </p:nvSpPr>
        <p:spPr/>
        <p:txBody>
          <a:bodyPr/>
          <a:lstStyle/>
          <a:p>
            <a:fld id="{CD2AA7F6-6B1F-4B06-9D5F-01016292CFC1}" type="datetime1">
              <a:rPr lang="en-US" smtClean="0"/>
              <a:t>6/14/23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17</a:t>
            </a:fld>
            <a:endParaRPr lang="en-US" dirty="0">
              <a:solidFill>
                <a:prstClr val="white"/>
              </a:solidFill>
            </a:endParaRPr>
          </a:p>
        </p:txBody>
      </p:sp>
      <p:pic>
        <p:nvPicPr>
          <p:cNvPr id="7" name="Picture 6"/>
          <p:cNvPicPr>
            <a:picLocks noChangeAspect="1"/>
          </p:cNvPicPr>
          <p:nvPr/>
        </p:nvPicPr>
        <p:blipFill>
          <a:blip r:embed="rId2"/>
          <a:stretch>
            <a:fillRect/>
          </a:stretch>
        </p:blipFill>
        <p:spPr>
          <a:xfrm>
            <a:off x="10488488" y="61876"/>
            <a:ext cx="1415480" cy="856581"/>
          </a:xfrm>
          <a:prstGeom prst="rect">
            <a:avLst/>
          </a:prstGeom>
        </p:spPr>
      </p:pic>
    </p:spTree>
    <p:extLst>
      <p:ext uri="{BB962C8B-B14F-4D97-AF65-F5344CB8AC3E}">
        <p14:creationId xmlns:p14="http://schemas.microsoft.com/office/powerpoint/2010/main" val="1769475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76672"/>
            <a:ext cx="10515600" cy="936104"/>
          </a:xfrm>
        </p:spPr>
        <p:txBody>
          <a:bodyPr>
            <a:normAutofit/>
          </a:bodyPr>
          <a:lstStyle/>
          <a:p>
            <a:r>
              <a:rPr lang="en-US" sz="3200" b="1" dirty="0" err="1">
                <a:latin typeface="Pyidaungsu" panose="020B0502040204020203" pitchFamily="34" charset="0"/>
                <a:cs typeface="Pyidaungsu" panose="020B0502040204020203" pitchFamily="34" charset="0"/>
              </a:rPr>
              <a:t>ပဋိဇီဝဆေးဖြင</a:t>
            </a:r>
            <a:r>
              <a:rPr lang="en-US" sz="3200" b="1" dirty="0">
                <a:latin typeface="Pyidaungsu" panose="020B0502040204020203" pitchFamily="34" charset="0"/>
                <a:cs typeface="Pyidaungsu" panose="020B0502040204020203" pitchFamily="34" charset="0"/>
              </a:rPr>
              <a:t>့် </a:t>
            </a:r>
            <a:r>
              <a:rPr lang="en-US" sz="3200" b="1" dirty="0" err="1">
                <a:latin typeface="Pyidaungsu" panose="020B0502040204020203" pitchFamily="34" charset="0"/>
                <a:cs typeface="Pyidaungsu" panose="020B0502040204020203" pitchFamily="34" charset="0"/>
              </a:rPr>
              <a:t>ကုသခြင်း</a:t>
            </a:r>
            <a:endParaRPr lang="en-US" sz="3200" b="1" dirty="0">
              <a:latin typeface="Pyidaungsu" panose="020B0502040204020203" pitchFamily="34" charset="0"/>
              <a:cs typeface="Pyidaungsu" panose="020B0502040204020203" pitchFamily="34" charset="0"/>
            </a:endParaRPr>
          </a:p>
        </p:txBody>
      </p:sp>
      <p:sp>
        <p:nvSpPr>
          <p:cNvPr id="3" name="Content Placeholder 2"/>
          <p:cNvSpPr>
            <a:spLocks noGrp="1"/>
          </p:cNvSpPr>
          <p:nvPr>
            <p:ph idx="1"/>
          </p:nvPr>
        </p:nvSpPr>
        <p:spPr>
          <a:xfrm>
            <a:off x="838200" y="1445558"/>
            <a:ext cx="10515600" cy="4287698"/>
          </a:xfrm>
        </p:spPr>
        <p:txBody>
          <a:bodyPr>
            <a:normAutofit/>
          </a:bodyPr>
          <a:lstStyle/>
          <a:p>
            <a:pPr>
              <a:lnSpc>
                <a:spcPct val="120000"/>
              </a:lnSpc>
              <a:spcBef>
                <a:spcPts val="600"/>
              </a:spcBef>
            </a:pPr>
            <a:r>
              <a:rPr lang="en-US" sz="2000" dirty="0" err="1">
                <a:latin typeface="Pyidaungsu" panose="020B0502040204020203" pitchFamily="34" charset="0"/>
                <a:cs typeface="Pyidaungsu" panose="020B0502040204020203" pitchFamily="34" charset="0"/>
              </a:rPr>
              <a:t>ဝမ်းလ</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ပမာဏနှင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အချိန်ကာလကိုလည်းကောင်း</a:t>
            </a:r>
            <a:r>
              <a:rPr lang="en-US" sz="2000" dirty="0">
                <a:latin typeface="Pyidaungsu" panose="020B0502040204020203" pitchFamily="34" charset="0"/>
                <a:cs typeface="Pyidaungsu" panose="020B0502040204020203" pitchFamily="34" charset="0"/>
              </a:rPr>
              <a:t>၊ </a:t>
            </a:r>
            <a:r>
              <a:rPr lang="en-US" sz="2000" i="1" dirty="0">
                <a:latin typeface="Pyidaungsu" panose="020B0502040204020203" pitchFamily="34" charset="0"/>
                <a:cs typeface="Pyidaungsu" panose="020B0502040204020203" pitchFamily="34" charset="0"/>
              </a:rPr>
              <a:t>V. cholerae  </a:t>
            </a:r>
            <a:r>
              <a:rPr lang="en-US" sz="2000" dirty="0" err="1">
                <a:latin typeface="Pyidaungsu" panose="020B0502040204020203" pitchFamily="34" charset="0"/>
                <a:cs typeface="Pyidaungsu" panose="020B0502040204020203" pitchFamily="34" charset="0"/>
              </a:rPr>
              <a:t>ဘက်တီးရီးယား</a:t>
            </a:r>
            <a:r>
              <a:rPr lang="en-US" sz="2000" dirty="0">
                <a:latin typeface="Pyidaungsu" panose="020B0502040204020203" pitchFamily="34" charset="0"/>
                <a:cs typeface="Pyidaungsu" panose="020B0502040204020203" pitchFamily="34" charset="0"/>
              </a:rPr>
              <a:t> </a:t>
            </a:r>
            <a:r>
              <a:rPr lang="my-MM" sz="2000" dirty="0">
                <a:latin typeface="Pyidaungsu" panose="020B0502040204020203" pitchFamily="34" charset="0"/>
                <a:cs typeface="Pyidaungsu" panose="020B0502040204020203" pitchFamily="34" charset="0"/>
              </a:rPr>
              <a:t>ပျံ့</a:t>
            </a:r>
            <a:r>
              <a:rPr lang="en-US" sz="2000" dirty="0" err="1">
                <a:latin typeface="Pyidaungsu" panose="020B0502040204020203" pitchFamily="34" charset="0"/>
                <a:cs typeface="Pyidaungsu" panose="020B0502040204020203" pitchFamily="34" charset="0"/>
              </a:rPr>
              <a:t>နှံ့သည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ကာလကိုလည်းကောင်း</a:t>
            </a:r>
            <a:r>
              <a:rPr lang="en-US" sz="2000" i="1" dirty="0">
                <a:latin typeface="Pyidaungsu" panose="020B0502040204020203" pitchFamily="34" charset="0"/>
                <a:cs typeface="Pyidaungsu" panose="020B0502040204020203" pitchFamily="34" charset="0"/>
              </a:rPr>
              <a:t> </a:t>
            </a:r>
            <a:r>
              <a:rPr lang="en-US" sz="2000" dirty="0">
                <a:latin typeface="Pyidaungsu" panose="020B0502040204020203" pitchFamily="34" charset="0"/>
                <a:cs typeface="Pyidaungsu" panose="020B0502040204020203" pitchFamily="34" charset="0"/>
              </a:rPr>
              <a:t>လျှ</a:t>
            </a:r>
            <a:r>
              <a:rPr lang="en-US" sz="2000" dirty="0" err="1">
                <a:latin typeface="Pyidaungsu" panose="020B0502040204020203" pitchFamily="34" charset="0"/>
                <a:cs typeface="Pyidaungsu" panose="020B0502040204020203" pitchFamily="34" charset="0"/>
              </a:rPr>
              <a:t>ော့ချပေးနိုင်သည</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အောက်ပါလူနာများအတွက</a:t>
            </a:r>
            <a:r>
              <a:rPr lang="en-US" sz="2000" dirty="0">
                <a:latin typeface="Pyidaungsu" panose="020B0502040204020203" pitchFamily="34" charset="0"/>
                <a:cs typeface="Pyidaungsu" panose="020B0502040204020203" pitchFamily="34" charset="0"/>
              </a:rPr>
              <a:t>် ပေးနိုင်သည် - </a:t>
            </a:r>
          </a:p>
          <a:p>
            <a:pPr marL="461963" indent="-230188">
              <a:lnSpc>
                <a:spcPct val="120000"/>
              </a:lnSpc>
              <a:spcBef>
                <a:spcPts val="600"/>
              </a:spcBef>
              <a:buFont typeface="Wingdings" panose="05000000000000000000" pitchFamily="2" charset="2"/>
              <a:buChar char="§"/>
            </a:pPr>
            <a:r>
              <a:rPr lang="en-US" sz="2000" dirty="0" err="1">
                <a:latin typeface="Pyidaungsu" panose="020B0502040204020203" pitchFamily="34" charset="0"/>
                <a:cs typeface="Pyidaungsu" panose="020B0502040204020203" pitchFamily="34" charset="0"/>
              </a:rPr>
              <a:t>ပြင်းထန်ရေဓါတ်ခမ်းခြောက်မှုဖြင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ဆေးရုံတက်နေသည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လူနာများအားလုံး</a:t>
            </a:r>
            <a:r>
              <a:rPr lang="en-US" sz="2000" dirty="0">
                <a:latin typeface="Pyidaungsu" panose="020B0502040204020203" pitchFamily="34" charset="0"/>
                <a:cs typeface="Pyidaungsu" panose="020B0502040204020203" pitchFamily="34" charset="0"/>
              </a:rPr>
              <a:t> </a:t>
            </a:r>
          </a:p>
          <a:p>
            <a:pPr marL="461963" indent="-230188">
              <a:lnSpc>
                <a:spcPct val="120000"/>
              </a:lnSpc>
              <a:spcBef>
                <a:spcPts val="600"/>
              </a:spcBef>
              <a:buFont typeface="Wingdings" panose="05000000000000000000" pitchFamily="2" charset="2"/>
              <a:buChar char="§"/>
            </a:pPr>
            <a:r>
              <a:rPr lang="en-US" sz="2000" dirty="0" err="1">
                <a:latin typeface="Pyidaungsu" panose="020B0502040204020203" pitchFamily="34" charset="0"/>
                <a:cs typeface="Pyidaungsu" panose="020B0502040204020203" pitchFamily="34" charset="0"/>
              </a:rPr>
              <a:t>ဝမ်းသွားမှုများသည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လူနာများ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ကုသသည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ပထမ</a:t>
            </a:r>
            <a:r>
              <a:rPr lang="en-US" sz="2000" dirty="0">
                <a:latin typeface="Pyidaungsu" panose="020B0502040204020203" pitchFamily="34" charset="0"/>
                <a:cs typeface="Pyidaungsu" panose="020B0502040204020203" pitchFamily="34" charset="0"/>
              </a:rPr>
              <a:t> ၄ </a:t>
            </a:r>
            <a:r>
              <a:rPr lang="en-US" sz="2000" dirty="0" err="1">
                <a:latin typeface="Pyidaungsu" panose="020B0502040204020203" pitchFamily="34" charset="0"/>
                <a:cs typeface="Pyidaungsu" panose="020B0502040204020203" pitchFamily="34" charset="0"/>
              </a:rPr>
              <a:t>နာရီအတွင်း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တစ်နာရီလ</a:t>
            </a:r>
            <a:r>
              <a:rPr lang="en-US" sz="2000" dirty="0">
                <a:latin typeface="Pyidaungsu" panose="020B0502040204020203" pitchFamily="34" charset="0"/>
                <a:cs typeface="Pyidaungsu" panose="020B0502040204020203" pitchFamily="34" charset="0"/>
              </a:rPr>
              <a:t>ျှင် </a:t>
            </a:r>
            <a:r>
              <a:rPr lang="en-US" sz="2000" dirty="0" err="1">
                <a:latin typeface="Pyidaungsu" panose="020B0502040204020203" pitchFamily="34" charset="0"/>
                <a:cs typeface="Pyidaungsu" panose="020B0502040204020203" pitchFamily="34" charset="0"/>
              </a:rPr>
              <a:t>အနည်းဆုံး</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တစ်ကြိမ</a:t>
            </a:r>
            <a:r>
              <a:rPr lang="en-US" sz="2000" dirty="0">
                <a:latin typeface="Pyidaungsu" panose="020B0502040204020203" pitchFamily="34" charset="0"/>
                <a:cs typeface="Pyidaungsu" panose="020B0502040204020203" pitchFamily="34" charset="0"/>
              </a:rPr>
              <a:t>်) သို့မဟုတ် </a:t>
            </a:r>
            <a:r>
              <a:rPr lang="en-US" sz="2000" dirty="0" err="1">
                <a:latin typeface="Pyidaungsu" panose="020B0502040204020203" pitchFamily="34" charset="0"/>
                <a:cs typeface="Pyidaungsu" panose="020B0502040204020203" pitchFamily="34" charset="0"/>
              </a:rPr>
              <a:t>ကုသမှုမအောင်မြင်သည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လူနာများ</a:t>
            </a:r>
            <a:r>
              <a:rPr lang="en-US" sz="2000" dirty="0">
                <a:latin typeface="Pyidaungsu" panose="020B0502040204020203" pitchFamily="34" charset="0"/>
                <a:cs typeface="Pyidaungsu" panose="020B0502040204020203" pitchFamily="34" charset="0"/>
              </a:rPr>
              <a:t> </a:t>
            </a:r>
          </a:p>
          <a:p>
            <a:pPr marL="461963" indent="-230188">
              <a:lnSpc>
                <a:spcPct val="120000"/>
              </a:lnSpc>
              <a:spcBef>
                <a:spcPts val="600"/>
              </a:spcBef>
              <a:buFont typeface="Wingdings" panose="05000000000000000000" pitchFamily="2" charset="2"/>
              <a:buChar char="§"/>
            </a:pPr>
            <a:r>
              <a:rPr lang="en-US" sz="2000" dirty="0" err="1">
                <a:latin typeface="Pyidaungsu" panose="020B0502040204020203" pitchFamily="34" charset="0"/>
                <a:cs typeface="Pyidaungsu" panose="020B0502040204020203" pitchFamily="34" charset="0"/>
              </a:rPr>
              <a:t>ရေဓါတ်ခမ်းခြောက်မှုအဆင</a:t>
            </a:r>
            <a:r>
              <a:rPr lang="en-US" sz="2000" dirty="0">
                <a:latin typeface="Pyidaungsu" panose="020B0502040204020203" pitchFamily="34" charset="0"/>
                <a:cs typeface="Pyidaungsu" panose="020B0502040204020203" pitchFamily="34" charset="0"/>
              </a:rPr>
              <a:t>့် မည်မျှ</a:t>
            </a:r>
            <a:r>
              <a:rPr lang="en-US" sz="2000" dirty="0" err="1">
                <a:latin typeface="Pyidaungsu" panose="020B0502040204020203" pitchFamily="34" charset="0"/>
                <a:cs typeface="Pyidaungsu" panose="020B0502040204020203" pitchFamily="34" charset="0"/>
              </a:rPr>
              <a:t>ရှိသည်ဖြစ်စေ</a:t>
            </a:r>
            <a:r>
              <a:rPr lang="en-US" sz="2000" dirty="0">
                <a:latin typeface="Pyidaungsu" panose="020B0502040204020203" pitchFamily="34" charset="0"/>
                <a:cs typeface="Pyidaungsu" panose="020B0502040204020203" pitchFamily="34" charset="0"/>
              </a:rPr>
              <a:t>၊ (SAM, HIV </a:t>
            </a:r>
            <a:r>
              <a:rPr lang="en-US" sz="2000" dirty="0" err="1">
                <a:latin typeface="Pyidaungsu" panose="020B0502040204020203" pitchFamily="34" charset="0"/>
                <a:cs typeface="Pyidaungsu" panose="020B0502040204020203" pitchFamily="34" charset="0"/>
              </a:rPr>
              <a:t>ကဲ့သို့သော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အခြားရောဂါရှိနေသည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လူနာများနှင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ကိုယ်ဝန်ဆောင်လူနာများ</a:t>
            </a:r>
            <a:r>
              <a:rPr lang="en-US" sz="2000" dirty="0">
                <a:latin typeface="Pyidaungsu" panose="020B0502040204020203" pitchFamily="34" charset="0"/>
                <a:cs typeface="Pyidaungsu" panose="020B0502040204020203" pitchFamily="34" charset="0"/>
              </a:rPr>
              <a:t>  </a:t>
            </a:r>
          </a:p>
          <a:p>
            <a:pPr marL="171450" indent="-171450">
              <a:lnSpc>
                <a:spcPct val="120000"/>
              </a:lnSpc>
              <a:spcBef>
                <a:spcPts val="600"/>
              </a:spcBef>
            </a:pPr>
            <a:r>
              <a:rPr lang="en-US" sz="2000" dirty="0" err="1">
                <a:latin typeface="Pyidaungsu" panose="020B0502040204020203" pitchFamily="34" charset="0"/>
                <a:cs typeface="Pyidaungsu" panose="020B0502040204020203" pitchFamily="34" charset="0"/>
              </a:rPr>
              <a:t>လူနာက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ဆေးသောက်နိုင်သည်နှင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တပြိုင်နက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ပဋိဇီဝဆေးကို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ပေးရမည</a:t>
            </a:r>
            <a:r>
              <a:rPr lang="en-US" sz="2000" dirty="0">
                <a:latin typeface="Pyidaungsu" panose="020B0502040204020203" pitchFamily="34" charset="0"/>
                <a:cs typeface="Pyidaungsu" panose="020B0502040204020203" pitchFamily="34" charset="0"/>
              </a:rPr>
              <a:t>်။</a:t>
            </a:r>
          </a:p>
        </p:txBody>
      </p:sp>
      <p:sp>
        <p:nvSpPr>
          <p:cNvPr id="4" name="Date Placeholder 3"/>
          <p:cNvSpPr>
            <a:spLocks noGrp="1"/>
          </p:cNvSpPr>
          <p:nvPr>
            <p:ph type="dt" sz="half" idx="10"/>
          </p:nvPr>
        </p:nvSpPr>
        <p:spPr/>
        <p:txBody>
          <a:bodyPr/>
          <a:lstStyle/>
          <a:p>
            <a:fld id="{7ECCA8E8-2C02-461E-862E-E24F318CC90D}" type="datetime1">
              <a:rPr lang="en-US" smtClean="0"/>
              <a:t>6/14/23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18</a:t>
            </a:fld>
            <a:endParaRPr lang="en-US" dirty="0">
              <a:solidFill>
                <a:prstClr val="white"/>
              </a:solidFill>
            </a:endParaRPr>
          </a:p>
        </p:txBody>
      </p:sp>
      <p:pic>
        <p:nvPicPr>
          <p:cNvPr id="7" name="Picture 6"/>
          <p:cNvPicPr>
            <a:picLocks noChangeAspect="1"/>
          </p:cNvPicPr>
          <p:nvPr/>
        </p:nvPicPr>
        <p:blipFill>
          <a:blip r:embed="rId3"/>
          <a:stretch>
            <a:fillRect/>
          </a:stretch>
        </p:blipFill>
        <p:spPr>
          <a:xfrm>
            <a:off x="10488488" y="11473"/>
            <a:ext cx="1415480" cy="856581"/>
          </a:xfrm>
          <a:prstGeom prst="rect">
            <a:avLst/>
          </a:prstGeom>
        </p:spPr>
      </p:pic>
    </p:spTree>
    <p:extLst>
      <p:ext uri="{BB962C8B-B14F-4D97-AF65-F5344CB8AC3E}">
        <p14:creationId xmlns:p14="http://schemas.microsoft.com/office/powerpoint/2010/main" val="28053860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263675"/>
          </a:xfrm>
        </p:spPr>
        <p:txBody>
          <a:bodyPr>
            <a:normAutofit/>
          </a:bodyPr>
          <a:lstStyle/>
          <a:p>
            <a:r>
              <a:rPr lang="en-US" sz="3200" b="1" dirty="0" err="1">
                <a:latin typeface="Pyidaungsu" panose="020B0502040204020203" pitchFamily="34" charset="0"/>
                <a:cs typeface="Pyidaungsu" panose="020B0502040204020203" pitchFamily="34" charset="0"/>
              </a:rPr>
              <a:t>ပဋိဇီဝဆေးဖြင</a:t>
            </a:r>
            <a:r>
              <a:rPr lang="en-US" sz="3200" b="1" dirty="0">
                <a:latin typeface="Pyidaungsu" panose="020B0502040204020203" pitchFamily="34" charset="0"/>
                <a:cs typeface="Pyidaungsu" panose="020B0502040204020203" pitchFamily="34" charset="0"/>
              </a:rPr>
              <a:t>့် </a:t>
            </a:r>
            <a:r>
              <a:rPr lang="en-US" sz="3200" b="1" dirty="0" err="1">
                <a:latin typeface="Pyidaungsu" panose="020B0502040204020203" pitchFamily="34" charset="0"/>
                <a:cs typeface="Pyidaungsu" panose="020B0502040204020203" pitchFamily="34" charset="0"/>
              </a:rPr>
              <a:t>ကုသခြင်း</a:t>
            </a:r>
            <a:endParaRPr lang="en-US" sz="3200" dirty="0">
              <a:latin typeface="Pyidaungsu" panose="020B0502040204020203" pitchFamily="34" charset="0"/>
              <a:cs typeface="Pyidaungsu" panose="020B0502040204020203" pitchFamily="34" charset="0"/>
            </a:endParaRPr>
          </a:p>
        </p:txBody>
      </p:sp>
      <p:sp>
        <p:nvSpPr>
          <p:cNvPr id="4" name="Date Placeholder 3"/>
          <p:cNvSpPr>
            <a:spLocks noGrp="1"/>
          </p:cNvSpPr>
          <p:nvPr>
            <p:ph type="dt" sz="half" idx="10"/>
          </p:nvPr>
        </p:nvSpPr>
        <p:spPr/>
        <p:txBody>
          <a:bodyPr/>
          <a:lstStyle/>
          <a:p>
            <a:fld id="{4160B258-EC25-452D-AFBF-8CDACADD3C0B}" type="datetime1">
              <a:rPr lang="en-US" smtClean="0"/>
              <a:t>6/14/23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19</a:t>
            </a:fld>
            <a:endParaRPr lang="en-US" dirty="0">
              <a:solidFill>
                <a:prstClr val="white"/>
              </a:solidFill>
            </a:endParaRPr>
          </a:p>
        </p:txBody>
      </p:sp>
      <p:pic>
        <p:nvPicPr>
          <p:cNvPr id="8" name="Picture 7"/>
          <p:cNvPicPr>
            <a:picLocks noChangeAspect="1"/>
          </p:cNvPicPr>
          <p:nvPr/>
        </p:nvPicPr>
        <p:blipFill>
          <a:blip r:embed="rId2"/>
          <a:stretch>
            <a:fillRect/>
          </a:stretch>
        </p:blipFill>
        <p:spPr>
          <a:xfrm>
            <a:off x="10416480" y="7586"/>
            <a:ext cx="1415480" cy="856581"/>
          </a:xfrm>
          <a:prstGeom prst="rect">
            <a:avLst/>
          </a:prstGeom>
        </p:spPr>
      </p:pic>
      <p:graphicFrame>
        <p:nvGraphicFramePr>
          <p:cNvPr id="3" name="Table 8">
            <a:extLst>
              <a:ext uri="{FF2B5EF4-FFF2-40B4-BE49-F238E27FC236}">
                <a16:creationId xmlns:a16="http://schemas.microsoft.com/office/drawing/2014/main" id="{ED8D6486-85E5-8BC9-21CA-5540EA5C869A}"/>
              </a:ext>
            </a:extLst>
          </p:cNvPr>
          <p:cNvGraphicFramePr>
            <a:graphicFrameLocks noGrp="1"/>
          </p:cNvGraphicFramePr>
          <p:nvPr>
            <p:extLst>
              <p:ext uri="{D42A27DB-BD31-4B8C-83A1-F6EECF244321}">
                <p14:modId xmlns:p14="http://schemas.microsoft.com/office/powerpoint/2010/main" val="3530861963"/>
              </p:ext>
            </p:extLst>
          </p:nvPr>
        </p:nvGraphicFramePr>
        <p:xfrm>
          <a:off x="1375465" y="1628800"/>
          <a:ext cx="9073009" cy="3657600"/>
        </p:xfrm>
        <a:graphic>
          <a:graphicData uri="http://schemas.openxmlformats.org/drawingml/2006/table">
            <a:tbl>
              <a:tblPr firstRow="1" bandRow="1">
                <a:tableStyleId>{5C22544A-7EE6-4342-B048-85BDC9FD1C3A}</a:tableStyleId>
              </a:tblPr>
              <a:tblGrid>
                <a:gridCol w="2862994">
                  <a:extLst>
                    <a:ext uri="{9D8B030D-6E8A-4147-A177-3AD203B41FA5}">
                      <a16:colId xmlns:a16="http://schemas.microsoft.com/office/drawing/2014/main" val="3581121822"/>
                    </a:ext>
                  </a:extLst>
                </a:gridCol>
                <a:gridCol w="2537606">
                  <a:extLst>
                    <a:ext uri="{9D8B030D-6E8A-4147-A177-3AD203B41FA5}">
                      <a16:colId xmlns:a16="http://schemas.microsoft.com/office/drawing/2014/main" val="2007462899"/>
                    </a:ext>
                  </a:extLst>
                </a:gridCol>
                <a:gridCol w="3672409">
                  <a:extLst>
                    <a:ext uri="{9D8B030D-6E8A-4147-A177-3AD203B41FA5}">
                      <a16:colId xmlns:a16="http://schemas.microsoft.com/office/drawing/2014/main" val="252413006"/>
                    </a:ext>
                  </a:extLst>
                </a:gridCol>
              </a:tblGrid>
              <a:tr h="370840">
                <a:tc gridSpan="3">
                  <a:txBody>
                    <a:bodyPr/>
                    <a:lstStyle/>
                    <a:p>
                      <a:pPr>
                        <a:lnSpc>
                          <a:spcPct val="120000"/>
                        </a:lnSpc>
                      </a:pPr>
                      <a:r>
                        <a:rPr lang="en-US" dirty="0" err="1">
                          <a:solidFill>
                            <a:schemeClr val="tx1"/>
                          </a:solidFill>
                          <a:latin typeface="Pyidaungsu" panose="020B0502040204020203" pitchFamily="34" charset="0"/>
                          <a:cs typeface="Pyidaungsu" panose="020B0502040204020203" pitchFamily="34" charset="0"/>
                        </a:rPr>
                        <a:t>ဇယား</a:t>
                      </a:r>
                      <a:r>
                        <a:rPr lang="en-US" dirty="0">
                          <a:solidFill>
                            <a:schemeClr val="tx1"/>
                          </a:solidFill>
                          <a:latin typeface="Pyidaungsu" panose="020B0502040204020203" pitchFamily="34" charset="0"/>
                          <a:cs typeface="Pyidaungsu" panose="020B0502040204020203" pitchFamily="34" charset="0"/>
                        </a:rPr>
                        <a:t> (၅) - </a:t>
                      </a:r>
                      <a:r>
                        <a:rPr lang="en-US" dirty="0" err="1">
                          <a:solidFill>
                            <a:schemeClr val="tx1"/>
                          </a:solidFill>
                          <a:latin typeface="Pyidaungsu" panose="020B0502040204020203" pitchFamily="34" charset="0"/>
                          <a:cs typeface="Pyidaungsu" panose="020B0502040204020203" pitchFamily="34" charset="0"/>
                        </a:rPr>
                        <a:t>ပဋိဇီဝဆေးဖြင</a:t>
                      </a:r>
                      <a:r>
                        <a:rPr lang="en-US" dirty="0">
                          <a:solidFill>
                            <a:schemeClr val="tx1"/>
                          </a:solidFill>
                          <a:latin typeface="Pyidaungsu" panose="020B0502040204020203" pitchFamily="34" charset="0"/>
                          <a:cs typeface="Pyidaungsu" panose="020B0502040204020203" pitchFamily="34" charset="0"/>
                        </a:rPr>
                        <a:t>့် </a:t>
                      </a:r>
                      <a:r>
                        <a:rPr lang="en-US" dirty="0" err="1">
                          <a:solidFill>
                            <a:schemeClr val="tx1"/>
                          </a:solidFill>
                          <a:latin typeface="Pyidaungsu" panose="020B0502040204020203" pitchFamily="34" charset="0"/>
                          <a:cs typeface="Pyidaungsu" panose="020B0502040204020203" pitchFamily="34" charset="0"/>
                        </a:rPr>
                        <a:t>ကုသခြင်း</a:t>
                      </a:r>
                      <a:r>
                        <a:rPr lang="en-US" dirty="0">
                          <a:solidFill>
                            <a:schemeClr val="tx1"/>
                          </a:solidFill>
                          <a:latin typeface="Pyidaungsu" panose="020B0502040204020203" pitchFamily="34" charset="0"/>
                          <a:cs typeface="Pyidaungsu" panose="020B0502040204020203" pitchFamily="34" charset="0"/>
                        </a:rPr>
                        <a:t> </a:t>
                      </a:r>
                    </a:p>
                  </a:txBody>
                  <a:tcPr>
                    <a:solidFill>
                      <a:schemeClr val="bg1"/>
                    </a:solidFill>
                  </a:tcPr>
                </a:tc>
                <a:tc hMerge="1">
                  <a:txBody>
                    <a:bodyPr/>
                    <a:lstStyle/>
                    <a:p>
                      <a:endParaRPr lang="en-US" dirty="0">
                        <a:latin typeface="Pyidaungsu" panose="020B0502040204020203" pitchFamily="34" charset="0"/>
                        <a:cs typeface="Pyidaungsu" panose="020B0502040204020203" pitchFamily="34" charset="0"/>
                      </a:endParaRPr>
                    </a:p>
                  </a:txBody>
                  <a:tcPr>
                    <a:solidFill>
                      <a:schemeClr val="bg1"/>
                    </a:solidFill>
                  </a:tcPr>
                </a:tc>
                <a:tc hMerge="1">
                  <a:txBody>
                    <a:bodyPr/>
                    <a:lstStyle/>
                    <a:p>
                      <a:endParaRPr lang="en-US" dirty="0">
                        <a:latin typeface="Pyidaungsu" panose="020B0502040204020203" pitchFamily="34" charset="0"/>
                        <a:cs typeface="Pyidaungsu" panose="020B0502040204020203" pitchFamily="34" charset="0"/>
                      </a:endParaRPr>
                    </a:p>
                  </a:txBody>
                  <a:tcPr>
                    <a:solidFill>
                      <a:schemeClr val="bg1"/>
                    </a:solidFill>
                  </a:tcPr>
                </a:tc>
                <a:extLst>
                  <a:ext uri="{0D108BD9-81ED-4DB2-BD59-A6C34878D82A}">
                    <a16:rowId xmlns:a16="http://schemas.microsoft.com/office/drawing/2014/main" val="2296785342"/>
                  </a:ext>
                </a:extLst>
              </a:tr>
              <a:tr h="370840">
                <a:tc>
                  <a:txBody>
                    <a:bodyPr/>
                    <a:lstStyle/>
                    <a:p>
                      <a:pPr>
                        <a:lnSpc>
                          <a:spcPct val="120000"/>
                        </a:lnSpc>
                      </a:pPr>
                      <a:endParaRPr lang="en-US" dirty="0">
                        <a:latin typeface="Pyidaungsu" panose="020B0502040204020203" pitchFamily="34" charset="0"/>
                        <a:cs typeface="Pyidaungsu" panose="020B0502040204020203" pitchFamily="34" charset="0"/>
                      </a:endParaRPr>
                    </a:p>
                  </a:txBody>
                  <a:tcPr>
                    <a:solidFill>
                      <a:srgbClr val="92D050"/>
                    </a:solidFill>
                  </a:tcPr>
                </a:tc>
                <a:tc>
                  <a:txBody>
                    <a:bodyPr/>
                    <a:lstStyle/>
                    <a:p>
                      <a:pPr algn="ctr">
                        <a:lnSpc>
                          <a:spcPct val="120000"/>
                        </a:lnSpc>
                      </a:pPr>
                      <a:r>
                        <a:rPr lang="en-US" b="1" dirty="0" err="1">
                          <a:latin typeface="Pyidaungsu" panose="020B0502040204020203" pitchFamily="34" charset="0"/>
                          <a:cs typeface="Pyidaungsu" panose="020B0502040204020203" pitchFamily="34" charset="0"/>
                        </a:rPr>
                        <a:t>ပထမလိုင်း</a:t>
                      </a:r>
                      <a:endParaRPr lang="en-US" b="1" dirty="0">
                        <a:latin typeface="Pyidaungsu" panose="020B0502040204020203" pitchFamily="34" charset="0"/>
                        <a:cs typeface="Pyidaungsu" panose="020B0502040204020203" pitchFamily="34" charset="0"/>
                      </a:endParaRPr>
                    </a:p>
                  </a:txBody>
                  <a:tcPr>
                    <a:solidFill>
                      <a:srgbClr val="92D050"/>
                    </a:solidFill>
                  </a:tcPr>
                </a:tc>
                <a:tc>
                  <a:txBody>
                    <a:bodyPr/>
                    <a:lstStyle/>
                    <a:p>
                      <a:pPr algn="ctr">
                        <a:lnSpc>
                          <a:spcPct val="120000"/>
                        </a:lnSpc>
                      </a:pPr>
                      <a:r>
                        <a:rPr lang="en-US" b="1" dirty="0" err="1">
                          <a:latin typeface="Pyidaungsu" panose="020B0502040204020203" pitchFamily="34" charset="0"/>
                          <a:cs typeface="Pyidaungsu" panose="020B0502040204020203" pitchFamily="34" charset="0"/>
                        </a:rPr>
                        <a:t>အစားထိုးလိုင်း</a:t>
                      </a:r>
                      <a:endParaRPr lang="en-US" b="1" dirty="0">
                        <a:latin typeface="Pyidaungsu" panose="020B0502040204020203" pitchFamily="34" charset="0"/>
                        <a:cs typeface="Pyidaungsu" panose="020B0502040204020203" pitchFamily="34" charset="0"/>
                      </a:endParaRPr>
                    </a:p>
                  </a:txBody>
                  <a:tcPr>
                    <a:solidFill>
                      <a:srgbClr val="92D050"/>
                    </a:solidFill>
                  </a:tcPr>
                </a:tc>
                <a:extLst>
                  <a:ext uri="{0D108BD9-81ED-4DB2-BD59-A6C34878D82A}">
                    <a16:rowId xmlns:a16="http://schemas.microsoft.com/office/drawing/2014/main" val="4220902462"/>
                  </a:ext>
                </a:extLst>
              </a:tr>
              <a:tr h="370840">
                <a:tc>
                  <a:txBody>
                    <a:bodyPr/>
                    <a:lstStyle/>
                    <a:p>
                      <a:pPr>
                        <a:lnSpc>
                          <a:spcPct val="120000"/>
                        </a:lnSpc>
                      </a:pPr>
                      <a:r>
                        <a:rPr lang="en-US" dirty="0" err="1">
                          <a:latin typeface="Pyidaungsu" panose="020B0502040204020203" pitchFamily="34" charset="0"/>
                          <a:cs typeface="Pyidaungsu" panose="020B0502040204020203" pitchFamily="34" charset="0"/>
                        </a:rPr>
                        <a:t>အရွယ်ရောက်ပြီးသူများ</a:t>
                      </a:r>
                      <a:r>
                        <a:rPr lang="en-US" dirty="0">
                          <a:latin typeface="Pyidaungsu" panose="020B0502040204020203" pitchFamily="34" charset="0"/>
                          <a:cs typeface="Pyidaungsu" panose="020B0502040204020203" pitchFamily="34" charset="0"/>
                        </a:rPr>
                        <a:t> </a:t>
                      </a:r>
                    </a:p>
                    <a:p>
                      <a:pPr>
                        <a:lnSpc>
                          <a:spcPct val="120000"/>
                        </a:lnSpc>
                      </a:pPr>
                      <a:r>
                        <a:rPr lang="en-US" dirty="0">
                          <a:latin typeface="Pyidaungsu" panose="020B0502040204020203" pitchFamily="34" charset="0"/>
                          <a:cs typeface="Pyidaungsu" panose="020B0502040204020203" pitchFamily="34" charset="0"/>
                        </a:rPr>
                        <a:t>(</a:t>
                      </a:r>
                      <a:r>
                        <a:rPr lang="en-US" dirty="0" err="1">
                          <a:latin typeface="Pyidaungsu" panose="020B0502040204020203" pitchFamily="34" charset="0"/>
                          <a:cs typeface="Pyidaungsu" panose="020B0502040204020203" pitchFamily="34" charset="0"/>
                        </a:rPr>
                        <a:t>ကိုယ်ဝန်ဆောင်များ</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အပါအဝင</a:t>
                      </a:r>
                      <a:r>
                        <a:rPr lang="en-US" dirty="0">
                          <a:latin typeface="Pyidaungsu" panose="020B0502040204020203" pitchFamily="34" charset="0"/>
                          <a:cs typeface="Pyidaungsu" panose="020B0502040204020203" pitchFamily="34" charset="0"/>
                        </a:rPr>
                        <a:t>်) </a:t>
                      </a:r>
                    </a:p>
                  </a:txBody>
                  <a:tcPr/>
                </a:tc>
                <a:tc>
                  <a:txBody>
                    <a:bodyPr/>
                    <a:lstStyle/>
                    <a:p>
                      <a:pPr>
                        <a:lnSpc>
                          <a:spcPct val="120000"/>
                        </a:lnSpc>
                      </a:pPr>
                      <a:r>
                        <a:rPr lang="en-US" dirty="0">
                          <a:latin typeface="Pyidaungsu" panose="020B0502040204020203" pitchFamily="34" charset="0"/>
                          <a:cs typeface="Pyidaungsu" panose="020B0502040204020203" pitchFamily="34" charset="0"/>
                        </a:rPr>
                        <a:t>Doxycycline 300 mg </a:t>
                      </a:r>
                    </a:p>
                    <a:p>
                      <a:pPr>
                        <a:lnSpc>
                          <a:spcPct val="120000"/>
                        </a:lnSpc>
                      </a:pPr>
                      <a:r>
                        <a:rPr lang="en-US" dirty="0" err="1">
                          <a:latin typeface="Pyidaungsu" panose="020B0502040204020203" pitchFamily="34" charset="0"/>
                          <a:cs typeface="Pyidaungsu" panose="020B0502040204020203" pitchFamily="34" charset="0"/>
                        </a:rPr>
                        <a:t>p.o.</a:t>
                      </a:r>
                      <a:r>
                        <a:rPr lang="en-US" dirty="0">
                          <a:latin typeface="Pyidaungsu" panose="020B0502040204020203" pitchFamily="34" charset="0"/>
                          <a:cs typeface="Pyidaungsu" panose="020B0502040204020203" pitchFamily="34" charset="0"/>
                        </a:rPr>
                        <a:t> single dose</a:t>
                      </a:r>
                    </a:p>
                  </a:txBody>
                  <a:tcPr/>
                </a:tc>
                <a:tc>
                  <a:txBody>
                    <a:bodyPr/>
                    <a:lstStyle/>
                    <a:p>
                      <a:pPr>
                        <a:lnSpc>
                          <a:spcPct val="120000"/>
                        </a:lnSpc>
                      </a:pPr>
                      <a:r>
                        <a:rPr lang="en-US" dirty="0">
                          <a:latin typeface="Pyidaungsu" panose="020B0502040204020203" pitchFamily="34" charset="0"/>
                          <a:cs typeface="Pyidaungsu" panose="020B0502040204020203" pitchFamily="34" charset="0"/>
                        </a:rPr>
                        <a:t>Azithromycin 1g </a:t>
                      </a:r>
                      <a:r>
                        <a:rPr lang="en-US" dirty="0" err="1">
                          <a:latin typeface="Pyidaungsu" panose="020B0502040204020203" pitchFamily="34" charset="0"/>
                          <a:cs typeface="Pyidaungsu" panose="020B0502040204020203" pitchFamily="34" charset="0"/>
                        </a:rPr>
                        <a:t>p.o.</a:t>
                      </a:r>
                      <a:r>
                        <a:rPr lang="en-US" dirty="0">
                          <a:latin typeface="Pyidaungsu" panose="020B0502040204020203" pitchFamily="34" charset="0"/>
                          <a:cs typeface="Pyidaungsu" panose="020B0502040204020203" pitchFamily="34" charset="0"/>
                        </a:rPr>
                        <a:t> single dose သို့မဟုတ် </a:t>
                      </a:r>
                    </a:p>
                    <a:p>
                      <a:pPr>
                        <a:lnSpc>
                          <a:spcPct val="120000"/>
                        </a:lnSpc>
                      </a:pPr>
                      <a:r>
                        <a:rPr lang="en-US" dirty="0">
                          <a:latin typeface="Pyidaungsu" panose="020B0502040204020203" pitchFamily="34" charset="0"/>
                          <a:cs typeface="Pyidaungsu" panose="020B0502040204020203" pitchFamily="34" charset="0"/>
                        </a:rPr>
                        <a:t>Ciprofloxacin 1 g </a:t>
                      </a:r>
                      <a:r>
                        <a:rPr lang="en-US" dirty="0" err="1">
                          <a:latin typeface="Pyidaungsu" panose="020B0502040204020203" pitchFamily="34" charset="0"/>
                          <a:cs typeface="Pyidaungsu" panose="020B0502040204020203" pitchFamily="34" charset="0"/>
                        </a:rPr>
                        <a:t>p.o.</a:t>
                      </a:r>
                      <a:r>
                        <a:rPr lang="en-US" dirty="0">
                          <a:latin typeface="Pyidaungsu" panose="020B0502040204020203" pitchFamily="34" charset="0"/>
                          <a:cs typeface="Pyidaungsu" panose="020B0502040204020203" pitchFamily="34" charset="0"/>
                        </a:rPr>
                        <a:t> single dose </a:t>
                      </a:r>
                    </a:p>
                  </a:txBody>
                  <a:tcPr/>
                </a:tc>
                <a:extLst>
                  <a:ext uri="{0D108BD9-81ED-4DB2-BD59-A6C34878D82A}">
                    <a16:rowId xmlns:a16="http://schemas.microsoft.com/office/drawing/2014/main" val="2962009648"/>
                  </a:ext>
                </a:extLst>
              </a:tr>
              <a:tr h="370840">
                <a:tc>
                  <a:txBody>
                    <a:bodyPr/>
                    <a:lstStyle/>
                    <a:p>
                      <a:pPr>
                        <a:lnSpc>
                          <a:spcPct val="120000"/>
                        </a:lnSpc>
                      </a:pPr>
                      <a:r>
                        <a:rPr lang="en-US" dirty="0" err="1">
                          <a:latin typeface="Pyidaungsu" panose="020B0502040204020203" pitchFamily="34" charset="0"/>
                          <a:cs typeface="Pyidaungsu" panose="020B0502040204020203" pitchFamily="34" charset="0"/>
                        </a:rPr>
                        <a:t>အသက</a:t>
                      </a:r>
                      <a:r>
                        <a:rPr lang="en-US" dirty="0">
                          <a:latin typeface="Pyidaungsu" panose="020B0502040204020203" pitchFamily="34" charset="0"/>
                          <a:cs typeface="Pyidaungsu" panose="020B0502040204020203" pitchFamily="34" charset="0"/>
                        </a:rPr>
                        <a:t>် ၁၂ </a:t>
                      </a:r>
                      <a:r>
                        <a:rPr lang="en-US" dirty="0" err="1">
                          <a:latin typeface="Pyidaungsu" panose="020B0502040204020203" pitchFamily="34" charset="0"/>
                          <a:cs typeface="Pyidaungsu" panose="020B0502040204020203" pitchFamily="34" charset="0"/>
                        </a:rPr>
                        <a:t>နှစ်အောက</a:t>
                      </a:r>
                      <a:r>
                        <a:rPr lang="en-US" dirty="0">
                          <a:latin typeface="Pyidaungsu" panose="020B0502040204020203" pitchFamily="34" charset="0"/>
                          <a:cs typeface="Pyidaungsu" panose="020B0502040204020203" pitchFamily="34" charset="0"/>
                        </a:rPr>
                        <a:t>် </a:t>
                      </a:r>
                      <a:r>
                        <a:rPr lang="en-US" dirty="0" err="1">
                          <a:latin typeface="Pyidaungsu" panose="020B0502040204020203" pitchFamily="34" charset="0"/>
                          <a:cs typeface="Pyidaungsu" panose="020B0502040204020203" pitchFamily="34" charset="0"/>
                        </a:rPr>
                        <a:t>ကလေးသူငယ်များ</a:t>
                      </a:r>
                      <a:r>
                        <a:rPr lang="en-US" dirty="0">
                          <a:latin typeface="Pyidaungsu" panose="020B0502040204020203" pitchFamily="34" charset="0"/>
                          <a:cs typeface="Pyidaungsu" panose="020B0502040204020203" pitchFamily="34" charset="0"/>
                        </a:rPr>
                        <a:t> </a:t>
                      </a:r>
                    </a:p>
                  </a:txBody>
                  <a:tcPr/>
                </a:tc>
                <a:tc>
                  <a:txBody>
                    <a:bodyPr/>
                    <a:lstStyle/>
                    <a:p>
                      <a:pPr>
                        <a:lnSpc>
                          <a:spcPct val="120000"/>
                        </a:lnSpc>
                      </a:pPr>
                      <a:r>
                        <a:rPr lang="en-US" dirty="0">
                          <a:latin typeface="Pyidaungsu" panose="020B0502040204020203" pitchFamily="34" charset="0"/>
                          <a:cs typeface="Pyidaungsu" panose="020B0502040204020203" pitchFamily="34" charset="0"/>
                        </a:rPr>
                        <a:t>Doxycycline 2-4 mg/kg</a:t>
                      </a:r>
                    </a:p>
                    <a:p>
                      <a:pPr>
                        <a:lnSpc>
                          <a:spcPct val="120000"/>
                        </a:lnSpc>
                      </a:pPr>
                      <a:r>
                        <a:rPr lang="en-US" dirty="0" err="1">
                          <a:latin typeface="Pyidaungsu" panose="020B0502040204020203" pitchFamily="34" charset="0"/>
                          <a:cs typeface="Pyidaungsu" panose="020B0502040204020203" pitchFamily="34" charset="0"/>
                        </a:rPr>
                        <a:t>p.o.</a:t>
                      </a:r>
                      <a:r>
                        <a:rPr lang="en-US" dirty="0">
                          <a:latin typeface="Pyidaungsu" panose="020B0502040204020203" pitchFamily="34" charset="0"/>
                          <a:cs typeface="Pyidaungsu" panose="020B0502040204020203" pitchFamily="34" charset="0"/>
                        </a:rPr>
                        <a:t> single dose</a:t>
                      </a:r>
                    </a:p>
                  </a:txBody>
                  <a:tcPr/>
                </a:tc>
                <a:tc>
                  <a:txBody>
                    <a:bodyPr/>
                    <a:lstStyle/>
                    <a:p>
                      <a:pPr>
                        <a:lnSpc>
                          <a:spcPct val="120000"/>
                        </a:lnSpc>
                      </a:pPr>
                      <a:r>
                        <a:rPr lang="en-US" dirty="0">
                          <a:latin typeface="Pyidaungsu" panose="020B0502040204020203" pitchFamily="34" charset="0"/>
                          <a:cs typeface="Pyidaungsu" panose="020B0502040204020203" pitchFamily="34" charset="0"/>
                        </a:rPr>
                        <a:t>Azithromycin 20 mg/kg (Max. 1 g) </a:t>
                      </a:r>
                      <a:r>
                        <a:rPr lang="en-US" dirty="0" err="1">
                          <a:latin typeface="Pyidaungsu" panose="020B0502040204020203" pitchFamily="34" charset="0"/>
                          <a:cs typeface="Pyidaungsu" panose="020B0502040204020203" pitchFamily="34" charset="0"/>
                        </a:rPr>
                        <a:t>p.o.</a:t>
                      </a:r>
                      <a:r>
                        <a:rPr lang="en-US" dirty="0">
                          <a:latin typeface="Pyidaungsu" panose="020B0502040204020203" pitchFamily="34" charset="0"/>
                          <a:cs typeface="Pyidaungsu" panose="020B0502040204020203" pitchFamily="34" charset="0"/>
                        </a:rPr>
                        <a:t> single dose </a:t>
                      </a:r>
                    </a:p>
                    <a:p>
                      <a:pPr>
                        <a:lnSpc>
                          <a:spcPct val="120000"/>
                        </a:lnSpc>
                      </a:pPr>
                      <a:r>
                        <a:rPr lang="en-US" dirty="0">
                          <a:latin typeface="Pyidaungsu" panose="020B0502040204020203" pitchFamily="34" charset="0"/>
                          <a:cs typeface="Pyidaungsu" panose="020B0502040204020203" pitchFamily="34" charset="0"/>
                        </a:rPr>
                        <a:t>သို့မဟုတ် </a:t>
                      </a:r>
                    </a:p>
                    <a:p>
                      <a:pPr>
                        <a:lnSpc>
                          <a:spcPct val="120000"/>
                        </a:lnSpc>
                      </a:pPr>
                      <a:r>
                        <a:rPr lang="en-US" dirty="0">
                          <a:latin typeface="Pyidaungsu" panose="020B0502040204020203" pitchFamily="34" charset="0"/>
                          <a:cs typeface="Pyidaungsu" panose="020B0502040204020203" pitchFamily="34" charset="0"/>
                        </a:rPr>
                        <a:t>Ciprofloxacin 20 mg/kg (Max. 1 g)  </a:t>
                      </a:r>
                      <a:r>
                        <a:rPr lang="en-US" dirty="0" err="1">
                          <a:latin typeface="Pyidaungsu" panose="020B0502040204020203" pitchFamily="34" charset="0"/>
                          <a:cs typeface="Pyidaungsu" panose="020B0502040204020203" pitchFamily="34" charset="0"/>
                        </a:rPr>
                        <a:t>p.o.</a:t>
                      </a:r>
                      <a:r>
                        <a:rPr lang="en-US" dirty="0">
                          <a:latin typeface="Pyidaungsu" panose="020B0502040204020203" pitchFamily="34" charset="0"/>
                          <a:cs typeface="Pyidaungsu" panose="020B0502040204020203" pitchFamily="34" charset="0"/>
                        </a:rPr>
                        <a:t> single dose </a:t>
                      </a:r>
                    </a:p>
                  </a:txBody>
                  <a:tcPr/>
                </a:tc>
                <a:extLst>
                  <a:ext uri="{0D108BD9-81ED-4DB2-BD59-A6C34878D82A}">
                    <a16:rowId xmlns:a16="http://schemas.microsoft.com/office/drawing/2014/main" val="3194916027"/>
                  </a:ext>
                </a:extLst>
              </a:tr>
            </a:tbl>
          </a:graphicData>
        </a:graphic>
      </p:graphicFrame>
    </p:spTree>
    <p:extLst>
      <p:ext uri="{BB962C8B-B14F-4D97-AF65-F5344CB8AC3E}">
        <p14:creationId xmlns:p14="http://schemas.microsoft.com/office/powerpoint/2010/main" val="1700775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D4756CC-498A-4454-A289-4D0A46F62DBE}"/>
              </a:ext>
            </a:extLst>
          </p:cNvPr>
          <p:cNvSpPr/>
          <p:nvPr/>
        </p:nvSpPr>
        <p:spPr>
          <a:xfrm>
            <a:off x="2855639" y="831738"/>
            <a:ext cx="8842373"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Graphic 6">
            <a:extLst>
              <a:ext uri="{FF2B5EF4-FFF2-40B4-BE49-F238E27FC236}">
                <a16:creationId xmlns:a16="http://schemas.microsoft.com/office/drawing/2014/main" id="{79AA54C2-9340-4D09-A6CA-1455DC2FD8A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73822" y="1473759"/>
            <a:ext cx="2374528" cy="4619537"/>
          </a:xfrm>
          <a:prstGeom prst="rect">
            <a:avLst/>
          </a:prstGeom>
        </p:spPr>
      </p:pic>
      <p:sp>
        <p:nvSpPr>
          <p:cNvPr id="9" name="Title 1">
            <a:extLst>
              <a:ext uri="{FF2B5EF4-FFF2-40B4-BE49-F238E27FC236}">
                <a16:creationId xmlns:a16="http://schemas.microsoft.com/office/drawing/2014/main" id="{952B4D86-1228-42AE-8B6E-2595C368CA39}"/>
              </a:ext>
            </a:extLst>
          </p:cNvPr>
          <p:cNvSpPr txBox="1">
            <a:spLocks/>
          </p:cNvSpPr>
          <p:nvPr/>
        </p:nvSpPr>
        <p:spPr>
          <a:xfrm>
            <a:off x="333585" y="540747"/>
            <a:ext cx="10859814" cy="624999"/>
          </a:xfrm>
          <a:prstGeom prst="rect">
            <a:avLst/>
          </a:prstGeom>
          <a:solidFill>
            <a:schemeClr val="accent2"/>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err="1">
                <a:latin typeface="Pyidaungsu" panose="020B0502040204020203" pitchFamily="34" charset="0"/>
                <a:cs typeface="Pyidaungsu" panose="020B0502040204020203" pitchFamily="34" charset="0"/>
              </a:rPr>
              <a:t>ပါဝင်သည</a:t>
            </a:r>
            <a:r>
              <a:rPr lang="en-US" sz="3200" b="1" dirty="0">
                <a:latin typeface="Pyidaungsu" panose="020B0502040204020203" pitchFamily="34" charset="0"/>
                <a:cs typeface="Pyidaungsu" panose="020B0502040204020203" pitchFamily="34" charset="0"/>
              </a:rPr>
              <a:t>့် </a:t>
            </a:r>
            <a:r>
              <a:rPr lang="en-US" sz="3200" b="1" dirty="0" err="1">
                <a:latin typeface="Pyidaungsu" panose="020B0502040204020203" pitchFamily="34" charset="0"/>
                <a:cs typeface="Pyidaungsu" panose="020B0502040204020203" pitchFamily="34" charset="0"/>
              </a:rPr>
              <a:t>အကြောင်းအရာများ</a:t>
            </a:r>
            <a:endParaRPr lang="en-GB" sz="3200" b="1" dirty="0">
              <a:latin typeface="Pyidaungsu" panose="020B0502040204020203" pitchFamily="34" charset="0"/>
              <a:cs typeface="Pyidaungsu" panose="020B0502040204020203" pitchFamily="34" charset="0"/>
            </a:endParaRPr>
          </a:p>
        </p:txBody>
      </p:sp>
      <p:sp>
        <p:nvSpPr>
          <p:cNvPr id="13" name="TextBox 12">
            <a:extLst>
              <a:ext uri="{FF2B5EF4-FFF2-40B4-BE49-F238E27FC236}">
                <a16:creationId xmlns:a16="http://schemas.microsoft.com/office/drawing/2014/main" id="{768C2A1A-2D85-4E98-8F24-C058551FD35B}"/>
              </a:ext>
            </a:extLst>
          </p:cNvPr>
          <p:cNvSpPr txBox="1"/>
          <p:nvPr/>
        </p:nvSpPr>
        <p:spPr>
          <a:xfrm>
            <a:off x="3248350" y="1307933"/>
            <a:ext cx="7951032" cy="1446550"/>
          </a:xfrm>
          <a:prstGeom prst="rect">
            <a:avLst/>
          </a:prstGeom>
          <a:solidFill>
            <a:schemeClr val="accent1"/>
          </a:solidFill>
        </p:spPr>
        <p:txBody>
          <a:bodyPr wrap="square">
            <a:spAutoFit/>
          </a:bodyPr>
          <a:lstStyle/>
          <a:p>
            <a:pPr algn="ctr">
              <a:spcBef>
                <a:spcPts val="600"/>
              </a:spcBef>
            </a:pPr>
            <a:r>
              <a:rPr lang="en-US" sz="2200" dirty="0" err="1">
                <a:latin typeface="Pyidaungsu" panose="020B0502040204020203" pitchFamily="34" charset="0"/>
                <a:cs typeface="Pyidaungsu" panose="020B0502040204020203" pitchFamily="34" charset="0"/>
              </a:rPr>
              <a:t>ကာလဝမ်းရောဂါလူနာများကို</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ထိရောက်စွာစီမံခန</a:t>
            </a:r>
            <a:r>
              <a:rPr lang="en-US" sz="2200" dirty="0">
                <a:latin typeface="Pyidaungsu" panose="020B0502040204020203" pitchFamily="34" charset="0"/>
                <a:cs typeface="Pyidaungsu" panose="020B0502040204020203" pitchFamily="34" charset="0"/>
              </a:rPr>
              <a:t>့်</a:t>
            </a:r>
            <a:r>
              <a:rPr lang="en-US" sz="2200" dirty="0" err="1">
                <a:latin typeface="Pyidaungsu" panose="020B0502040204020203" pitchFamily="34" charset="0"/>
                <a:cs typeface="Pyidaungsu" panose="020B0502040204020203" pitchFamily="34" charset="0"/>
              </a:rPr>
              <a:t>ခွဲ</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ရောဂါဖြစ်ပွားနှုန်း</a:t>
            </a:r>
            <a:r>
              <a:rPr lang="en-US" sz="2200" dirty="0">
                <a:latin typeface="Pyidaungsu" panose="020B0502040204020203" pitchFamily="34" charset="0"/>
                <a:cs typeface="Pyidaungsu" panose="020B0502040204020203" pitchFamily="34" charset="0"/>
              </a:rPr>
              <a:t> နှင့် </a:t>
            </a:r>
            <a:r>
              <a:rPr lang="en-US" sz="2200" dirty="0" err="1">
                <a:latin typeface="Pyidaungsu" panose="020B0502040204020203" pitchFamily="34" charset="0"/>
                <a:cs typeface="Pyidaungsu" panose="020B0502040204020203" pitchFamily="34" charset="0"/>
              </a:rPr>
              <a:t>သေဆုံးနှုန်းတို့ကို</a:t>
            </a:r>
            <a:r>
              <a:rPr lang="en-US" sz="2200" dirty="0">
                <a:latin typeface="Pyidaungsu" panose="020B0502040204020203" pitchFamily="34" charset="0"/>
                <a:cs typeface="Pyidaungsu" panose="020B0502040204020203" pitchFamily="34" charset="0"/>
              </a:rPr>
              <a:t> လျှ</a:t>
            </a:r>
            <a:r>
              <a:rPr lang="en-US" sz="2200" dirty="0" err="1">
                <a:latin typeface="Pyidaungsu" panose="020B0502040204020203" pitchFamily="34" charset="0"/>
                <a:cs typeface="Pyidaungsu" panose="020B0502040204020203" pitchFamily="34" charset="0"/>
              </a:rPr>
              <a:t>ော့ချနိုင်ရေးအတွက</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ကျန်းမာရေးစောင</a:t>
            </a:r>
            <a:r>
              <a:rPr lang="en-US" sz="2200" dirty="0">
                <a:latin typeface="Pyidaungsu" panose="020B0502040204020203" pitchFamily="34" charset="0"/>
                <a:cs typeface="Pyidaungsu" panose="020B0502040204020203" pitchFamily="34" charset="0"/>
              </a:rPr>
              <a:t>့်</a:t>
            </a:r>
            <a:r>
              <a:rPr lang="en-US" sz="2200" dirty="0" err="1">
                <a:latin typeface="Pyidaungsu" panose="020B0502040204020203" pitchFamily="34" charset="0"/>
                <a:cs typeface="Pyidaungsu" panose="020B0502040204020203" pitchFamily="34" charset="0"/>
              </a:rPr>
              <a:t>ရှောက်မှု</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လုပ်သားများနှင</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အခြားအကျိုးသက်ဆိုင်သူများ</a:t>
            </a:r>
            <a:r>
              <a:rPr lang="en-US" sz="2200" dirty="0">
                <a:latin typeface="Pyidaungsu" panose="020B0502040204020203" pitchFamily="34" charset="0"/>
                <a:cs typeface="Pyidaungsu" panose="020B0502040204020203" pitchFamily="34" charset="0"/>
              </a:rPr>
              <a:t>၏ </a:t>
            </a:r>
            <a:r>
              <a:rPr lang="en-US" sz="2200" dirty="0" err="1">
                <a:latin typeface="Pyidaungsu" panose="020B0502040204020203" pitchFamily="34" charset="0"/>
                <a:cs typeface="Pyidaungsu" panose="020B0502040204020203" pitchFamily="34" charset="0"/>
              </a:rPr>
              <a:t>အသိပညာတိုးတက်စေရန</a:t>
            </a:r>
            <a:r>
              <a:rPr lang="en-US" sz="2200" dirty="0">
                <a:latin typeface="Pyidaungsu" panose="020B0502040204020203" pitchFamily="34" charset="0"/>
                <a:cs typeface="Pyidaungsu" panose="020B0502040204020203" pitchFamily="34" charset="0"/>
              </a:rPr>
              <a:t>်။</a:t>
            </a:r>
          </a:p>
        </p:txBody>
      </p:sp>
      <p:sp>
        <p:nvSpPr>
          <p:cNvPr id="14" name="TextBox 13">
            <a:extLst>
              <a:ext uri="{FF2B5EF4-FFF2-40B4-BE49-F238E27FC236}">
                <a16:creationId xmlns:a16="http://schemas.microsoft.com/office/drawing/2014/main" id="{F7C3D46C-9590-4CA4-8BE6-07220F90366A}"/>
              </a:ext>
            </a:extLst>
          </p:cNvPr>
          <p:cNvSpPr txBox="1"/>
          <p:nvPr/>
        </p:nvSpPr>
        <p:spPr>
          <a:xfrm>
            <a:off x="3301310" y="5239522"/>
            <a:ext cx="7951032" cy="400110"/>
          </a:xfrm>
          <a:prstGeom prst="rect">
            <a:avLst/>
          </a:prstGeom>
          <a:solidFill>
            <a:schemeClr val="accent2"/>
          </a:solidFill>
        </p:spPr>
        <p:txBody>
          <a:bodyPr wrap="square">
            <a:spAutoFit/>
          </a:bodyPr>
          <a:lstStyle/>
          <a:p>
            <a:pPr>
              <a:spcBef>
                <a:spcPts val="600"/>
              </a:spcBef>
            </a:pPr>
            <a:r>
              <a:rPr lang="en-US" sz="2000" b="1" dirty="0" err="1">
                <a:latin typeface="Pyidaungsu" panose="020B0502040204020203" pitchFamily="34" charset="0"/>
                <a:cs typeface="Pyidaungsu" panose="020B0502040204020203" pitchFamily="34" charset="0"/>
              </a:rPr>
              <a:t>ကုသမှုအစီအစဉ်အား</a:t>
            </a:r>
            <a:r>
              <a:rPr lang="en-US" sz="2000" b="1" dirty="0">
                <a:latin typeface="Pyidaungsu" panose="020B0502040204020203" pitchFamily="34" charset="0"/>
                <a:cs typeface="Pyidaungsu" panose="020B0502040204020203" pitchFamily="34" charset="0"/>
              </a:rPr>
              <a:t> </a:t>
            </a:r>
            <a:r>
              <a:rPr lang="en-US" sz="2000" b="1" dirty="0" err="1">
                <a:latin typeface="Pyidaungsu" panose="020B0502040204020203" pitchFamily="34" charset="0"/>
                <a:cs typeface="Pyidaungsu" panose="020B0502040204020203" pitchFamily="34" charset="0"/>
              </a:rPr>
              <a:t>လေ့ကျင</a:t>
            </a:r>
            <a:r>
              <a:rPr lang="en-US" sz="2000" b="1" dirty="0">
                <a:latin typeface="Pyidaungsu" panose="020B0502040204020203" pitchFamily="34" charset="0"/>
                <a:cs typeface="Pyidaungsu" panose="020B0502040204020203" pitchFamily="34" charset="0"/>
              </a:rPr>
              <a:t>့်</a:t>
            </a:r>
            <a:r>
              <a:rPr lang="en-US" sz="2000" b="1" dirty="0" err="1">
                <a:latin typeface="Pyidaungsu" panose="020B0502040204020203" pitchFamily="34" charset="0"/>
                <a:cs typeface="Pyidaungsu" panose="020B0502040204020203" pitchFamily="34" charset="0"/>
              </a:rPr>
              <a:t>ခြင်းနှင</a:t>
            </a:r>
            <a:r>
              <a:rPr lang="en-US" sz="2000" b="1" dirty="0">
                <a:latin typeface="Pyidaungsu" panose="020B0502040204020203" pitchFamily="34" charset="0"/>
                <a:cs typeface="Pyidaungsu" panose="020B0502040204020203" pitchFamily="34" charset="0"/>
              </a:rPr>
              <a:t>့် </a:t>
            </a:r>
            <a:r>
              <a:rPr lang="en-US" sz="2000" b="1" dirty="0" err="1">
                <a:latin typeface="Pyidaungsu" panose="020B0502040204020203" pitchFamily="34" charset="0"/>
                <a:cs typeface="Pyidaungsu" panose="020B0502040204020203" pitchFamily="34" charset="0"/>
              </a:rPr>
              <a:t>တွက်ချက်ခြင်း</a:t>
            </a:r>
            <a:endParaRPr lang="en-US" sz="2000" b="1" dirty="0">
              <a:latin typeface="Pyidaungsu" panose="020B0502040204020203" pitchFamily="34" charset="0"/>
              <a:cs typeface="Pyidaungsu" panose="020B0502040204020203" pitchFamily="34" charset="0"/>
            </a:endParaRPr>
          </a:p>
        </p:txBody>
      </p:sp>
      <p:sp>
        <p:nvSpPr>
          <p:cNvPr id="16" name="TextBox 15">
            <a:extLst>
              <a:ext uri="{FF2B5EF4-FFF2-40B4-BE49-F238E27FC236}">
                <a16:creationId xmlns:a16="http://schemas.microsoft.com/office/drawing/2014/main" id="{6AA16025-D4EA-4934-9C19-D7240F6CC227}"/>
              </a:ext>
            </a:extLst>
          </p:cNvPr>
          <p:cNvSpPr txBox="1"/>
          <p:nvPr/>
        </p:nvSpPr>
        <p:spPr>
          <a:xfrm>
            <a:off x="3301310" y="3466241"/>
            <a:ext cx="7951032" cy="400110"/>
          </a:xfrm>
          <a:prstGeom prst="rect">
            <a:avLst/>
          </a:prstGeom>
          <a:solidFill>
            <a:schemeClr val="accent4"/>
          </a:solidFill>
        </p:spPr>
        <p:txBody>
          <a:bodyPr wrap="square">
            <a:spAutoFit/>
          </a:bodyPr>
          <a:lstStyle/>
          <a:p>
            <a:pPr>
              <a:spcBef>
                <a:spcPts val="600"/>
              </a:spcBef>
            </a:pPr>
            <a:r>
              <a:rPr lang="en-US" sz="2000" b="1" dirty="0" err="1">
                <a:latin typeface="Pyidaungsu" panose="020B0502040204020203" pitchFamily="34" charset="0"/>
                <a:cs typeface="Pyidaungsu" panose="020B0502040204020203" pitchFamily="34" charset="0"/>
              </a:rPr>
              <a:t>ကုထုံး</a:t>
            </a:r>
            <a:r>
              <a:rPr lang="en-US" sz="2000" b="1" dirty="0">
                <a:latin typeface="Pyidaungsu" panose="020B0502040204020203" pitchFamily="34" charset="0"/>
                <a:cs typeface="Pyidaungsu" panose="020B0502040204020203" pitchFamily="34" charset="0"/>
              </a:rPr>
              <a:t>၏ </a:t>
            </a:r>
            <a:r>
              <a:rPr lang="my-MM" sz="2000" b="1" dirty="0">
                <a:latin typeface="Pyidaungsu" panose="020B0502040204020203" pitchFamily="34" charset="0"/>
                <a:cs typeface="Pyidaungsu" panose="020B0502040204020203" pitchFamily="34" charset="0"/>
              </a:rPr>
              <a:t>ပါဝင်မှု</a:t>
            </a:r>
            <a:r>
              <a:rPr lang="en-US" sz="2000" b="1" dirty="0" err="1">
                <a:latin typeface="Pyidaungsu" panose="020B0502040204020203" pitchFamily="34" charset="0"/>
                <a:cs typeface="Pyidaungsu" panose="020B0502040204020203" pitchFamily="34" charset="0"/>
              </a:rPr>
              <a:t>အချက်များ</a:t>
            </a:r>
            <a:r>
              <a:rPr lang="en-US" sz="2000" b="1" dirty="0">
                <a:latin typeface="Pyidaungsu" panose="020B0502040204020203" pitchFamily="34" charset="0"/>
                <a:cs typeface="Pyidaungsu" panose="020B0502040204020203" pitchFamily="34" charset="0"/>
              </a:rPr>
              <a:t> </a:t>
            </a:r>
          </a:p>
        </p:txBody>
      </p:sp>
      <p:sp>
        <p:nvSpPr>
          <p:cNvPr id="18" name="TextBox 17">
            <a:extLst>
              <a:ext uri="{FF2B5EF4-FFF2-40B4-BE49-F238E27FC236}">
                <a16:creationId xmlns:a16="http://schemas.microsoft.com/office/drawing/2014/main" id="{E023B3B9-D213-47C8-A0C4-DD3A95C329D0}"/>
              </a:ext>
            </a:extLst>
          </p:cNvPr>
          <p:cNvSpPr txBox="1"/>
          <p:nvPr/>
        </p:nvSpPr>
        <p:spPr>
          <a:xfrm>
            <a:off x="3301310" y="4653136"/>
            <a:ext cx="7951032" cy="400110"/>
          </a:xfrm>
          <a:prstGeom prst="rect">
            <a:avLst/>
          </a:prstGeom>
          <a:solidFill>
            <a:schemeClr val="accent6"/>
          </a:solidFill>
        </p:spPr>
        <p:txBody>
          <a:bodyPr wrap="square">
            <a:spAutoFit/>
          </a:bodyPr>
          <a:lstStyle/>
          <a:p>
            <a:pPr>
              <a:spcBef>
                <a:spcPts val="600"/>
              </a:spcBef>
            </a:pPr>
            <a:r>
              <a:rPr lang="en-US" sz="2000" b="1" dirty="0" err="1">
                <a:latin typeface="Pyidaungsu" panose="020B0502040204020203" pitchFamily="34" charset="0"/>
                <a:cs typeface="Pyidaungsu" panose="020B0502040204020203" pitchFamily="34" charset="0"/>
              </a:rPr>
              <a:t>ရေဓါတ်ပြန်လည်ဖြည</a:t>
            </a:r>
            <a:r>
              <a:rPr lang="en-US" sz="2000" b="1" dirty="0">
                <a:latin typeface="Pyidaungsu" panose="020B0502040204020203" pitchFamily="34" charset="0"/>
                <a:cs typeface="Pyidaungsu" panose="020B0502040204020203" pitchFamily="34" charset="0"/>
              </a:rPr>
              <a:t>့်</a:t>
            </a:r>
            <a:r>
              <a:rPr lang="en-US" sz="2000" b="1" dirty="0" err="1">
                <a:latin typeface="Pyidaungsu" panose="020B0502040204020203" pitchFamily="34" charset="0"/>
                <a:cs typeface="Pyidaungsu" panose="020B0502040204020203" pitchFamily="34" charset="0"/>
              </a:rPr>
              <a:t>တင်းရေးအတွက</a:t>
            </a:r>
            <a:r>
              <a:rPr lang="en-US" sz="2000" b="1" dirty="0">
                <a:latin typeface="Pyidaungsu" panose="020B0502040204020203" pitchFamily="34" charset="0"/>
                <a:cs typeface="Pyidaungsu" panose="020B0502040204020203" pitchFamily="34" charset="0"/>
              </a:rPr>
              <a:t>် </a:t>
            </a:r>
            <a:r>
              <a:rPr lang="en-US" sz="2000" b="1" dirty="0" err="1">
                <a:latin typeface="Pyidaungsu" panose="020B0502040204020203" pitchFamily="34" charset="0"/>
                <a:cs typeface="Pyidaungsu" panose="020B0502040204020203" pitchFamily="34" charset="0"/>
              </a:rPr>
              <a:t>ကုသမှုအစီအစဉ</a:t>
            </a:r>
            <a:r>
              <a:rPr lang="en-US" sz="2000" b="1" dirty="0">
                <a:latin typeface="Pyidaungsu" panose="020B0502040204020203" pitchFamily="34" charset="0"/>
                <a:cs typeface="Pyidaungsu" panose="020B0502040204020203" pitchFamily="34" charset="0"/>
              </a:rPr>
              <a:t>်</a:t>
            </a:r>
          </a:p>
        </p:txBody>
      </p:sp>
      <p:sp>
        <p:nvSpPr>
          <p:cNvPr id="20" name="TextBox 19">
            <a:extLst>
              <a:ext uri="{FF2B5EF4-FFF2-40B4-BE49-F238E27FC236}">
                <a16:creationId xmlns:a16="http://schemas.microsoft.com/office/drawing/2014/main" id="{8345AAAC-A56D-4199-B74A-0AE713AD7960}"/>
              </a:ext>
            </a:extLst>
          </p:cNvPr>
          <p:cNvSpPr txBox="1"/>
          <p:nvPr/>
        </p:nvSpPr>
        <p:spPr>
          <a:xfrm>
            <a:off x="3301310" y="4047455"/>
            <a:ext cx="7951032" cy="400110"/>
          </a:xfrm>
          <a:prstGeom prst="rect">
            <a:avLst/>
          </a:prstGeom>
          <a:solidFill>
            <a:srgbClr val="7D116E"/>
          </a:solidFill>
        </p:spPr>
        <p:txBody>
          <a:bodyPr wrap="square">
            <a:spAutoFit/>
          </a:bodyPr>
          <a:lstStyle/>
          <a:p>
            <a:pPr>
              <a:spcBef>
                <a:spcPts val="600"/>
              </a:spcBef>
            </a:pPr>
            <a:r>
              <a:rPr lang="en-US" sz="2000" dirty="0" err="1">
                <a:latin typeface="Pyidaungsu" panose="020B0502040204020203" pitchFamily="34" charset="0"/>
                <a:cs typeface="Pyidaungsu" panose="020B0502040204020203" pitchFamily="34" charset="0"/>
              </a:rPr>
              <a:t>ရေဓါတ်ခမ်းခြောက်မှုအဆင</a:t>
            </a:r>
            <a:r>
              <a:rPr lang="en-US" sz="2000" dirty="0">
                <a:latin typeface="Pyidaungsu" panose="020B0502040204020203" pitchFamily="34" charset="0"/>
                <a:cs typeface="Pyidaungsu" panose="020B0502040204020203" pitchFamily="34" charset="0"/>
              </a:rPr>
              <a:t>့်ကို </a:t>
            </a:r>
            <a:r>
              <a:rPr lang="en-US" sz="2000" dirty="0" err="1">
                <a:latin typeface="Pyidaungsu" panose="020B0502040204020203" pitchFamily="34" charset="0"/>
                <a:cs typeface="Pyidaungsu" panose="020B0502040204020203" pitchFamily="34" charset="0"/>
              </a:rPr>
              <a:t>အကဲဖြတ်ခြင်း</a:t>
            </a:r>
            <a:r>
              <a:rPr lang="en-US" sz="2000" dirty="0">
                <a:latin typeface="Pyidaungsu" panose="020B0502040204020203" pitchFamily="34" charset="0"/>
                <a:cs typeface="Pyidaungsu" panose="020B0502040204020203" pitchFamily="34" charset="0"/>
              </a:rPr>
              <a:t> </a:t>
            </a:r>
          </a:p>
        </p:txBody>
      </p:sp>
      <p:pic>
        <p:nvPicPr>
          <p:cNvPr id="3" name="Picture 2">
            <a:extLst>
              <a:ext uri="{FF2B5EF4-FFF2-40B4-BE49-F238E27FC236}">
                <a16:creationId xmlns:a16="http://schemas.microsoft.com/office/drawing/2014/main" id="{03DB5A63-959C-D315-6919-ADC94654B1BC}"/>
              </a:ext>
            </a:extLst>
          </p:cNvPr>
          <p:cNvPicPr>
            <a:picLocks noChangeAspect="1"/>
          </p:cNvPicPr>
          <p:nvPr/>
        </p:nvPicPr>
        <p:blipFill>
          <a:blip r:embed="rId5"/>
          <a:stretch>
            <a:fillRect/>
          </a:stretch>
        </p:blipFill>
        <p:spPr>
          <a:xfrm>
            <a:off x="10560497" y="2"/>
            <a:ext cx="1224135" cy="523724"/>
          </a:xfrm>
          <a:prstGeom prst="rect">
            <a:avLst/>
          </a:prstGeom>
        </p:spPr>
      </p:pic>
    </p:spTree>
    <p:extLst>
      <p:ext uri="{BB962C8B-B14F-4D97-AF65-F5344CB8AC3E}">
        <p14:creationId xmlns:p14="http://schemas.microsoft.com/office/powerpoint/2010/main" val="35165439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48680"/>
            <a:ext cx="10515600" cy="1080120"/>
          </a:xfrm>
        </p:spPr>
        <p:txBody>
          <a:bodyPr>
            <a:normAutofit/>
          </a:bodyPr>
          <a:lstStyle/>
          <a:p>
            <a:r>
              <a:rPr lang="en-US" sz="3200" b="1" dirty="0" err="1">
                <a:latin typeface="Pyidaungsu" panose="020B0502040204020203" pitchFamily="34" charset="0"/>
                <a:cs typeface="Pyidaungsu" panose="020B0502040204020203" pitchFamily="34" charset="0"/>
              </a:rPr>
              <a:t>ကလေးသူငယ်များအတွက</a:t>
            </a:r>
            <a:r>
              <a:rPr lang="en-US" sz="3200" b="1" dirty="0">
                <a:latin typeface="Pyidaungsu" panose="020B0502040204020203" pitchFamily="34" charset="0"/>
                <a:cs typeface="Pyidaungsu" panose="020B0502040204020203" pitchFamily="34" charset="0"/>
              </a:rPr>
              <a:t>် Zinc ဖြည့်</a:t>
            </a:r>
            <a:r>
              <a:rPr lang="en-US" sz="3200" b="1" dirty="0" err="1">
                <a:latin typeface="Pyidaungsu" panose="020B0502040204020203" pitchFamily="34" charset="0"/>
                <a:cs typeface="Pyidaungsu" panose="020B0502040204020203" pitchFamily="34" charset="0"/>
              </a:rPr>
              <a:t>စွက်ပေးခြင်း</a:t>
            </a:r>
            <a:endParaRPr lang="en-US" sz="3200" b="1" dirty="0">
              <a:latin typeface="Pyidaungsu" panose="020B0502040204020203" pitchFamily="34" charset="0"/>
              <a:cs typeface="Pyidaungsu" panose="020B0502040204020203" pitchFamily="34" charset="0"/>
            </a:endParaRPr>
          </a:p>
        </p:txBody>
      </p:sp>
      <p:sp>
        <p:nvSpPr>
          <p:cNvPr id="3" name="Content Placeholder 2"/>
          <p:cNvSpPr>
            <a:spLocks noGrp="1"/>
          </p:cNvSpPr>
          <p:nvPr>
            <p:ph idx="1"/>
          </p:nvPr>
        </p:nvSpPr>
        <p:spPr>
          <a:xfrm>
            <a:off x="583468" y="1828098"/>
            <a:ext cx="10515600" cy="4351338"/>
          </a:xfrm>
        </p:spPr>
        <p:txBody>
          <a:bodyPr>
            <a:normAutofit/>
          </a:bodyPr>
          <a:lstStyle/>
          <a:p>
            <a:pPr>
              <a:lnSpc>
                <a:spcPct val="130000"/>
              </a:lnSpc>
              <a:spcBef>
                <a:spcPts val="600"/>
              </a:spcBef>
            </a:pPr>
            <a:r>
              <a:rPr lang="en-US" sz="2000" dirty="0">
                <a:latin typeface="Pyidaungsu" panose="020B0502040204020203" pitchFamily="34" charset="0"/>
                <a:cs typeface="Pyidaungsu" panose="020B0502040204020203" pitchFamily="34" charset="0"/>
              </a:rPr>
              <a:t>Zinc သည် </a:t>
            </a:r>
            <a:r>
              <a:rPr lang="en-US" sz="2000" dirty="0" err="1">
                <a:latin typeface="Pyidaungsu" panose="020B0502040204020203" pitchFamily="34" charset="0"/>
                <a:cs typeface="Pyidaungsu" panose="020B0502040204020203" pitchFamily="34" charset="0"/>
              </a:rPr>
              <a:t>ဝမ်းလ</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ောမှုပမာဏနှင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ကြာချိန်ကို</a:t>
            </a:r>
            <a:r>
              <a:rPr lang="en-US" sz="2000" dirty="0">
                <a:latin typeface="Pyidaungsu" panose="020B0502040204020203" pitchFamily="34" charset="0"/>
                <a:cs typeface="Pyidaungsu" panose="020B0502040204020203" pitchFamily="34" charset="0"/>
              </a:rPr>
              <a:t> လျှ</a:t>
            </a:r>
            <a:r>
              <a:rPr lang="en-US" sz="2000" dirty="0" err="1">
                <a:latin typeface="Pyidaungsu" panose="020B0502040204020203" pitchFamily="34" charset="0"/>
                <a:cs typeface="Pyidaungsu" panose="020B0502040204020203" pitchFamily="34" charset="0"/>
              </a:rPr>
              <a:t>ော့ချပေးသည</a:t>
            </a:r>
            <a:r>
              <a:rPr lang="en-US" sz="2000" dirty="0">
                <a:latin typeface="Pyidaungsu" panose="020B0502040204020203" pitchFamily="34" charset="0"/>
                <a:cs typeface="Pyidaungsu" panose="020B0502040204020203" pitchFamily="34" charset="0"/>
              </a:rPr>
              <a:t>်။</a:t>
            </a:r>
          </a:p>
          <a:p>
            <a:pPr>
              <a:lnSpc>
                <a:spcPct val="130000"/>
              </a:lnSpc>
              <a:spcBef>
                <a:spcPts val="600"/>
              </a:spcBef>
            </a:pPr>
            <a:r>
              <a:rPr lang="en-US" sz="2000" dirty="0" err="1">
                <a:latin typeface="Pyidaungsu" panose="020B0502040204020203" pitchFamily="34" charset="0"/>
                <a:cs typeface="Pyidaungsu" panose="020B0502040204020203" pitchFamily="34" charset="0"/>
              </a:rPr>
              <a:t>အရည်ဝမ်းလ</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ောနေသော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အသက</a:t>
            </a:r>
            <a:r>
              <a:rPr lang="en-US" sz="2000" dirty="0">
                <a:latin typeface="Pyidaungsu" panose="020B0502040204020203" pitchFamily="34" charset="0"/>
                <a:cs typeface="Pyidaungsu" panose="020B0502040204020203" pitchFamily="34" charset="0"/>
              </a:rPr>
              <a:t>် ၆ </a:t>
            </a:r>
            <a:r>
              <a:rPr lang="en-US" sz="2000" dirty="0" err="1">
                <a:latin typeface="Pyidaungsu" panose="020B0502040204020203" pitchFamily="34" charset="0"/>
                <a:cs typeface="Pyidaungsu" panose="020B0502040204020203" pitchFamily="34" charset="0"/>
              </a:rPr>
              <a:t>လမ</a:t>
            </a:r>
            <a:r>
              <a:rPr lang="en-US" sz="2000" dirty="0">
                <a:latin typeface="Pyidaungsu" panose="020B0502040204020203" pitchFamily="34" charset="0"/>
                <a:cs typeface="Pyidaungsu" panose="020B0502040204020203" pitchFamily="34" charset="0"/>
              </a:rPr>
              <a:t>ှ ၅ </a:t>
            </a:r>
            <a:r>
              <a:rPr lang="en-US" sz="2000" dirty="0" err="1">
                <a:latin typeface="Pyidaungsu" panose="020B0502040204020203" pitchFamily="34" charset="0"/>
                <a:cs typeface="Pyidaungsu" panose="020B0502040204020203" pitchFamily="34" charset="0"/>
              </a:rPr>
              <a:t>နှစ်အတွင်းရှိ</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ကလေးသူငယ်များ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ရေဓါတ်ခမ်းခြောက်မှု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အဆင</a:t>
            </a:r>
            <a:r>
              <a:rPr lang="en-US" sz="2000" dirty="0">
                <a:latin typeface="Pyidaungsu" panose="020B0502040204020203" pitchFamily="34" charset="0"/>
                <a:cs typeface="Pyidaungsu" panose="020B0502040204020203" pitchFamily="34" charset="0"/>
              </a:rPr>
              <a:t>့်နှင့် </a:t>
            </a:r>
            <a:r>
              <a:rPr lang="en-US" sz="2000" dirty="0" err="1">
                <a:latin typeface="Pyidaungsu" panose="020B0502040204020203" pitchFamily="34" charset="0"/>
                <a:cs typeface="Pyidaungsu" panose="020B0502040204020203" pitchFamily="34" charset="0"/>
              </a:rPr>
              <a:t>အကြောင်းရင်းတို</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မည်သို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ရှိသည်ဖြစ်စေ</a:t>
            </a:r>
            <a:r>
              <a:rPr lang="en-US" sz="2000" dirty="0">
                <a:latin typeface="Pyidaungsu" panose="020B0502040204020203" pitchFamily="34" charset="0"/>
                <a:cs typeface="Pyidaungsu" panose="020B0502040204020203" pitchFamily="34" charset="0"/>
              </a:rPr>
              <a:t>)</a:t>
            </a:r>
          </a:p>
          <a:p>
            <a:pPr>
              <a:lnSpc>
                <a:spcPct val="130000"/>
              </a:lnSpc>
              <a:spcBef>
                <a:spcPts val="600"/>
              </a:spcBef>
            </a:pPr>
            <a:r>
              <a:rPr lang="en-US" sz="2000" dirty="0" err="1">
                <a:latin typeface="Pyidaungsu" panose="020B0502040204020203" pitchFamily="34" charset="0"/>
                <a:cs typeface="Pyidaungsu" panose="020B0502040204020203" pitchFamily="34" charset="0"/>
              </a:rPr>
              <a:t>သောက်ဆေး</a:t>
            </a:r>
            <a:r>
              <a:rPr lang="en-US" sz="2000" dirty="0">
                <a:latin typeface="Pyidaungsu" panose="020B0502040204020203" pitchFamily="34" charset="0"/>
                <a:cs typeface="Pyidaungsu" panose="020B0502040204020203" pitchFamily="34" charset="0"/>
              </a:rPr>
              <a:t> ၂၀ </a:t>
            </a:r>
            <a:r>
              <a:rPr lang="en-US" sz="2000" dirty="0" err="1">
                <a:latin typeface="Pyidaungsu" panose="020B0502040204020203" pitchFamily="34" charset="0"/>
                <a:cs typeface="Pyidaungsu" panose="020B0502040204020203" pitchFamily="34" charset="0"/>
              </a:rPr>
              <a:t>မီလီဂရမ</a:t>
            </a:r>
            <a:r>
              <a:rPr lang="en-US" sz="2000" dirty="0">
                <a:latin typeface="Pyidaungsu" panose="020B0502040204020203" pitchFamily="34" charset="0"/>
                <a:cs typeface="Pyidaungsu" panose="020B0502040204020203" pitchFamily="34" charset="0"/>
              </a:rPr>
              <a:t>် - ၁၀ </a:t>
            </a:r>
            <a:r>
              <a:rPr lang="en-US" sz="2000" dirty="0" err="1">
                <a:latin typeface="Pyidaungsu" panose="020B0502040204020203" pitchFamily="34" charset="0"/>
                <a:cs typeface="Pyidaungsu" panose="020B0502040204020203" pitchFamily="34" charset="0"/>
              </a:rPr>
              <a:t>ရက်စာ</a:t>
            </a:r>
            <a:r>
              <a:rPr lang="en-US" sz="2000" dirty="0">
                <a:latin typeface="Pyidaungsu" panose="020B0502040204020203" pitchFamily="34" charset="0"/>
                <a:cs typeface="Pyidaungsu" panose="020B0502040204020203" pitchFamily="34" charset="0"/>
              </a:rPr>
              <a:t> </a:t>
            </a:r>
          </a:p>
          <a:p>
            <a:pPr>
              <a:lnSpc>
                <a:spcPct val="130000"/>
              </a:lnSpc>
              <a:spcBef>
                <a:spcPts val="600"/>
              </a:spcBef>
            </a:pPr>
            <a:r>
              <a:rPr lang="en-US" sz="2000" dirty="0" err="1">
                <a:latin typeface="Pyidaungsu" panose="020B0502040204020203" pitchFamily="34" charset="0"/>
                <a:cs typeface="Pyidaungsu" panose="020B0502040204020203" pitchFamily="34" charset="0"/>
              </a:rPr>
              <a:t>ပဋိဇီဝဆေးများကို</a:t>
            </a:r>
            <a:r>
              <a:rPr lang="en-US" sz="2000" dirty="0">
                <a:latin typeface="Pyidaungsu" panose="020B0502040204020203" pitchFamily="34" charset="0"/>
                <a:cs typeface="Pyidaungsu" panose="020B0502040204020203" pitchFamily="34" charset="0"/>
              </a:rPr>
              <a:t> zinc </a:t>
            </a:r>
            <a:r>
              <a:rPr lang="en-US" sz="2000" dirty="0" err="1">
                <a:latin typeface="Pyidaungsu" panose="020B0502040204020203" pitchFamily="34" charset="0"/>
                <a:cs typeface="Pyidaungsu" panose="020B0502040204020203" pitchFamily="34" charset="0"/>
              </a:rPr>
              <a:t>မတိုက်မီ</a:t>
            </a:r>
            <a:r>
              <a:rPr lang="en-US" sz="2000" dirty="0">
                <a:latin typeface="Pyidaungsu" panose="020B0502040204020203" pitchFamily="34" charset="0"/>
                <a:cs typeface="Pyidaungsu" panose="020B0502040204020203" pitchFamily="34" charset="0"/>
              </a:rPr>
              <a:t> ၂ </a:t>
            </a:r>
            <a:r>
              <a:rPr lang="en-US" sz="2000" dirty="0" err="1">
                <a:latin typeface="Pyidaungsu" panose="020B0502040204020203" pitchFamily="34" charset="0"/>
                <a:cs typeface="Pyidaungsu" panose="020B0502040204020203" pitchFamily="34" charset="0"/>
              </a:rPr>
              <a:t>နာရီတွင်လည်းကောင်း</a:t>
            </a:r>
            <a:r>
              <a:rPr lang="en-US" sz="2000" dirty="0">
                <a:latin typeface="Pyidaungsu" panose="020B0502040204020203" pitchFamily="34" charset="0"/>
                <a:cs typeface="Pyidaungsu" panose="020B0502040204020203" pitchFamily="34" charset="0"/>
              </a:rPr>
              <a:t>၊ zinc  </a:t>
            </a:r>
            <a:r>
              <a:rPr lang="en-US" sz="2000" dirty="0" err="1">
                <a:latin typeface="Pyidaungsu" panose="020B0502040204020203" pitchFamily="34" charset="0"/>
                <a:cs typeface="Pyidaungsu" panose="020B0502040204020203" pitchFamily="34" charset="0"/>
              </a:rPr>
              <a:t>တိုက်ပြီး</a:t>
            </a:r>
            <a:r>
              <a:rPr lang="en-US" sz="2000" dirty="0">
                <a:latin typeface="Pyidaungsu" panose="020B0502040204020203" pitchFamily="34" charset="0"/>
                <a:cs typeface="Pyidaungsu" panose="020B0502040204020203" pitchFamily="34" charset="0"/>
              </a:rPr>
              <a:t> ၄ </a:t>
            </a:r>
            <a:r>
              <a:rPr lang="en-US" sz="2000" dirty="0" err="1">
                <a:latin typeface="Pyidaungsu" panose="020B0502040204020203" pitchFamily="34" charset="0"/>
                <a:cs typeface="Pyidaungsu" panose="020B0502040204020203" pitchFamily="34" charset="0"/>
              </a:rPr>
              <a:t>နာရီမ</a:t>
            </a:r>
            <a:r>
              <a:rPr lang="en-US" sz="2000" dirty="0">
                <a:latin typeface="Pyidaungsu" panose="020B0502040204020203" pitchFamily="34" charset="0"/>
                <a:cs typeface="Pyidaungsu" panose="020B0502040204020203" pitchFamily="34" charset="0"/>
              </a:rPr>
              <a:t>ှ ၆ </a:t>
            </a:r>
            <a:r>
              <a:rPr lang="en-US" sz="2000" dirty="0" err="1">
                <a:latin typeface="Pyidaungsu" panose="020B0502040204020203" pitchFamily="34" charset="0"/>
                <a:cs typeface="Pyidaungsu" panose="020B0502040204020203" pitchFamily="34" charset="0"/>
              </a:rPr>
              <a:t>နာရီအကြာတွင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လည်းကောင်း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တိုက်နိုင်သည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စုပ်ယူမှုကို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လျော့ကျစေနိုင်သောကြောင</a:t>
            </a:r>
            <a:r>
              <a:rPr lang="en-US" sz="2000" dirty="0">
                <a:latin typeface="Pyidaungsu" panose="020B0502040204020203" pitchFamily="34" charset="0"/>
                <a:cs typeface="Pyidaungsu" panose="020B0502040204020203" pitchFamily="34" charset="0"/>
              </a:rPr>
              <a:t>့်)</a:t>
            </a:r>
          </a:p>
          <a:p>
            <a:pPr>
              <a:lnSpc>
                <a:spcPct val="130000"/>
              </a:lnSpc>
              <a:spcBef>
                <a:spcPts val="600"/>
              </a:spcBef>
            </a:pPr>
            <a:r>
              <a:rPr lang="en-US" sz="2000" dirty="0" err="1">
                <a:latin typeface="Pyidaungsu" panose="020B0502040204020203" pitchFamily="34" charset="0"/>
                <a:cs typeface="Pyidaungsu" panose="020B0502040204020203" pitchFamily="34" charset="0"/>
              </a:rPr>
              <a:t>အာဟာရအစားအစာကုထုံး</a:t>
            </a:r>
            <a:r>
              <a:rPr lang="en-US" sz="2000" dirty="0">
                <a:latin typeface="Pyidaungsu" panose="020B0502040204020203" pitchFamily="34" charset="0"/>
                <a:cs typeface="Pyidaungsu" panose="020B0502040204020203" pitchFamily="34" charset="0"/>
              </a:rPr>
              <a:t> (therapeutic food) </a:t>
            </a:r>
            <a:r>
              <a:rPr lang="en-US" sz="2000" dirty="0" err="1">
                <a:latin typeface="Pyidaungsu" panose="020B0502040204020203" pitchFamily="34" charset="0"/>
                <a:cs typeface="Pyidaungsu" panose="020B0502040204020203" pitchFamily="34" charset="0"/>
              </a:rPr>
              <a:t>ခံယူနေသည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အလွန်ပြင်းထန်အာဟာရ</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ချို့တဲ့မှု</a:t>
            </a:r>
            <a:r>
              <a:rPr lang="en-US" sz="2000" dirty="0">
                <a:latin typeface="Pyidaungsu" panose="020B0502040204020203" pitchFamily="34" charset="0"/>
                <a:cs typeface="Pyidaungsu" panose="020B0502040204020203" pitchFamily="34" charset="0"/>
              </a:rPr>
              <a:t> (SAM) </a:t>
            </a:r>
            <a:r>
              <a:rPr lang="en-US" sz="2000" dirty="0" err="1">
                <a:latin typeface="Pyidaungsu" panose="020B0502040204020203" pitchFamily="34" charset="0"/>
                <a:cs typeface="Pyidaungsu" panose="020B0502040204020203" pitchFamily="34" charset="0"/>
              </a:rPr>
              <a:t>ရှိသူများသည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zince</a:t>
            </a:r>
            <a:r>
              <a:rPr lang="en-US" sz="2000" dirty="0">
                <a:latin typeface="Pyidaungsu" panose="020B0502040204020203" pitchFamily="34" charset="0"/>
                <a:cs typeface="Pyidaungsu" panose="020B0502040204020203" pitchFamily="34" charset="0"/>
              </a:rPr>
              <a:t> ဖြည့်</a:t>
            </a:r>
            <a:r>
              <a:rPr lang="en-US" sz="2000" dirty="0" err="1">
                <a:latin typeface="Pyidaungsu" panose="020B0502040204020203" pitchFamily="34" charset="0"/>
                <a:cs typeface="Pyidaungsu" panose="020B0502040204020203" pitchFamily="34" charset="0"/>
              </a:rPr>
              <a:t>စွက်မှု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မလိုအပ်ပ</a:t>
            </a:r>
            <a:r>
              <a:rPr lang="en-US" sz="2000" dirty="0">
                <a:latin typeface="Pyidaungsu" panose="020B0502040204020203" pitchFamily="34" charset="0"/>
                <a:cs typeface="Pyidaungsu" panose="020B0502040204020203" pitchFamily="34" charset="0"/>
              </a:rPr>
              <a:t>ါ။ </a:t>
            </a:r>
          </a:p>
        </p:txBody>
      </p:sp>
      <p:sp>
        <p:nvSpPr>
          <p:cNvPr id="4" name="Date Placeholder 3"/>
          <p:cNvSpPr>
            <a:spLocks noGrp="1"/>
          </p:cNvSpPr>
          <p:nvPr>
            <p:ph type="dt" sz="half" idx="10"/>
          </p:nvPr>
        </p:nvSpPr>
        <p:spPr/>
        <p:txBody>
          <a:bodyPr/>
          <a:lstStyle/>
          <a:p>
            <a:fld id="{93007166-67CD-41A3-9DD2-08F4F0969FAB}" type="datetime1">
              <a:rPr lang="en-US" smtClean="0"/>
              <a:t>6/14/23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20</a:t>
            </a:fld>
            <a:endParaRPr lang="en-US" dirty="0">
              <a:solidFill>
                <a:prstClr val="white"/>
              </a:solidFill>
            </a:endParaRPr>
          </a:p>
        </p:txBody>
      </p:sp>
      <p:pic>
        <p:nvPicPr>
          <p:cNvPr id="7" name="Picture 6"/>
          <p:cNvPicPr>
            <a:picLocks noChangeAspect="1"/>
          </p:cNvPicPr>
          <p:nvPr/>
        </p:nvPicPr>
        <p:blipFill>
          <a:blip r:embed="rId3"/>
          <a:stretch>
            <a:fillRect/>
          </a:stretch>
        </p:blipFill>
        <p:spPr>
          <a:xfrm>
            <a:off x="10416480" y="7586"/>
            <a:ext cx="1415480" cy="856581"/>
          </a:xfrm>
          <a:prstGeom prst="rect">
            <a:avLst/>
          </a:prstGeom>
        </p:spPr>
      </p:pic>
    </p:spTree>
    <p:extLst>
      <p:ext uri="{BB962C8B-B14F-4D97-AF65-F5344CB8AC3E}">
        <p14:creationId xmlns:p14="http://schemas.microsoft.com/office/powerpoint/2010/main" val="42711443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8713964" y="3481720"/>
            <a:ext cx="3097036" cy="3200677"/>
          </a:xfrm>
          <a:prstGeom prst="rect">
            <a:avLst/>
          </a:prstGeom>
        </p:spPr>
      </p:pic>
      <p:sp>
        <p:nvSpPr>
          <p:cNvPr id="2" name="Title 1"/>
          <p:cNvSpPr>
            <a:spLocks noGrp="1"/>
          </p:cNvSpPr>
          <p:nvPr>
            <p:ph type="title"/>
          </p:nvPr>
        </p:nvSpPr>
        <p:spPr>
          <a:xfrm>
            <a:off x="838200" y="476672"/>
            <a:ext cx="10515600" cy="936104"/>
          </a:xfrm>
        </p:spPr>
        <p:txBody>
          <a:bodyPr>
            <a:normAutofit/>
          </a:bodyPr>
          <a:lstStyle/>
          <a:p>
            <a:r>
              <a:rPr lang="en-US" sz="3200" b="1" dirty="0" err="1">
                <a:latin typeface="Pyidaungsu" panose="020B0502040204020203" pitchFamily="34" charset="0"/>
                <a:cs typeface="Pyidaungsu" panose="020B0502040204020203" pitchFamily="34" charset="0"/>
              </a:rPr>
              <a:t>ဓါတ်ဆားရည</a:t>
            </a:r>
            <a:r>
              <a:rPr lang="en-US" sz="3200" b="1" dirty="0">
                <a:latin typeface="Pyidaungsu" panose="020B0502040204020203" pitchFamily="34" charset="0"/>
                <a:cs typeface="Pyidaungsu" panose="020B0502040204020203" pitchFamily="34" charset="0"/>
              </a:rPr>
              <a:t>် (ORS) </a:t>
            </a:r>
            <a:r>
              <a:rPr lang="en-US" sz="3200" b="1" dirty="0" err="1">
                <a:latin typeface="Pyidaungsu" panose="020B0502040204020203" pitchFamily="34" charset="0"/>
                <a:cs typeface="Pyidaungsu" panose="020B0502040204020203" pitchFamily="34" charset="0"/>
              </a:rPr>
              <a:t>ဖျော်ခြင်း</a:t>
            </a:r>
            <a:endParaRPr lang="en-US" sz="3200" b="1" dirty="0">
              <a:latin typeface="Pyidaungsu" panose="020B0502040204020203" pitchFamily="34" charset="0"/>
              <a:cs typeface="Pyidaungsu" panose="020B0502040204020203" pitchFamily="34" charset="0"/>
            </a:endParaRPr>
          </a:p>
        </p:txBody>
      </p:sp>
      <p:sp>
        <p:nvSpPr>
          <p:cNvPr id="3" name="Content Placeholder 2"/>
          <p:cNvSpPr>
            <a:spLocks noGrp="1"/>
          </p:cNvSpPr>
          <p:nvPr>
            <p:ph idx="1"/>
          </p:nvPr>
        </p:nvSpPr>
        <p:spPr/>
        <p:txBody>
          <a:bodyPr>
            <a:normAutofit/>
          </a:bodyPr>
          <a:lstStyle/>
          <a:p>
            <a:pPr>
              <a:lnSpc>
                <a:spcPct val="120000"/>
              </a:lnSpc>
              <a:spcBef>
                <a:spcPts val="600"/>
              </a:spcBef>
            </a:pPr>
            <a:r>
              <a:rPr lang="en-US" sz="2000" dirty="0" err="1">
                <a:latin typeface="Pyidaungsu" panose="020B0502040204020203" pitchFamily="34" charset="0"/>
                <a:cs typeface="Pyidaungsu" panose="020B0502040204020203" pitchFamily="34" charset="0"/>
              </a:rPr>
              <a:t>ရေတစ်လီတာတွင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ဆိုဒီယမ်ကလိုရိုဒ</a:t>
            </a:r>
            <a:r>
              <a:rPr lang="en-US" sz="2000" dirty="0">
                <a:latin typeface="Pyidaungsu" panose="020B0502040204020203" pitchFamily="34" charset="0"/>
                <a:cs typeface="Pyidaungsu" panose="020B0502040204020203" pitchFamily="34" charset="0"/>
              </a:rPr>
              <a:t>် (၃.၅ </a:t>
            </a:r>
            <a:r>
              <a:rPr lang="en-US" sz="2000" dirty="0" err="1">
                <a:latin typeface="Pyidaungsu" panose="020B0502040204020203" pitchFamily="34" charset="0"/>
                <a:cs typeface="Pyidaungsu" panose="020B0502040204020203" pitchFamily="34" charset="0"/>
              </a:rPr>
              <a:t>ဂရမ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ပိုတက်ဆီယမ်ကလိုရိုဒ</a:t>
            </a:r>
            <a:r>
              <a:rPr lang="en-US" sz="2000" dirty="0">
                <a:latin typeface="Pyidaungsu" panose="020B0502040204020203" pitchFamily="34" charset="0"/>
                <a:cs typeface="Pyidaungsu" panose="020B0502040204020203" pitchFamily="34" charset="0"/>
              </a:rPr>
              <a:t>် (၁.၅ </a:t>
            </a:r>
            <a:r>
              <a:rPr lang="en-US" sz="2000" dirty="0" err="1">
                <a:latin typeface="Pyidaungsu" panose="020B0502040204020203" pitchFamily="34" charset="0"/>
                <a:cs typeface="Pyidaungsu" panose="020B0502040204020203" pitchFamily="34" charset="0"/>
              </a:rPr>
              <a:t>ဂရမ</a:t>
            </a:r>
            <a:r>
              <a:rPr lang="en-US" sz="2000" dirty="0">
                <a:latin typeface="Pyidaungsu" panose="020B0502040204020203" pitchFamily="34" charset="0"/>
                <a:cs typeface="Pyidaungsu" panose="020B0502040204020203" pitchFamily="34" charset="0"/>
              </a:rPr>
              <a:t>်) နှင့် </a:t>
            </a:r>
            <a:r>
              <a:rPr lang="en-US" sz="2000" dirty="0" err="1">
                <a:latin typeface="Pyidaungsu" panose="020B0502040204020203" pitchFamily="34" charset="0"/>
                <a:cs typeface="Pyidaungsu" panose="020B0502040204020203" pitchFamily="34" charset="0"/>
              </a:rPr>
              <a:t>ဂလူးကို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မိုနိုဟိုက်ဒရိတ</a:t>
            </a:r>
            <a:r>
              <a:rPr lang="en-US" sz="2000" dirty="0">
                <a:latin typeface="Pyidaungsu" panose="020B0502040204020203" pitchFamily="34" charset="0"/>
                <a:cs typeface="Pyidaungsu" panose="020B0502040204020203" pitchFamily="34" charset="0"/>
              </a:rPr>
              <a:t>် (၂၂ </a:t>
            </a:r>
            <a:r>
              <a:rPr lang="en-US" sz="2000" dirty="0" err="1">
                <a:latin typeface="Pyidaungsu" panose="020B0502040204020203" pitchFamily="34" charset="0"/>
                <a:cs typeface="Pyidaungsu" panose="020B0502040204020203" pitchFamily="34" charset="0"/>
              </a:rPr>
              <a:t>ဂရမ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ပါဝင်သည</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ဓါတ်ဆားရည်ကို</a:t>
            </a:r>
            <a:r>
              <a:rPr lang="en-US" sz="2000" dirty="0">
                <a:latin typeface="Pyidaungsu" panose="020B0502040204020203" pitchFamily="34" charset="0"/>
                <a:cs typeface="Pyidaungsu" panose="020B0502040204020203" pitchFamily="34" charset="0"/>
              </a:rPr>
              <a:t> သင့်</a:t>
            </a:r>
            <a:r>
              <a:rPr lang="en-US" sz="2000" dirty="0" err="1">
                <a:latin typeface="Pyidaungsu" panose="020B0502040204020203" pitchFamily="34" charset="0"/>
                <a:cs typeface="Pyidaungsu" panose="020B0502040204020203" pitchFamily="34" charset="0"/>
              </a:rPr>
              <a:t>တော်သော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နည်းလမ်းများဖြင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သန</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စင်ထားသည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ဘေးကင်းသောရေဖြင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ဖျော်ရမည</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ဓါတ်ဆားရည်ကို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နေ့စဉ</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အသစ်ဖျော်သင</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ပြီး</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အခန်းအပူချိန်တွင</a:t>
            </a:r>
            <a:r>
              <a:rPr lang="en-US" sz="2000" dirty="0">
                <a:latin typeface="Pyidaungsu" panose="020B0502040204020203" pitchFamily="34" charset="0"/>
                <a:cs typeface="Pyidaungsu" panose="020B0502040204020203" pitchFamily="34" charset="0"/>
              </a:rPr>
              <a:t>် ၁၂ </a:t>
            </a:r>
            <a:r>
              <a:rPr lang="en-US" sz="2000" dirty="0" err="1">
                <a:latin typeface="Pyidaungsu" panose="020B0502040204020203" pitchFamily="34" charset="0"/>
                <a:cs typeface="Pyidaungsu" panose="020B0502040204020203" pitchFamily="34" charset="0"/>
              </a:rPr>
              <a:t>နာရီထက်လည်းကောင်း</a:t>
            </a:r>
            <a:r>
              <a:rPr lang="en-US" sz="2000" dirty="0">
                <a:latin typeface="Pyidaungsu" panose="020B0502040204020203" pitchFamily="34" charset="0"/>
                <a:cs typeface="Pyidaungsu" panose="020B0502040204020203" pitchFamily="34" charset="0"/>
              </a:rPr>
              <a:t>၊</a:t>
            </a:r>
          </a:p>
          <a:p>
            <a:pPr marL="0" indent="0">
              <a:lnSpc>
                <a:spcPct val="120000"/>
              </a:lnSpc>
              <a:spcBef>
                <a:spcPts val="600"/>
              </a:spcBef>
              <a:buNone/>
            </a:pP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ရေခဲသေတ္တာထဲတွင</a:t>
            </a:r>
            <a:r>
              <a:rPr lang="en-US" sz="2000" dirty="0">
                <a:latin typeface="Pyidaungsu" panose="020B0502040204020203" pitchFamily="34" charset="0"/>
                <a:cs typeface="Pyidaungsu" panose="020B0502040204020203" pitchFamily="34" charset="0"/>
              </a:rPr>
              <a:t>် ၂၄ </a:t>
            </a:r>
            <a:r>
              <a:rPr lang="en-US" sz="2000" dirty="0" err="1">
                <a:latin typeface="Pyidaungsu" panose="020B0502040204020203" pitchFamily="34" charset="0"/>
                <a:cs typeface="Pyidaungsu" panose="020B0502040204020203" pitchFamily="34" charset="0"/>
              </a:rPr>
              <a:t>နာရီထက်လည်းကောင်း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ကျော်လွန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မထားရပ</a:t>
            </a:r>
            <a:r>
              <a:rPr lang="en-US" sz="2000" dirty="0">
                <a:latin typeface="Pyidaungsu" panose="020B0502040204020203" pitchFamily="34" charset="0"/>
                <a:cs typeface="Pyidaungsu" panose="020B0502040204020203" pitchFamily="34" charset="0"/>
              </a:rPr>
              <a:t>ါ။</a:t>
            </a:r>
          </a:p>
          <a:p>
            <a:pPr>
              <a:lnSpc>
                <a:spcPct val="120000"/>
              </a:lnSpc>
              <a:spcBef>
                <a:spcPts val="600"/>
              </a:spcBef>
            </a:pPr>
            <a:r>
              <a:rPr lang="en-US" sz="2000" dirty="0" err="1">
                <a:latin typeface="Pyidaungsu" panose="020B0502040204020203" pitchFamily="34" charset="0"/>
                <a:cs typeface="Pyidaungsu" panose="020B0502040204020203" pitchFamily="34" charset="0"/>
              </a:rPr>
              <a:t>ဓါတ်ဆားရည်ဖျော်ရန်အတွက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ဆားနှင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သတ္တုဓါတ်များပါဝင်ပြီးဖြစ်သည</a:t>
            </a:r>
            <a:r>
              <a:rPr lang="en-US" sz="2000" dirty="0">
                <a:latin typeface="Pyidaungsu" panose="020B0502040204020203" pitchFamily="34" charset="0"/>
                <a:cs typeface="Pyidaungsu" panose="020B0502040204020203" pitchFamily="34" charset="0"/>
              </a:rPr>
              <a:t>့် </a:t>
            </a:r>
          </a:p>
          <a:p>
            <a:pPr marL="0" indent="0">
              <a:lnSpc>
                <a:spcPct val="120000"/>
              </a:lnSpc>
              <a:spcBef>
                <a:spcPts val="600"/>
              </a:spcBef>
              <a:buNone/>
            </a:pP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အသင</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သုံးဓါတ်ဆားထုပ်များကိုလည်း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ရရှိနိုင်သည</a:t>
            </a:r>
            <a:r>
              <a:rPr lang="en-US" sz="2000" dirty="0">
                <a:latin typeface="Pyidaungsu" panose="020B0502040204020203" pitchFamily="34" charset="0"/>
                <a:cs typeface="Pyidaungsu" panose="020B0502040204020203" pitchFamily="34" charset="0"/>
              </a:rPr>
              <a:t>်။ </a:t>
            </a:r>
          </a:p>
          <a:p>
            <a:pPr marL="0" indent="0">
              <a:lnSpc>
                <a:spcPct val="120000"/>
              </a:lnSpc>
              <a:spcBef>
                <a:spcPts val="600"/>
              </a:spcBef>
              <a:buNone/>
            </a:pPr>
            <a:r>
              <a:rPr lang="en-US" sz="2000" dirty="0">
                <a:latin typeface="Pyidaungsu" panose="020B0502040204020203" pitchFamily="34" charset="0"/>
                <a:cs typeface="Pyidaungsu" panose="020B0502040204020203" pitchFamily="34" charset="0"/>
              </a:rPr>
              <a:t> </a:t>
            </a:r>
          </a:p>
        </p:txBody>
      </p:sp>
      <p:sp>
        <p:nvSpPr>
          <p:cNvPr id="4" name="Date Placeholder 3"/>
          <p:cNvSpPr>
            <a:spLocks noGrp="1"/>
          </p:cNvSpPr>
          <p:nvPr>
            <p:ph type="dt" sz="half" idx="10"/>
          </p:nvPr>
        </p:nvSpPr>
        <p:spPr/>
        <p:txBody>
          <a:bodyPr/>
          <a:lstStyle/>
          <a:p>
            <a:fld id="{7ECB48C5-F6E3-4904-A013-28A1A1817B3A}" type="datetime1">
              <a:rPr lang="en-US" smtClean="0"/>
              <a:t>6/14/23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21</a:t>
            </a:fld>
            <a:endParaRPr lang="en-US" dirty="0">
              <a:solidFill>
                <a:prstClr val="white"/>
              </a:solidFill>
            </a:endParaRPr>
          </a:p>
        </p:txBody>
      </p:sp>
      <p:pic>
        <p:nvPicPr>
          <p:cNvPr id="8" name="Picture 7"/>
          <p:cNvPicPr>
            <a:picLocks noChangeAspect="1"/>
          </p:cNvPicPr>
          <p:nvPr/>
        </p:nvPicPr>
        <p:blipFill>
          <a:blip r:embed="rId4"/>
          <a:stretch>
            <a:fillRect/>
          </a:stretch>
        </p:blipFill>
        <p:spPr>
          <a:xfrm>
            <a:off x="10416480" y="7586"/>
            <a:ext cx="1415480" cy="856581"/>
          </a:xfrm>
          <a:prstGeom prst="rect">
            <a:avLst/>
          </a:prstGeom>
        </p:spPr>
      </p:pic>
    </p:spTree>
    <p:extLst>
      <p:ext uri="{BB962C8B-B14F-4D97-AF65-F5344CB8AC3E}">
        <p14:creationId xmlns:p14="http://schemas.microsoft.com/office/powerpoint/2010/main" val="25802761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00062"/>
            <a:ext cx="10515600" cy="1139825"/>
          </a:xfrm>
        </p:spPr>
        <p:txBody>
          <a:bodyPr>
            <a:normAutofit fontScale="90000"/>
          </a:bodyPr>
          <a:lstStyle/>
          <a:p>
            <a:pPr>
              <a:lnSpc>
                <a:spcPct val="120000"/>
              </a:lnSpc>
            </a:pPr>
            <a:r>
              <a:rPr lang="en-US" sz="3200" b="1" dirty="0" err="1">
                <a:latin typeface="Pyidaungsu" panose="020B0502040204020203" pitchFamily="34" charset="0"/>
                <a:cs typeface="Pyidaungsu" panose="020B0502040204020203" pitchFamily="34" charset="0"/>
              </a:rPr>
              <a:t>အလွန်ပြင်းထန်အာဟာရချို့တဲ့မှု</a:t>
            </a:r>
            <a:r>
              <a:rPr lang="en-US" sz="3200" b="1" dirty="0">
                <a:latin typeface="Pyidaungsu" panose="020B0502040204020203" pitchFamily="34" charset="0"/>
                <a:cs typeface="Pyidaungsu" panose="020B0502040204020203" pitchFamily="34" charset="0"/>
              </a:rPr>
              <a:t> (SAM) </a:t>
            </a:r>
            <a:r>
              <a:rPr lang="en-US" sz="3200" b="1" dirty="0" err="1">
                <a:latin typeface="Pyidaungsu" panose="020B0502040204020203" pitchFamily="34" charset="0"/>
                <a:cs typeface="Pyidaungsu" panose="020B0502040204020203" pitchFamily="34" charset="0"/>
              </a:rPr>
              <a:t>ရှိနေသည</a:t>
            </a:r>
            <a:r>
              <a:rPr lang="en-US" sz="3200" b="1" dirty="0">
                <a:latin typeface="Pyidaungsu" panose="020B0502040204020203" pitchFamily="34" charset="0"/>
                <a:cs typeface="Pyidaungsu" panose="020B0502040204020203" pitchFamily="34" charset="0"/>
              </a:rPr>
              <a:t>့် </a:t>
            </a:r>
            <a:r>
              <a:rPr lang="en-US" sz="3200" b="1" dirty="0" err="1">
                <a:latin typeface="Pyidaungsu" panose="020B0502040204020203" pitchFamily="34" charset="0"/>
                <a:cs typeface="Pyidaungsu" panose="020B0502040204020203" pitchFamily="34" charset="0"/>
              </a:rPr>
              <a:t>ကလေးသူငယ်များ</a:t>
            </a:r>
            <a:endParaRPr lang="en-US" sz="3200" b="1" dirty="0">
              <a:latin typeface="Pyidaungsu" panose="020B0502040204020203" pitchFamily="34" charset="0"/>
              <a:cs typeface="Pyidaungsu" panose="020B0502040204020203" pitchFamily="34" charset="0"/>
            </a:endParaRPr>
          </a:p>
        </p:txBody>
      </p:sp>
      <p:sp>
        <p:nvSpPr>
          <p:cNvPr id="3" name="Content Placeholder 2"/>
          <p:cNvSpPr>
            <a:spLocks noGrp="1"/>
          </p:cNvSpPr>
          <p:nvPr>
            <p:ph idx="1"/>
          </p:nvPr>
        </p:nvSpPr>
        <p:spPr>
          <a:xfrm>
            <a:off x="838200" y="2005012"/>
            <a:ext cx="10515600" cy="4351338"/>
          </a:xfrm>
        </p:spPr>
        <p:txBody>
          <a:bodyPr>
            <a:normAutofit/>
          </a:bodyPr>
          <a:lstStyle/>
          <a:p>
            <a:pPr>
              <a:lnSpc>
                <a:spcPct val="120000"/>
              </a:lnSpc>
            </a:pPr>
            <a:r>
              <a:rPr lang="en-US" sz="2000" dirty="0" err="1">
                <a:latin typeface="Pyidaungsu" panose="020B0502040204020203" pitchFamily="34" charset="0"/>
                <a:cs typeface="Pyidaungsu" panose="020B0502040204020203" pitchFamily="34" charset="0"/>
              </a:rPr>
              <a:t>အလွန်ပြင်းထန်အဟာရချို့တဲ့မှု</a:t>
            </a:r>
            <a:r>
              <a:rPr lang="en-US" sz="2000" dirty="0">
                <a:latin typeface="Pyidaungsu" panose="020B0502040204020203" pitchFamily="34" charset="0"/>
                <a:cs typeface="Pyidaungsu" panose="020B0502040204020203" pitchFamily="34" charset="0"/>
              </a:rPr>
              <a:t> (SAM) </a:t>
            </a:r>
            <a:r>
              <a:rPr lang="en-US" sz="2000" dirty="0" err="1">
                <a:latin typeface="Pyidaungsu" panose="020B0502040204020203" pitchFamily="34" charset="0"/>
                <a:cs typeface="Pyidaungsu" panose="020B0502040204020203" pitchFamily="34" charset="0"/>
              </a:rPr>
              <a:t>ရှိသည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ကလေးသူငယ်များ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ကာလဝမ်းရောဂါဖြစ်ပွားပါက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ကုသရေးပ</a:t>
            </a:r>
            <a:r>
              <a:rPr lang="en-US" sz="2000" dirty="0">
                <a:latin typeface="Pyidaungsu" panose="020B0502040204020203" pitchFamily="34" charset="0"/>
                <a:cs typeface="Pyidaungsu" panose="020B0502040204020203" pitchFamily="34" charset="0"/>
              </a:rPr>
              <a:t>ြဿ</a:t>
            </a:r>
            <a:r>
              <a:rPr lang="en-US" sz="2000" dirty="0" err="1">
                <a:latin typeface="Pyidaungsu" panose="020B0502040204020203" pitchFamily="34" charset="0"/>
                <a:cs typeface="Pyidaungsu" panose="020B0502040204020203" pitchFamily="34" charset="0"/>
              </a:rPr>
              <a:t>နာ</a:t>
            </a:r>
            <a:r>
              <a:rPr lang="en-US" sz="2000" dirty="0">
                <a:latin typeface="Pyidaungsu" panose="020B0502040204020203" pitchFamily="34" charset="0"/>
                <a:cs typeface="Pyidaungsu" panose="020B0502040204020203" pitchFamily="34" charset="0"/>
              </a:rPr>
              <a:t> (complication) နှင့် </a:t>
            </a:r>
            <a:r>
              <a:rPr lang="en-US" sz="2000" dirty="0" err="1">
                <a:latin typeface="Pyidaungsu" panose="020B0502040204020203" pitchFamily="34" charset="0"/>
                <a:cs typeface="Pyidaungsu" panose="020B0502040204020203" pitchFamily="34" charset="0"/>
              </a:rPr>
              <a:t>သေဆုံးမှု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အန္တရာယ်ဖြစ်နိုင်ခြေရှိသည</a:t>
            </a:r>
            <a:r>
              <a:rPr lang="en-US" sz="2000" dirty="0">
                <a:latin typeface="Pyidaungsu" panose="020B0502040204020203" pitchFamily="34" charset="0"/>
                <a:cs typeface="Pyidaungsu" panose="020B0502040204020203" pitchFamily="34" charset="0"/>
              </a:rPr>
              <a:t>်။ </a:t>
            </a:r>
          </a:p>
          <a:p>
            <a:pPr>
              <a:lnSpc>
                <a:spcPct val="120000"/>
              </a:lnSpc>
            </a:pPr>
            <a:r>
              <a:rPr lang="en-US" sz="2000" dirty="0" err="1">
                <a:latin typeface="Pyidaungsu" panose="020B0502040204020203" pitchFamily="34" charset="0"/>
                <a:cs typeface="Pyidaungsu" panose="020B0502040204020203" pitchFamily="34" charset="0"/>
              </a:rPr>
              <a:t>ကာလဝမ်းရောဂါဖြစ်ပွားသည်ဟု</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သံသယရှိသော</a:t>
            </a:r>
            <a:r>
              <a:rPr lang="en-US" sz="2000" dirty="0">
                <a:latin typeface="Pyidaungsu" panose="020B0502040204020203" pitchFamily="34" charset="0"/>
                <a:cs typeface="Pyidaungsu" panose="020B0502040204020203" pitchFamily="34" charset="0"/>
              </a:rPr>
              <a:t> SAM </a:t>
            </a:r>
            <a:r>
              <a:rPr lang="en-US" sz="2000" dirty="0" err="1">
                <a:latin typeface="Pyidaungsu" panose="020B0502040204020203" pitchFamily="34" charset="0"/>
                <a:cs typeface="Pyidaungsu" panose="020B0502040204020203" pitchFamily="34" charset="0"/>
              </a:rPr>
              <a:t>ကလေးသူငယ်များအား</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ချက်ချင်းကုသပေးနိုင်ရန်အတွက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ကာလဝမ်းရောဂါကုသရေးစင်တာများသို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အမြဲတမ်း</a:t>
            </a:r>
            <a:r>
              <a:rPr lang="en-US" sz="2000" dirty="0">
                <a:latin typeface="Pyidaungsu" panose="020B0502040204020203" pitchFamily="34" charset="0"/>
                <a:cs typeface="Pyidaungsu" panose="020B0502040204020203" pitchFamily="34" charset="0"/>
              </a:rPr>
              <a:t> လွှ</a:t>
            </a:r>
            <a:r>
              <a:rPr lang="en-US" sz="2000" dirty="0" err="1">
                <a:latin typeface="Pyidaungsu" panose="020B0502040204020203" pitchFamily="34" charset="0"/>
                <a:cs typeface="Pyidaungsu" panose="020B0502040204020203" pitchFamily="34" charset="0"/>
              </a:rPr>
              <a:t>ဲပြောင်းပေးပ</a:t>
            </a:r>
            <a:r>
              <a:rPr lang="en-US" sz="2000" dirty="0">
                <a:latin typeface="Pyidaungsu" panose="020B0502040204020203" pitchFamily="34" charset="0"/>
                <a:cs typeface="Pyidaungsu" panose="020B0502040204020203" pitchFamily="34" charset="0"/>
              </a:rPr>
              <a:t>ါ။ </a:t>
            </a:r>
          </a:p>
          <a:p>
            <a:pPr>
              <a:lnSpc>
                <a:spcPct val="120000"/>
              </a:lnSpc>
            </a:pPr>
            <a:r>
              <a:rPr lang="en-US" sz="2000" dirty="0" err="1">
                <a:latin typeface="Pyidaungsu" panose="020B0502040204020203" pitchFamily="34" charset="0"/>
                <a:cs typeface="Pyidaungsu" panose="020B0502040204020203" pitchFamily="34" charset="0"/>
              </a:rPr>
              <a:t>အမှန်တကယ်ရေဓါတ်ခမ်းခြောက်မှုမရှိသော်လည်း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ရေဓါတ်ခမ်းခြောက်သည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လက္ခဏာများ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ရှိကောင်းရှိနေနိုင်သည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အရေပြားတုံ့ပြန်မှုနှေးကွေးခြင်း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မျက်တွင်းချိုင</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ခြင်း</a:t>
            </a:r>
            <a:r>
              <a:rPr lang="en-US" sz="2000" dirty="0">
                <a:latin typeface="Pyidaungsu" panose="020B0502040204020203" pitchFamily="34" charset="0"/>
                <a:cs typeface="Pyidaungsu" panose="020B0502040204020203" pitchFamily="34" charset="0"/>
              </a:rPr>
              <a:t>)</a:t>
            </a:r>
          </a:p>
          <a:p>
            <a:pPr>
              <a:lnSpc>
                <a:spcPct val="120000"/>
              </a:lnSpc>
            </a:pPr>
            <a:r>
              <a:rPr lang="en-US" sz="2000" dirty="0">
                <a:latin typeface="Pyidaungsu" panose="020B0502040204020203" pitchFamily="34" charset="0"/>
                <a:cs typeface="Pyidaungsu" panose="020B0502040204020203" pitchFamily="34" charset="0"/>
              </a:rPr>
              <a:t>SAM </a:t>
            </a:r>
            <a:r>
              <a:rPr lang="en-US" sz="2000" dirty="0" err="1">
                <a:latin typeface="Pyidaungsu" panose="020B0502040204020203" pitchFamily="34" charset="0"/>
                <a:cs typeface="Pyidaungsu" panose="020B0502040204020203" pitchFamily="34" charset="0"/>
              </a:rPr>
              <a:t>ရှိသည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ကလေးသူငယ်များသည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အထူးသဖြင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သွေးတွင်းသကြားဓါတ်နည်းခြင်းနှင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ပုံမှန်ထက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ကိုယ်အပူချိန်လျော့ခြင်းတို</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ဖြစ်လွယ်ကြသည</a:t>
            </a:r>
            <a:r>
              <a:rPr lang="en-US" sz="2000" dirty="0">
                <a:latin typeface="Pyidaungsu" panose="020B0502040204020203" pitchFamily="34" charset="0"/>
                <a:cs typeface="Pyidaungsu" panose="020B0502040204020203" pitchFamily="34" charset="0"/>
              </a:rPr>
              <a:t>်။ </a:t>
            </a:r>
          </a:p>
          <a:p>
            <a:pPr>
              <a:lnSpc>
                <a:spcPct val="120000"/>
              </a:lnSpc>
            </a:pPr>
            <a:endParaRPr lang="en-US" sz="2000" dirty="0">
              <a:latin typeface="Pyidaungsu" panose="020B0502040204020203" pitchFamily="34" charset="0"/>
              <a:cs typeface="Pyidaungsu" panose="020B0502040204020203" pitchFamily="34" charset="0"/>
            </a:endParaRPr>
          </a:p>
        </p:txBody>
      </p:sp>
      <p:sp>
        <p:nvSpPr>
          <p:cNvPr id="4" name="Date Placeholder 3"/>
          <p:cNvSpPr>
            <a:spLocks noGrp="1"/>
          </p:cNvSpPr>
          <p:nvPr>
            <p:ph type="dt" sz="half" idx="10"/>
          </p:nvPr>
        </p:nvSpPr>
        <p:spPr/>
        <p:txBody>
          <a:bodyPr/>
          <a:lstStyle/>
          <a:p>
            <a:fld id="{D3BFBEC0-2C5A-4B5A-8F94-AFE5D37DFBB0}" type="datetime1">
              <a:rPr lang="en-US" smtClean="0"/>
              <a:t>6/14/23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22</a:t>
            </a:fld>
            <a:endParaRPr lang="en-US" dirty="0">
              <a:solidFill>
                <a:prstClr val="white"/>
              </a:solidFill>
            </a:endParaRPr>
          </a:p>
        </p:txBody>
      </p:sp>
      <p:pic>
        <p:nvPicPr>
          <p:cNvPr id="7" name="Picture 6"/>
          <p:cNvPicPr>
            <a:picLocks noChangeAspect="1"/>
          </p:cNvPicPr>
          <p:nvPr/>
        </p:nvPicPr>
        <p:blipFill>
          <a:blip r:embed="rId2"/>
          <a:stretch>
            <a:fillRect/>
          </a:stretch>
        </p:blipFill>
        <p:spPr>
          <a:xfrm>
            <a:off x="10344472" y="22570"/>
            <a:ext cx="1415480" cy="685109"/>
          </a:xfrm>
          <a:prstGeom prst="rect">
            <a:avLst/>
          </a:prstGeom>
        </p:spPr>
      </p:pic>
    </p:spTree>
    <p:extLst>
      <p:ext uri="{BB962C8B-B14F-4D97-AF65-F5344CB8AC3E}">
        <p14:creationId xmlns:p14="http://schemas.microsoft.com/office/powerpoint/2010/main" val="37644916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20688"/>
            <a:ext cx="10515600" cy="792088"/>
          </a:xfrm>
        </p:spPr>
        <p:txBody>
          <a:bodyPr>
            <a:normAutofit/>
          </a:bodyPr>
          <a:lstStyle/>
          <a:p>
            <a:r>
              <a:rPr lang="en-US" sz="3200" b="1" dirty="0">
                <a:latin typeface="Pyidaungsu" panose="020B0502040204020203" pitchFamily="34" charset="0"/>
                <a:cs typeface="Pyidaungsu" panose="020B0502040204020203" pitchFamily="34" charset="0"/>
              </a:rPr>
              <a:t>SAM တွင် (</a:t>
            </a:r>
            <a:r>
              <a:rPr lang="en-US" sz="3200" b="1" dirty="0" err="1">
                <a:latin typeface="Pyidaungsu" panose="020B0502040204020203" pitchFamily="34" charset="0"/>
                <a:cs typeface="Pyidaungsu" panose="020B0502040204020203" pitchFamily="34" charset="0"/>
              </a:rPr>
              <a:t>ပြင်းထန</a:t>
            </a:r>
            <a:r>
              <a:rPr lang="en-US" sz="3200" b="1" dirty="0">
                <a:latin typeface="Pyidaungsu" panose="020B0502040204020203" pitchFamily="34" charset="0"/>
                <a:cs typeface="Pyidaungsu" panose="020B0502040204020203" pitchFamily="34" charset="0"/>
              </a:rPr>
              <a:t>်) </a:t>
            </a:r>
            <a:r>
              <a:rPr lang="en-US" sz="3200" b="1" dirty="0" err="1">
                <a:latin typeface="Pyidaungsu" panose="020B0502040204020203" pitchFamily="34" charset="0"/>
                <a:cs typeface="Pyidaungsu" panose="020B0502040204020203" pitchFamily="34" charset="0"/>
              </a:rPr>
              <a:t>ရေဓါတ်ခမ်းခြောက်မှုအား</a:t>
            </a:r>
            <a:r>
              <a:rPr lang="en-US" sz="3200" b="1" dirty="0">
                <a:latin typeface="Pyidaungsu" panose="020B0502040204020203" pitchFamily="34" charset="0"/>
                <a:cs typeface="Pyidaungsu" panose="020B0502040204020203" pitchFamily="34" charset="0"/>
              </a:rPr>
              <a:t> </a:t>
            </a:r>
            <a:r>
              <a:rPr lang="en-US" sz="3200" b="1" dirty="0" err="1">
                <a:latin typeface="Pyidaungsu" panose="020B0502040204020203" pitchFamily="34" charset="0"/>
                <a:cs typeface="Pyidaungsu" panose="020B0502040204020203" pitchFamily="34" charset="0"/>
              </a:rPr>
              <a:t>ကုသခြင်း</a:t>
            </a:r>
            <a:endParaRPr lang="en-US" sz="3200" b="1" dirty="0">
              <a:latin typeface="Pyidaungsu" panose="020B0502040204020203" pitchFamily="34" charset="0"/>
              <a:cs typeface="Pyidaungsu" panose="020B0502040204020203" pitchFamily="34" charset="0"/>
            </a:endParaRPr>
          </a:p>
        </p:txBody>
      </p:sp>
      <p:sp>
        <p:nvSpPr>
          <p:cNvPr id="3" name="Content Placeholder 2"/>
          <p:cNvSpPr>
            <a:spLocks noGrp="1"/>
          </p:cNvSpPr>
          <p:nvPr>
            <p:ph idx="1"/>
          </p:nvPr>
        </p:nvSpPr>
        <p:spPr>
          <a:xfrm>
            <a:off x="838200" y="1914689"/>
            <a:ext cx="10515600" cy="4262274"/>
          </a:xfrm>
        </p:spPr>
        <p:txBody>
          <a:bodyPr>
            <a:normAutofit/>
          </a:bodyPr>
          <a:lstStyle/>
          <a:p>
            <a:pPr>
              <a:lnSpc>
                <a:spcPct val="120000"/>
              </a:lnSpc>
              <a:spcBef>
                <a:spcPts val="600"/>
              </a:spcBef>
            </a:pPr>
            <a:r>
              <a:rPr lang="en-US" sz="2000" dirty="0" err="1">
                <a:latin typeface="Pyidaungsu" panose="020B0502040204020203" pitchFamily="34" charset="0"/>
                <a:cs typeface="Pyidaungsu" panose="020B0502040204020203" pitchFamily="34" charset="0"/>
              </a:rPr>
              <a:t>ကုသမှု</a:t>
            </a:r>
            <a:r>
              <a:rPr lang="en-US" sz="2000" dirty="0">
                <a:latin typeface="Pyidaungsu" panose="020B0502040204020203" pitchFamily="34" charset="0"/>
                <a:cs typeface="Pyidaungsu" panose="020B0502040204020203" pitchFamily="34" charset="0"/>
              </a:rPr>
              <a:t> - SAM </a:t>
            </a:r>
            <a:r>
              <a:rPr lang="en-US" sz="2000" dirty="0" err="1">
                <a:latin typeface="Pyidaungsu" panose="020B0502040204020203" pitchFamily="34" charset="0"/>
                <a:cs typeface="Pyidaungsu" panose="020B0502040204020203" pitchFamily="34" charset="0"/>
              </a:rPr>
              <a:t>ကလေးသူငယ်များအား</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ရေဓါတ်ပြန်လည်ဖြည</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တင်းပေးရေးနည်းလမ်းအတိုင်း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လိုက်နာပ</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အမှုန်နည်း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ဓါတ်ဆားရည</a:t>
            </a:r>
            <a:r>
              <a:rPr lang="en-US" sz="2000" dirty="0">
                <a:latin typeface="Pyidaungsu" panose="020B0502040204020203" pitchFamily="34" charset="0"/>
                <a:cs typeface="Pyidaungsu" panose="020B0502040204020203" pitchFamily="34" charset="0"/>
              </a:rPr>
              <a:t>် (low-osmolarity ORS) ကို </a:t>
            </a:r>
            <a:r>
              <a:rPr lang="en-US" sz="2000" dirty="0" err="1">
                <a:latin typeface="Pyidaungsu" panose="020B0502040204020203" pitchFamily="34" charset="0"/>
                <a:cs typeface="Pyidaungsu" panose="020B0502040204020203" pitchFamily="34" charset="0"/>
              </a:rPr>
              <a:t>သုံးပ</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ReSomal</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ဓါတ်ဆားရည်ကို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မသုံးပါနှင</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a:latin typeface="Pyidaungsu" panose="020B0502040204020203" pitchFamily="34" charset="0"/>
                <a:cs typeface="Pyidaungsu" panose="020B0502040204020203" pitchFamily="34" charset="0"/>
              </a:rPr>
              <a:t>Plan B နှင့် Plan C </a:t>
            </a:r>
            <a:r>
              <a:rPr lang="en-US" sz="2000" dirty="0" err="1">
                <a:latin typeface="Pyidaungsu" panose="020B0502040204020203" pitchFamily="34" charset="0"/>
                <a:cs typeface="Pyidaungsu" panose="020B0502040204020203" pitchFamily="34" charset="0"/>
              </a:rPr>
              <a:t>ကုသမှုများတွင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ရေဓါတ်လွန်ခြင်း</a:t>
            </a:r>
            <a:r>
              <a:rPr lang="en-US" sz="2000" dirty="0">
                <a:latin typeface="Pyidaungsu" panose="020B0502040204020203" pitchFamily="34" charset="0"/>
                <a:cs typeface="Pyidaungsu" panose="020B0502040204020203" pitchFamily="34" charset="0"/>
              </a:rPr>
              <a:t> (over hydration) </a:t>
            </a:r>
            <a:r>
              <a:rPr lang="en-US" sz="2000" dirty="0" err="1">
                <a:latin typeface="Pyidaungsu" panose="020B0502040204020203" pitchFamily="34" charset="0"/>
                <a:cs typeface="Pyidaungsu" panose="020B0502040204020203" pitchFamily="34" charset="0"/>
              </a:rPr>
              <a:t>လက္ခဏာများကို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အနီးကပ</a:t>
            </a:r>
            <a:r>
              <a:rPr lang="en-US" sz="2000" dirty="0">
                <a:latin typeface="Pyidaungsu" panose="020B0502040204020203" pitchFamily="34" charset="0"/>
                <a:cs typeface="Pyidaungsu" panose="020B0502040204020203" pitchFamily="34" charset="0"/>
              </a:rPr>
              <a:t>် စောင့်ကြည့်</a:t>
            </a:r>
            <a:r>
              <a:rPr lang="en-US" sz="2000" dirty="0" err="1">
                <a:latin typeface="Pyidaungsu" panose="020B0502040204020203" pitchFamily="34" charset="0"/>
                <a:cs typeface="Pyidaungsu" panose="020B0502040204020203" pitchFamily="34" charset="0"/>
              </a:rPr>
              <a:t>ရန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လိုအပ်သည</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အာဟာရကုထုံးနို</a:t>
            </a:r>
            <a:r>
              <a:rPr lang="en-US" sz="2000" dirty="0">
                <a:latin typeface="Pyidaungsu" panose="020B0502040204020203" pitchFamily="34" charset="0"/>
                <a:cs typeface="Pyidaungsu" panose="020B0502040204020203" pitchFamily="34" charset="0"/>
              </a:rPr>
              <a:t>့ (therapeutic milk - F75) ကို </a:t>
            </a:r>
            <a:r>
              <a:rPr lang="en-US" sz="2000" dirty="0" err="1">
                <a:latin typeface="Pyidaungsu" panose="020B0502040204020203" pitchFamily="34" charset="0"/>
                <a:cs typeface="Pyidaungsu" panose="020B0502040204020203" pitchFamily="34" charset="0"/>
              </a:rPr>
              <a:t>စောစီးစွာ</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တိုက်က</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ေးပ</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ရေဓါတ်ပြန်လည်ဖြည</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တင်းရန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ကုသစဉ်အတွင်းတွင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မိခင်နို့တိုက်ခြင်းနှင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အာဟာရကုထုံးနို့တိုက်ခြင်းကို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ဆက်လက်ပြုလုပ်နေရမည</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အာဟာရကုထုံးနို</a:t>
            </a:r>
            <a:r>
              <a:rPr lang="en-US" sz="2000" dirty="0">
                <a:latin typeface="Pyidaungsu" panose="020B0502040204020203" pitchFamily="34" charset="0"/>
                <a:cs typeface="Pyidaungsu" panose="020B0502040204020203" pitchFamily="34" charset="0"/>
              </a:rPr>
              <a:t>့ (therapeutic milk) </a:t>
            </a:r>
            <a:r>
              <a:rPr lang="en-US" sz="2000" dirty="0" err="1">
                <a:latin typeface="Pyidaungsu" panose="020B0502040204020203" pitchFamily="34" charset="0"/>
                <a:cs typeface="Pyidaungsu" panose="020B0502040204020203" pitchFamily="34" charset="0"/>
              </a:rPr>
              <a:t>ဖြင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ကုသပါက</a:t>
            </a:r>
            <a:r>
              <a:rPr lang="en-US" sz="2000" dirty="0">
                <a:latin typeface="Pyidaungsu" panose="020B0502040204020203" pitchFamily="34" charset="0"/>
                <a:cs typeface="Pyidaungsu" panose="020B0502040204020203" pitchFamily="34" charset="0"/>
              </a:rPr>
              <a:t>၊ zinc ဖြည့်</a:t>
            </a:r>
            <a:r>
              <a:rPr lang="en-US" sz="2000" dirty="0" err="1">
                <a:latin typeface="Pyidaungsu" panose="020B0502040204020203" pitchFamily="34" charset="0"/>
                <a:cs typeface="Pyidaungsu" panose="020B0502040204020203" pitchFamily="34" charset="0"/>
              </a:rPr>
              <a:t>စွက်ပေးရန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မလိုအပ်ပ</a:t>
            </a:r>
            <a:r>
              <a:rPr lang="en-US" sz="2000" dirty="0">
                <a:latin typeface="Pyidaungsu" panose="020B0502040204020203" pitchFamily="34" charset="0"/>
                <a:cs typeface="Pyidaungsu" panose="020B0502040204020203" pitchFamily="34" charset="0"/>
              </a:rPr>
              <a:t>ါ။  </a:t>
            </a:r>
          </a:p>
          <a:p>
            <a:pPr marL="0" indent="0">
              <a:lnSpc>
                <a:spcPct val="120000"/>
              </a:lnSpc>
              <a:spcBef>
                <a:spcPts val="600"/>
              </a:spcBef>
              <a:buNone/>
            </a:pPr>
            <a:endParaRPr lang="en-US" sz="2000" dirty="0">
              <a:latin typeface="Pyidaungsu" panose="020B0502040204020203" pitchFamily="34" charset="0"/>
              <a:cs typeface="Pyidaungsu" panose="020B0502040204020203" pitchFamily="34" charset="0"/>
            </a:endParaRPr>
          </a:p>
          <a:p>
            <a:pPr>
              <a:lnSpc>
                <a:spcPct val="120000"/>
              </a:lnSpc>
              <a:spcBef>
                <a:spcPts val="600"/>
              </a:spcBef>
            </a:pPr>
            <a:endParaRPr lang="en-US" sz="2000" dirty="0">
              <a:latin typeface="Pyidaungsu" panose="020B0502040204020203" pitchFamily="34" charset="0"/>
              <a:cs typeface="Pyidaungsu" panose="020B0502040204020203" pitchFamily="34" charset="0"/>
            </a:endParaRPr>
          </a:p>
          <a:p>
            <a:pPr>
              <a:lnSpc>
                <a:spcPct val="120000"/>
              </a:lnSpc>
              <a:spcBef>
                <a:spcPts val="600"/>
              </a:spcBef>
            </a:pPr>
            <a:endParaRPr lang="en-US" sz="2000" dirty="0">
              <a:latin typeface="Pyidaungsu" panose="020B0502040204020203" pitchFamily="34" charset="0"/>
              <a:cs typeface="Pyidaungsu" panose="020B0502040204020203" pitchFamily="34" charset="0"/>
            </a:endParaRPr>
          </a:p>
        </p:txBody>
      </p:sp>
      <p:sp>
        <p:nvSpPr>
          <p:cNvPr id="4" name="Date Placeholder 3"/>
          <p:cNvSpPr>
            <a:spLocks noGrp="1"/>
          </p:cNvSpPr>
          <p:nvPr>
            <p:ph type="dt" sz="half" idx="10"/>
          </p:nvPr>
        </p:nvSpPr>
        <p:spPr/>
        <p:txBody>
          <a:bodyPr/>
          <a:lstStyle/>
          <a:p>
            <a:fld id="{B3BA60BF-B8BE-463F-BA59-7B78F6569ADC}" type="datetime1">
              <a:rPr lang="en-US" smtClean="0"/>
              <a:t>6/14/23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23</a:t>
            </a:fld>
            <a:endParaRPr lang="en-US" dirty="0">
              <a:solidFill>
                <a:prstClr val="white"/>
              </a:solidFill>
            </a:endParaRPr>
          </a:p>
        </p:txBody>
      </p:sp>
      <p:pic>
        <p:nvPicPr>
          <p:cNvPr id="8" name="Picture 7"/>
          <p:cNvPicPr>
            <a:picLocks noChangeAspect="1"/>
          </p:cNvPicPr>
          <p:nvPr/>
        </p:nvPicPr>
        <p:blipFill>
          <a:blip r:embed="rId3"/>
          <a:stretch>
            <a:fillRect/>
          </a:stretch>
        </p:blipFill>
        <p:spPr>
          <a:xfrm>
            <a:off x="10416480" y="7587"/>
            <a:ext cx="1415480" cy="673450"/>
          </a:xfrm>
          <a:prstGeom prst="rect">
            <a:avLst/>
          </a:prstGeom>
        </p:spPr>
      </p:pic>
    </p:spTree>
    <p:extLst>
      <p:ext uri="{BB962C8B-B14F-4D97-AF65-F5344CB8AC3E}">
        <p14:creationId xmlns:p14="http://schemas.microsoft.com/office/powerpoint/2010/main" val="30862084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1594504" cy="1263675"/>
          </a:xfrm>
        </p:spPr>
        <p:txBody>
          <a:bodyPr>
            <a:normAutofit/>
          </a:bodyPr>
          <a:lstStyle/>
          <a:p>
            <a:r>
              <a:rPr lang="en-US" sz="3200" b="1" dirty="0">
                <a:latin typeface="Pyidaungsu" panose="020B0502040204020203" pitchFamily="34" charset="0"/>
                <a:cs typeface="Pyidaungsu" panose="020B0502040204020203" pitchFamily="34" charset="0"/>
              </a:rPr>
              <a:t>GTFCC app </a:t>
            </a:r>
            <a:r>
              <a:rPr lang="en-US" sz="3200" b="1" dirty="0" err="1">
                <a:latin typeface="Pyidaungsu" panose="020B0502040204020203" pitchFamily="34" charset="0"/>
                <a:cs typeface="Pyidaungsu" panose="020B0502040204020203" pitchFamily="34" charset="0"/>
              </a:rPr>
              <a:t>လေ့ကျင</a:t>
            </a:r>
            <a:r>
              <a:rPr lang="en-US" sz="3200" b="1" dirty="0">
                <a:latin typeface="Pyidaungsu" panose="020B0502040204020203" pitchFamily="34" charset="0"/>
                <a:cs typeface="Pyidaungsu" panose="020B0502040204020203" pitchFamily="34" charset="0"/>
              </a:rPr>
              <a:t>့်</a:t>
            </a:r>
            <a:r>
              <a:rPr lang="en-US" sz="3200" b="1" dirty="0" err="1">
                <a:latin typeface="Pyidaungsu" panose="020B0502040204020203" pitchFamily="34" charset="0"/>
                <a:cs typeface="Pyidaungsu" panose="020B0502040204020203" pitchFamily="34" charset="0"/>
              </a:rPr>
              <a:t>ခန်း</a:t>
            </a:r>
            <a:r>
              <a:rPr lang="en-US" sz="3200" b="1" dirty="0">
                <a:latin typeface="Pyidaungsu" panose="020B0502040204020203" pitchFamily="34" charset="0"/>
                <a:cs typeface="Pyidaungsu" panose="020B0502040204020203" pitchFamily="34" charset="0"/>
              </a:rPr>
              <a:t>၊ </a:t>
            </a:r>
            <a:r>
              <a:rPr lang="en-US" sz="3200" b="1" dirty="0" err="1">
                <a:latin typeface="Pyidaungsu" panose="020B0502040204020203" pitchFamily="34" charset="0"/>
                <a:cs typeface="Pyidaungsu" panose="020B0502040204020203" pitchFamily="34" charset="0"/>
              </a:rPr>
              <a:t>လူနာအကြောင်း</a:t>
            </a:r>
            <a:r>
              <a:rPr lang="en-US" sz="3200" b="1" dirty="0">
                <a:latin typeface="Pyidaungsu" panose="020B0502040204020203" pitchFamily="34" charset="0"/>
                <a:cs typeface="Pyidaungsu" panose="020B0502040204020203" pitchFamily="34" charset="0"/>
              </a:rPr>
              <a:t> </a:t>
            </a:r>
            <a:r>
              <a:rPr lang="en-US" sz="3200" b="1" dirty="0" err="1">
                <a:latin typeface="Pyidaungsu" panose="020B0502040204020203" pitchFamily="34" charset="0"/>
                <a:cs typeface="Pyidaungsu" panose="020B0502040204020203" pitchFamily="34" charset="0"/>
              </a:rPr>
              <a:t>ရှင်းလင်းတင်ပြချက</a:t>
            </a:r>
            <a:r>
              <a:rPr lang="en-US" sz="3200" b="1" dirty="0">
                <a:latin typeface="Pyidaungsu" panose="020B0502040204020203" pitchFamily="34" charset="0"/>
                <a:cs typeface="Pyidaungsu" panose="020B0502040204020203" pitchFamily="34" charset="0"/>
              </a:rPr>
              <a:t>်</a:t>
            </a:r>
            <a:endParaRPr lang="en-US" sz="3200" dirty="0"/>
          </a:p>
        </p:txBody>
      </p:sp>
      <p:sp>
        <p:nvSpPr>
          <p:cNvPr id="7" name="Content Placeholder 6"/>
          <p:cNvSpPr>
            <a:spLocks noGrp="1"/>
          </p:cNvSpPr>
          <p:nvPr>
            <p:ph sz="half" idx="1"/>
          </p:nvPr>
        </p:nvSpPr>
        <p:spPr>
          <a:xfrm>
            <a:off x="838200" y="1628800"/>
            <a:ext cx="5181600" cy="4548163"/>
          </a:xfrm>
        </p:spPr>
        <p:txBody>
          <a:bodyPr>
            <a:normAutofit/>
          </a:bodyPr>
          <a:lstStyle/>
          <a:p>
            <a:pPr>
              <a:lnSpc>
                <a:spcPct val="120000"/>
              </a:lnSpc>
            </a:pPr>
            <a:r>
              <a:rPr lang="my-MM" sz="2400" dirty="0">
                <a:latin typeface="Pyidaungsu" panose="020B0502040204020203" pitchFamily="34" charset="0"/>
                <a:cs typeface="Pyidaungsu" panose="020B0502040204020203" pitchFamily="34" charset="0"/>
              </a:rPr>
              <a:t>ဆူး၊</a:t>
            </a:r>
            <a:r>
              <a:rPr lang="en-US" sz="2400" dirty="0">
                <a:latin typeface="Pyidaungsu" panose="020B0502040204020203" pitchFamily="34" charset="0"/>
                <a:cs typeface="Pyidaungsu" panose="020B0502040204020203" pitchFamily="34" charset="0"/>
              </a:rPr>
              <a:t> </a:t>
            </a:r>
            <a:r>
              <a:rPr lang="en-US" sz="2400" dirty="0" err="1">
                <a:latin typeface="Pyidaungsu" panose="020B0502040204020203" pitchFamily="34" charset="0"/>
                <a:cs typeface="Pyidaungsu" panose="020B0502040204020203" pitchFamily="34" charset="0"/>
              </a:rPr>
              <a:t>မိန်းကလေး</a:t>
            </a:r>
            <a:r>
              <a:rPr lang="en-US" sz="2400" dirty="0">
                <a:latin typeface="Pyidaungsu" panose="020B0502040204020203" pitchFamily="34" charset="0"/>
                <a:cs typeface="Pyidaungsu" panose="020B0502040204020203" pitchFamily="34" charset="0"/>
              </a:rPr>
              <a:t>၊ </a:t>
            </a:r>
            <a:r>
              <a:rPr lang="en-US" sz="2400" dirty="0" err="1">
                <a:latin typeface="Pyidaungsu" panose="020B0502040204020203" pitchFamily="34" charset="0"/>
                <a:cs typeface="Pyidaungsu" panose="020B0502040204020203" pitchFamily="34" charset="0"/>
              </a:rPr>
              <a:t>အသက</a:t>
            </a:r>
            <a:r>
              <a:rPr lang="en-US" sz="2400" dirty="0">
                <a:latin typeface="Pyidaungsu" panose="020B0502040204020203" pitchFamily="34" charset="0"/>
                <a:cs typeface="Pyidaungsu" panose="020B0502040204020203" pitchFamily="34" charset="0"/>
              </a:rPr>
              <a:t>် ၃ </a:t>
            </a:r>
            <a:r>
              <a:rPr lang="en-US" sz="2400" dirty="0" err="1">
                <a:latin typeface="Pyidaungsu" panose="020B0502040204020203" pitchFamily="34" charset="0"/>
                <a:cs typeface="Pyidaungsu" panose="020B0502040204020203" pitchFamily="34" charset="0"/>
              </a:rPr>
              <a:t>နှစ</a:t>
            </a:r>
            <a:r>
              <a:rPr lang="en-US" sz="2400" dirty="0">
                <a:latin typeface="Pyidaungsu" panose="020B0502040204020203" pitchFamily="34" charset="0"/>
                <a:cs typeface="Pyidaungsu" panose="020B0502040204020203" pitchFamily="34" charset="0"/>
              </a:rPr>
              <a:t>် </a:t>
            </a:r>
          </a:p>
          <a:p>
            <a:pPr>
              <a:lnSpc>
                <a:spcPct val="120000"/>
              </a:lnSpc>
            </a:pPr>
            <a:r>
              <a:rPr lang="en-US" sz="2400" dirty="0" err="1">
                <a:latin typeface="Pyidaungsu" panose="020B0502040204020203" pitchFamily="34" charset="0"/>
                <a:cs typeface="Pyidaungsu" panose="020B0502040204020203" pitchFamily="34" charset="0"/>
              </a:rPr>
              <a:t>ကိုယ်အလေးချိန</a:t>
            </a:r>
            <a:r>
              <a:rPr lang="en-US" sz="2400" dirty="0">
                <a:latin typeface="Pyidaungsu" panose="020B0502040204020203" pitchFamily="34" charset="0"/>
                <a:cs typeface="Pyidaungsu" panose="020B0502040204020203" pitchFamily="34" charset="0"/>
              </a:rPr>
              <a:t>် ၁၀.၅ </a:t>
            </a:r>
            <a:r>
              <a:rPr lang="en-US" sz="2400" dirty="0" err="1">
                <a:latin typeface="Pyidaungsu" panose="020B0502040204020203" pitchFamily="34" charset="0"/>
                <a:cs typeface="Pyidaungsu" panose="020B0502040204020203" pitchFamily="34" charset="0"/>
              </a:rPr>
              <a:t>ကီလိုဂရမ</a:t>
            </a:r>
            <a:r>
              <a:rPr lang="en-US" sz="2400" dirty="0">
                <a:latin typeface="Pyidaungsu" panose="020B0502040204020203" pitchFamily="34" charset="0"/>
                <a:cs typeface="Pyidaungsu" panose="020B0502040204020203" pitchFamily="34" charset="0"/>
              </a:rPr>
              <a:t>် </a:t>
            </a:r>
          </a:p>
          <a:p>
            <a:pPr>
              <a:lnSpc>
                <a:spcPct val="120000"/>
              </a:lnSpc>
            </a:pPr>
            <a:r>
              <a:rPr lang="en-US" sz="2400" dirty="0" err="1">
                <a:latin typeface="Pyidaungsu" panose="020B0502040204020203" pitchFamily="34" charset="0"/>
                <a:cs typeface="Pyidaungsu" panose="020B0502040204020203" pitchFamily="34" charset="0"/>
              </a:rPr>
              <a:t>အရပ်အမြင</a:t>
            </a:r>
            <a:r>
              <a:rPr lang="en-US" sz="2400" dirty="0">
                <a:latin typeface="Pyidaungsu" panose="020B0502040204020203" pitchFamily="34" charset="0"/>
                <a:cs typeface="Pyidaungsu" panose="020B0502040204020203" pitchFamily="34" charset="0"/>
              </a:rPr>
              <a:t>့် - ၈၈</a:t>
            </a:r>
          </a:p>
          <a:p>
            <a:pPr>
              <a:lnSpc>
                <a:spcPct val="120000"/>
              </a:lnSpc>
            </a:pPr>
            <a:r>
              <a:rPr lang="en-US" sz="2400" dirty="0" err="1">
                <a:latin typeface="Pyidaungsu" panose="020B0502040204020203" pitchFamily="34" charset="0"/>
                <a:cs typeface="Pyidaungsu" panose="020B0502040204020203" pitchFamily="34" charset="0"/>
              </a:rPr>
              <a:t>လက်မောင်းရင်းလုံးပတ</a:t>
            </a:r>
            <a:r>
              <a:rPr lang="en-US" sz="2400" dirty="0">
                <a:latin typeface="Pyidaungsu" panose="020B0502040204020203" pitchFamily="34" charset="0"/>
                <a:cs typeface="Pyidaungsu" panose="020B0502040204020203" pitchFamily="34" charset="0"/>
              </a:rPr>
              <a:t>် (</a:t>
            </a:r>
            <a:r>
              <a:rPr lang="en-US" sz="2400" dirty="0" err="1">
                <a:latin typeface="Pyidaungsu" panose="020B0502040204020203" pitchFamily="34" charset="0"/>
                <a:cs typeface="Pyidaungsu" panose="020B0502040204020203" pitchFamily="34" charset="0"/>
              </a:rPr>
              <a:t>Muac</a:t>
            </a:r>
            <a:r>
              <a:rPr lang="en-US" sz="2400" dirty="0">
                <a:latin typeface="Pyidaungsu" panose="020B0502040204020203" pitchFamily="34" charset="0"/>
                <a:cs typeface="Pyidaungsu" panose="020B0502040204020203" pitchFamily="34" charset="0"/>
              </a:rPr>
              <a:t>) : ၁၀.၂ </a:t>
            </a:r>
            <a:r>
              <a:rPr lang="en-US" sz="2400" dirty="0" err="1">
                <a:latin typeface="Pyidaungsu" panose="020B0502040204020203" pitchFamily="34" charset="0"/>
                <a:cs typeface="Pyidaungsu" panose="020B0502040204020203" pitchFamily="34" charset="0"/>
              </a:rPr>
              <a:t>စင်တီမီတာ</a:t>
            </a:r>
            <a:endParaRPr lang="en-US" sz="2400" dirty="0">
              <a:latin typeface="Pyidaungsu" panose="020B0502040204020203" pitchFamily="34" charset="0"/>
              <a:cs typeface="Pyidaungsu" panose="020B0502040204020203" pitchFamily="34" charset="0"/>
            </a:endParaRPr>
          </a:p>
        </p:txBody>
      </p:sp>
      <p:sp>
        <p:nvSpPr>
          <p:cNvPr id="8" name="Content Placeholder 7"/>
          <p:cNvSpPr>
            <a:spLocks noGrp="1"/>
          </p:cNvSpPr>
          <p:nvPr>
            <p:ph sz="half" idx="2"/>
          </p:nvPr>
        </p:nvSpPr>
        <p:spPr>
          <a:xfrm>
            <a:off x="6172200" y="1628800"/>
            <a:ext cx="5181600" cy="4548163"/>
          </a:xfrm>
        </p:spPr>
        <p:txBody>
          <a:bodyPr>
            <a:normAutofit/>
          </a:bodyPr>
          <a:lstStyle/>
          <a:p>
            <a:pPr marL="0" indent="0">
              <a:lnSpc>
                <a:spcPct val="120000"/>
              </a:lnSpc>
              <a:buNone/>
            </a:pPr>
            <a:r>
              <a:rPr lang="en-US" sz="2400" u="sng" dirty="0" err="1">
                <a:latin typeface="Pyidaungsu" panose="020B0502040204020203" pitchFamily="34" charset="0"/>
                <a:cs typeface="Pyidaungsu" panose="020B0502040204020203" pitchFamily="34" charset="0"/>
              </a:rPr>
              <a:t>လက္ခဏာများ</a:t>
            </a:r>
            <a:endParaRPr lang="en-US" sz="2400" u="sng" dirty="0">
              <a:latin typeface="Pyidaungsu" panose="020B0502040204020203" pitchFamily="34" charset="0"/>
              <a:cs typeface="Pyidaungsu" panose="020B0502040204020203" pitchFamily="34" charset="0"/>
            </a:endParaRPr>
          </a:p>
          <a:p>
            <a:pPr>
              <a:lnSpc>
                <a:spcPct val="120000"/>
              </a:lnSpc>
            </a:pPr>
            <a:r>
              <a:rPr lang="en-US" sz="2400" dirty="0" err="1">
                <a:latin typeface="Pyidaungsu" panose="020B0502040204020203" pitchFamily="34" charset="0"/>
                <a:cs typeface="Pyidaungsu" panose="020B0502040204020203" pitchFamily="34" charset="0"/>
              </a:rPr>
              <a:t>တုံ့ပြန်မှုလွန်ကဲ</a:t>
            </a:r>
            <a:r>
              <a:rPr lang="en-US" sz="2400" dirty="0">
                <a:latin typeface="Pyidaungsu" panose="020B0502040204020203" pitchFamily="34" charset="0"/>
                <a:cs typeface="Pyidaungsu" panose="020B0502040204020203" pitchFamily="34" charset="0"/>
              </a:rPr>
              <a:t>၊ </a:t>
            </a:r>
            <a:r>
              <a:rPr lang="en-US" sz="2400" dirty="0" err="1">
                <a:latin typeface="Pyidaungsu" panose="020B0502040204020203" pitchFamily="34" charset="0"/>
                <a:cs typeface="Pyidaungsu" panose="020B0502040204020203" pitchFamily="34" charset="0"/>
              </a:rPr>
              <a:t>အလွန်ငိုနေသည</a:t>
            </a:r>
            <a:r>
              <a:rPr lang="en-US" sz="2400" dirty="0">
                <a:latin typeface="Pyidaungsu" panose="020B0502040204020203" pitchFamily="34" charset="0"/>
                <a:cs typeface="Pyidaungsu" panose="020B0502040204020203" pitchFamily="34" charset="0"/>
              </a:rPr>
              <a:t>် </a:t>
            </a:r>
          </a:p>
          <a:p>
            <a:pPr>
              <a:lnSpc>
                <a:spcPct val="120000"/>
              </a:lnSpc>
            </a:pPr>
            <a:r>
              <a:rPr lang="en-US" sz="2400" dirty="0" err="1">
                <a:latin typeface="Pyidaungsu" panose="020B0502040204020203" pitchFamily="34" charset="0"/>
                <a:cs typeface="Pyidaungsu" panose="020B0502040204020203" pitchFamily="34" charset="0"/>
              </a:rPr>
              <a:t>သွေးခုန်နှုန်း</a:t>
            </a:r>
            <a:r>
              <a:rPr lang="en-US" sz="2400" dirty="0">
                <a:latin typeface="Pyidaungsu" panose="020B0502040204020203" pitchFamily="34" charset="0"/>
                <a:cs typeface="Pyidaungsu" panose="020B0502040204020203" pitchFamily="34" charset="0"/>
              </a:rPr>
              <a:t> </a:t>
            </a:r>
            <a:r>
              <a:rPr lang="en-US" sz="2400" dirty="0" err="1">
                <a:latin typeface="Pyidaungsu" panose="020B0502040204020203" pitchFamily="34" charset="0"/>
                <a:cs typeface="Pyidaungsu" panose="020B0502040204020203" pitchFamily="34" charset="0"/>
              </a:rPr>
              <a:t>မြန</a:t>
            </a:r>
            <a:r>
              <a:rPr lang="en-US" sz="2400" dirty="0">
                <a:latin typeface="Pyidaungsu" panose="020B0502040204020203" pitchFamily="34" charset="0"/>
                <a:cs typeface="Pyidaungsu" panose="020B0502040204020203" pitchFamily="34" charset="0"/>
              </a:rPr>
              <a:t>်</a:t>
            </a:r>
          </a:p>
          <a:p>
            <a:pPr>
              <a:lnSpc>
                <a:spcPct val="120000"/>
              </a:lnSpc>
            </a:pPr>
            <a:r>
              <a:rPr lang="en-US" sz="2400" dirty="0" err="1">
                <a:latin typeface="Pyidaungsu" panose="020B0502040204020203" pitchFamily="34" charset="0"/>
                <a:cs typeface="Pyidaungsu" panose="020B0502040204020203" pitchFamily="34" charset="0"/>
              </a:rPr>
              <a:t>ရေများစွာသောက်ပြီး</a:t>
            </a:r>
            <a:r>
              <a:rPr lang="en-US" sz="2400" dirty="0">
                <a:latin typeface="Pyidaungsu" panose="020B0502040204020203" pitchFamily="34" charset="0"/>
                <a:cs typeface="Pyidaungsu" panose="020B0502040204020203" pitchFamily="34" charset="0"/>
              </a:rPr>
              <a:t> </a:t>
            </a:r>
            <a:r>
              <a:rPr lang="en-US" sz="2400" dirty="0" err="1">
                <a:latin typeface="Pyidaungsu" panose="020B0502040204020203" pitchFamily="34" charset="0"/>
                <a:cs typeface="Pyidaungsu" panose="020B0502040204020203" pitchFamily="34" charset="0"/>
              </a:rPr>
              <a:t>ရေသောက်ခြင်းကို</a:t>
            </a:r>
            <a:r>
              <a:rPr lang="en-US" sz="2400" dirty="0">
                <a:latin typeface="Pyidaungsu" panose="020B0502040204020203" pitchFamily="34" charset="0"/>
                <a:cs typeface="Pyidaungsu" panose="020B0502040204020203" pitchFamily="34" charset="0"/>
              </a:rPr>
              <a:t> </a:t>
            </a:r>
            <a:r>
              <a:rPr lang="en-US" sz="2400" dirty="0" err="1">
                <a:latin typeface="Pyidaungsu" panose="020B0502040204020203" pitchFamily="34" charset="0"/>
                <a:cs typeface="Pyidaungsu" panose="020B0502040204020203" pitchFamily="34" charset="0"/>
              </a:rPr>
              <a:t>မရပ်လို</a:t>
            </a:r>
            <a:r>
              <a:rPr lang="en-US" sz="2400" dirty="0">
                <a:latin typeface="Pyidaungsu" panose="020B0502040204020203" pitchFamily="34" charset="0"/>
                <a:cs typeface="Pyidaungsu" panose="020B0502040204020203" pitchFamily="34" charset="0"/>
              </a:rPr>
              <a:t>။ </a:t>
            </a:r>
          </a:p>
        </p:txBody>
      </p:sp>
      <p:sp>
        <p:nvSpPr>
          <p:cNvPr id="4" name="Date Placeholder 3"/>
          <p:cNvSpPr>
            <a:spLocks noGrp="1"/>
          </p:cNvSpPr>
          <p:nvPr>
            <p:ph type="dt" sz="half" idx="10"/>
          </p:nvPr>
        </p:nvSpPr>
        <p:spPr/>
        <p:txBody>
          <a:bodyPr/>
          <a:lstStyle/>
          <a:p>
            <a:fld id="{5A494E95-D147-499B-A92F-AFDB638F2EC5}" type="datetime1">
              <a:rPr lang="en-US" smtClean="0"/>
              <a:t>6/14/23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24</a:t>
            </a:fld>
            <a:endParaRPr lang="en-US" dirty="0">
              <a:solidFill>
                <a:prstClr val="white"/>
              </a:solidFill>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93224" y="4151873"/>
            <a:ext cx="3177952" cy="2114783"/>
          </a:xfrm>
          <a:prstGeom prst="rect">
            <a:avLst/>
          </a:prstGeom>
        </p:spPr>
      </p:pic>
      <p:pic>
        <p:nvPicPr>
          <p:cNvPr id="3" name="Picture 2">
            <a:extLst>
              <a:ext uri="{FF2B5EF4-FFF2-40B4-BE49-F238E27FC236}">
                <a16:creationId xmlns:a16="http://schemas.microsoft.com/office/drawing/2014/main" id="{ABB27810-D320-5177-F4F9-8FE10AE6AA10}"/>
              </a:ext>
            </a:extLst>
          </p:cNvPr>
          <p:cNvPicPr>
            <a:picLocks noChangeAspect="1"/>
          </p:cNvPicPr>
          <p:nvPr/>
        </p:nvPicPr>
        <p:blipFill>
          <a:blip r:embed="rId3"/>
          <a:stretch>
            <a:fillRect/>
          </a:stretch>
        </p:blipFill>
        <p:spPr>
          <a:xfrm>
            <a:off x="10416480" y="7587"/>
            <a:ext cx="1415480" cy="673450"/>
          </a:xfrm>
          <a:prstGeom prst="rect">
            <a:avLst/>
          </a:prstGeom>
        </p:spPr>
      </p:pic>
    </p:spTree>
    <p:extLst>
      <p:ext uri="{BB962C8B-B14F-4D97-AF65-F5344CB8AC3E}">
        <p14:creationId xmlns:p14="http://schemas.microsoft.com/office/powerpoint/2010/main" val="32892186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773575" y="584051"/>
            <a:ext cx="10515600" cy="1044749"/>
          </a:xfrm>
        </p:spPr>
        <p:txBody>
          <a:bodyPr>
            <a:noAutofit/>
          </a:bodyPr>
          <a:lstStyle/>
          <a:p>
            <a:pPr>
              <a:lnSpc>
                <a:spcPct val="130000"/>
              </a:lnSpc>
            </a:pPr>
            <a:r>
              <a:rPr lang="en-US" sz="2800" b="1" dirty="0" err="1">
                <a:solidFill>
                  <a:srgbClr val="FF0000"/>
                </a:solidFill>
                <a:latin typeface="Pyidaungsu" panose="020B0502040204020203" pitchFamily="34" charset="0"/>
                <a:cs typeface="Pyidaungsu" panose="020B0502040204020203" pitchFamily="34" charset="0"/>
              </a:rPr>
              <a:t>အနည်းငယ</a:t>
            </a:r>
            <a:r>
              <a:rPr lang="en-US" sz="2800" b="1" dirty="0">
                <a:solidFill>
                  <a:srgbClr val="FF0000"/>
                </a:solidFill>
                <a:latin typeface="Pyidaungsu" panose="020B0502040204020203" pitchFamily="34" charset="0"/>
                <a:cs typeface="Pyidaungsu" panose="020B0502040204020203" pitchFamily="34" charset="0"/>
              </a:rPr>
              <a:t>် </a:t>
            </a:r>
            <a:r>
              <a:rPr lang="en-US" sz="2800" b="1" dirty="0" err="1">
                <a:solidFill>
                  <a:srgbClr val="FF0000"/>
                </a:solidFill>
                <a:latin typeface="Pyidaungsu" panose="020B0502040204020203" pitchFamily="34" charset="0"/>
                <a:cs typeface="Pyidaungsu" panose="020B0502040204020203" pitchFamily="34" charset="0"/>
              </a:rPr>
              <a:t>ရေဓါတ်ခမ်းခြောက်ခြင်းအတွက</a:t>
            </a:r>
            <a:r>
              <a:rPr lang="en-US" sz="2800" b="1" dirty="0">
                <a:solidFill>
                  <a:srgbClr val="FF0000"/>
                </a:solidFill>
                <a:latin typeface="Pyidaungsu" panose="020B0502040204020203" pitchFamily="34" charset="0"/>
                <a:cs typeface="Pyidaungsu" panose="020B0502040204020203" pitchFamily="34" charset="0"/>
              </a:rPr>
              <a:t>် </a:t>
            </a:r>
            <a:r>
              <a:rPr lang="en-US" sz="2800" b="1" dirty="0" err="1">
                <a:latin typeface="Pyidaungsu" panose="020B0502040204020203" pitchFamily="34" charset="0"/>
                <a:cs typeface="Pyidaungsu" panose="020B0502040204020203" pitchFamily="34" charset="0"/>
              </a:rPr>
              <a:t>ရေပြန်လည်ဖြည</a:t>
            </a:r>
            <a:r>
              <a:rPr lang="en-US" sz="2800" b="1" dirty="0">
                <a:latin typeface="Pyidaungsu" panose="020B0502040204020203" pitchFamily="34" charset="0"/>
                <a:cs typeface="Pyidaungsu" panose="020B0502040204020203" pitchFamily="34" charset="0"/>
              </a:rPr>
              <a:t>့်</a:t>
            </a:r>
            <a:r>
              <a:rPr lang="en-US" sz="2800" b="1" dirty="0" err="1">
                <a:latin typeface="Pyidaungsu" panose="020B0502040204020203" pitchFamily="34" charset="0"/>
                <a:cs typeface="Pyidaungsu" panose="020B0502040204020203" pitchFamily="34" charset="0"/>
              </a:rPr>
              <a:t>တင်းပေးခြင်းနှင</a:t>
            </a:r>
            <a:r>
              <a:rPr lang="en-US" sz="2800" b="1" dirty="0">
                <a:latin typeface="Pyidaungsu" panose="020B0502040204020203" pitchFamily="34" charset="0"/>
                <a:cs typeface="Pyidaungsu" panose="020B0502040204020203" pitchFamily="34" charset="0"/>
              </a:rPr>
              <a:t>့် </a:t>
            </a:r>
            <a:r>
              <a:rPr lang="en-US" sz="2800" b="1" dirty="0" err="1">
                <a:latin typeface="Pyidaungsu" panose="020B0502040204020203" pitchFamily="34" charset="0"/>
                <a:cs typeface="Pyidaungsu" panose="020B0502040204020203" pitchFamily="34" charset="0"/>
              </a:rPr>
              <a:t>ကုသခြင်း</a:t>
            </a:r>
            <a:endParaRPr lang="en-US" sz="2800" b="1" dirty="0">
              <a:latin typeface="Pyidaungsu" panose="020B0502040204020203" pitchFamily="34" charset="0"/>
              <a:cs typeface="Pyidaungsu" panose="020B0502040204020203" pitchFamily="34" charset="0"/>
            </a:endParaRPr>
          </a:p>
        </p:txBody>
      </p:sp>
      <p:sp>
        <p:nvSpPr>
          <p:cNvPr id="9" name="Content Placeholder 8"/>
          <p:cNvSpPr>
            <a:spLocks noGrp="1"/>
          </p:cNvSpPr>
          <p:nvPr>
            <p:ph idx="1"/>
          </p:nvPr>
        </p:nvSpPr>
        <p:spPr>
          <a:xfrm>
            <a:off x="838200" y="1844824"/>
            <a:ext cx="10658400" cy="4332139"/>
          </a:xfrm>
        </p:spPr>
        <p:txBody>
          <a:bodyPr>
            <a:noAutofit/>
          </a:bodyPr>
          <a:lstStyle/>
          <a:p>
            <a:pPr>
              <a:lnSpc>
                <a:spcPct val="140000"/>
              </a:lnSpc>
              <a:spcBef>
                <a:spcPts val="600"/>
              </a:spcBef>
            </a:pPr>
            <a:r>
              <a:rPr lang="en-US" sz="2000" b="1" dirty="0" err="1">
                <a:latin typeface="Pyidaungsu" panose="020B0502040204020203" pitchFamily="34" charset="0"/>
                <a:cs typeface="Pyidaungsu" panose="020B0502040204020203" pitchFamily="34" charset="0"/>
              </a:rPr>
              <a:t>အဆင</a:t>
            </a:r>
            <a:r>
              <a:rPr lang="en-US" sz="2000" b="1" dirty="0">
                <a:latin typeface="Pyidaungsu" panose="020B0502040204020203" pitchFamily="34" charset="0"/>
                <a:cs typeface="Pyidaungsu" panose="020B0502040204020203" pitchFamily="34" charset="0"/>
              </a:rPr>
              <a:t>့် (၁) </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မိနစ</a:t>
            </a:r>
            <a:r>
              <a:rPr lang="en-US" sz="2000" dirty="0">
                <a:latin typeface="Pyidaungsu" panose="020B0502040204020203" pitchFamily="34" charset="0"/>
                <a:cs typeface="Pyidaungsu" panose="020B0502040204020203" pitchFamily="34" charset="0"/>
              </a:rPr>
              <a:t>် ၃၀ </a:t>
            </a:r>
            <a:r>
              <a:rPr lang="en-US" sz="2000" dirty="0" err="1">
                <a:latin typeface="Pyidaungsu" panose="020B0502040204020203" pitchFamily="34" charset="0"/>
                <a:cs typeface="Pyidaungsu" panose="020B0502040204020203" pitchFamily="34" charset="0"/>
              </a:rPr>
              <a:t>အတွင်း</a:t>
            </a:r>
            <a:r>
              <a:rPr lang="en-US" sz="2000" dirty="0">
                <a:latin typeface="Pyidaungsu" panose="020B0502040204020203" pitchFamily="34" charset="0"/>
                <a:cs typeface="Pyidaungsu" panose="020B0502040204020203" pitchFamily="34" charset="0"/>
              </a:rPr>
              <a:t> 5 ml/kg </a:t>
            </a:r>
            <a:r>
              <a:rPr lang="en-US" sz="2000" dirty="0" err="1">
                <a:latin typeface="Pyidaungsu" panose="020B0502040204020203" pitchFamily="34" charset="0"/>
                <a:cs typeface="Pyidaungsu" panose="020B0502040204020203" pitchFamily="34" charset="0"/>
              </a:rPr>
              <a:t>နှုန်းဖြင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ပထမ</a:t>
            </a:r>
            <a:r>
              <a:rPr lang="en-US" sz="2000" dirty="0">
                <a:latin typeface="Pyidaungsu" panose="020B0502040204020203" pitchFamily="34" charset="0"/>
                <a:cs typeface="Pyidaungsu" panose="020B0502040204020203" pitchFamily="34" charset="0"/>
              </a:rPr>
              <a:t> ၂ </a:t>
            </a:r>
            <a:r>
              <a:rPr lang="en-US" sz="2000" dirty="0" err="1">
                <a:latin typeface="Pyidaungsu" panose="020B0502040204020203" pitchFamily="34" charset="0"/>
                <a:cs typeface="Pyidaungsu" panose="020B0502040204020203" pitchFamily="34" charset="0"/>
              </a:rPr>
              <a:t>နာရီအတွက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စုစုပေါင်း</a:t>
            </a:r>
            <a:r>
              <a:rPr lang="en-US" sz="2000" dirty="0">
                <a:latin typeface="Pyidaungsu" panose="020B0502040204020203" pitchFamily="34" charset="0"/>
                <a:cs typeface="Pyidaungsu" panose="020B0502040204020203" pitchFamily="34" charset="0"/>
              </a:rPr>
              <a:t> ၄ </a:t>
            </a:r>
            <a:r>
              <a:rPr lang="en-US" sz="2000" dirty="0" err="1">
                <a:latin typeface="Pyidaungsu" panose="020B0502040204020203" pitchFamily="34" charset="0"/>
                <a:cs typeface="Pyidaungsu" panose="020B0502040204020203" pitchFamily="34" charset="0"/>
              </a:rPr>
              <a:t>ကြိမ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တိုက်က</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ေးရန</a:t>
            </a:r>
            <a:r>
              <a:rPr lang="en-US" sz="2000" dirty="0">
                <a:latin typeface="Pyidaungsu" panose="020B0502040204020203" pitchFamily="34" charset="0"/>
                <a:cs typeface="Pyidaungsu" panose="020B0502040204020203" pitchFamily="34" charset="0"/>
              </a:rPr>
              <a:t>် - (</a:t>
            </a:r>
            <a:r>
              <a:rPr lang="en-US" sz="2000" dirty="0" err="1">
                <a:latin typeface="Pyidaungsu" panose="020B0502040204020203" pitchFamily="34" charset="0"/>
                <a:cs typeface="Pyidaungsu" panose="020B0502040204020203" pitchFamily="34" charset="0"/>
              </a:rPr>
              <a:t>သောက်ခြင်း</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နှာခေါင်းပိုက်ဖြင</a:t>
            </a:r>
            <a:r>
              <a:rPr lang="en-US" sz="2000" dirty="0">
                <a:latin typeface="Pyidaungsu" panose="020B0502040204020203" pitchFamily="34" charset="0"/>
                <a:cs typeface="Pyidaungsu" panose="020B0502040204020203" pitchFamily="34" charset="0"/>
              </a:rPr>
              <a:t>့်) </a:t>
            </a:r>
          </a:p>
          <a:p>
            <a:pPr marL="233363" indent="-233363">
              <a:lnSpc>
                <a:spcPct val="140000"/>
              </a:lnSpc>
              <a:spcBef>
                <a:spcPts val="600"/>
              </a:spcBef>
              <a:buNone/>
            </a:pPr>
            <a:r>
              <a:rPr lang="en-US" sz="2000" dirty="0">
                <a:solidFill>
                  <a:srgbClr val="FF0000"/>
                </a:solidFill>
                <a:latin typeface="Pyidaungsu" panose="020B0502040204020203" pitchFamily="34" charset="0"/>
                <a:cs typeface="Pyidaungsu" panose="020B0502040204020203" pitchFamily="34" charset="0"/>
              </a:rPr>
              <a:t>	</a:t>
            </a:r>
            <a:r>
              <a:rPr lang="en-US" sz="2000" dirty="0" err="1">
                <a:solidFill>
                  <a:srgbClr val="FF0000"/>
                </a:solidFill>
                <a:latin typeface="Pyidaungsu" panose="020B0502040204020203" pitchFamily="34" charset="0"/>
                <a:cs typeface="Pyidaungsu" panose="020B0502040204020203" pitchFamily="34" charset="0"/>
              </a:rPr>
              <a:t>ရေဓါတ်လွန်သည</a:t>
            </a:r>
            <a:r>
              <a:rPr lang="en-US" sz="2000" dirty="0">
                <a:solidFill>
                  <a:srgbClr val="FF0000"/>
                </a:solidFill>
                <a:latin typeface="Pyidaungsu" panose="020B0502040204020203" pitchFamily="34" charset="0"/>
                <a:cs typeface="Pyidaungsu" panose="020B0502040204020203" pitchFamily="34" charset="0"/>
              </a:rPr>
              <a:t>့် </a:t>
            </a:r>
            <a:r>
              <a:rPr lang="en-US" sz="2000" dirty="0" err="1">
                <a:solidFill>
                  <a:srgbClr val="FF0000"/>
                </a:solidFill>
                <a:latin typeface="Pyidaungsu" panose="020B0502040204020203" pitchFamily="34" charset="0"/>
                <a:cs typeface="Pyidaungsu" panose="020B0502040204020203" pitchFamily="34" charset="0"/>
              </a:rPr>
              <a:t>လက္ခဏာများရှိမရှိကို</a:t>
            </a:r>
            <a:r>
              <a:rPr lang="en-US" sz="2000" dirty="0">
                <a:solidFill>
                  <a:srgbClr val="FF0000"/>
                </a:solidFill>
                <a:latin typeface="Pyidaungsu" panose="020B0502040204020203" pitchFamily="34" charset="0"/>
                <a:cs typeface="Pyidaungsu" panose="020B0502040204020203" pitchFamily="34" charset="0"/>
              </a:rPr>
              <a:t> </a:t>
            </a:r>
            <a:r>
              <a:rPr lang="en-US" sz="2000" dirty="0" err="1">
                <a:solidFill>
                  <a:srgbClr val="FF0000"/>
                </a:solidFill>
                <a:latin typeface="Pyidaungsu" panose="020B0502040204020203" pitchFamily="34" charset="0"/>
                <a:cs typeface="Pyidaungsu" panose="020B0502040204020203" pitchFamily="34" charset="0"/>
              </a:rPr>
              <a:t>မိနစ</a:t>
            </a:r>
            <a:r>
              <a:rPr lang="en-US" sz="2000" dirty="0">
                <a:solidFill>
                  <a:srgbClr val="FF0000"/>
                </a:solidFill>
                <a:latin typeface="Pyidaungsu" panose="020B0502040204020203" pitchFamily="34" charset="0"/>
                <a:cs typeface="Pyidaungsu" panose="020B0502040204020203" pitchFamily="34" charset="0"/>
              </a:rPr>
              <a:t>် ၃၀ </a:t>
            </a:r>
            <a:r>
              <a:rPr lang="en-US" sz="2000" dirty="0" err="1">
                <a:solidFill>
                  <a:srgbClr val="FF0000"/>
                </a:solidFill>
                <a:latin typeface="Pyidaungsu" panose="020B0502040204020203" pitchFamily="34" charset="0"/>
                <a:cs typeface="Pyidaungsu" panose="020B0502040204020203" pitchFamily="34" charset="0"/>
              </a:rPr>
              <a:t>ကြာတိုင်း</a:t>
            </a:r>
            <a:r>
              <a:rPr lang="en-US" sz="2000" dirty="0">
                <a:solidFill>
                  <a:srgbClr val="FF0000"/>
                </a:solidFill>
                <a:latin typeface="Pyidaungsu" panose="020B0502040204020203" pitchFamily="34" charset="0"/>
                <a:cs typeface="Pyidaungsu" panose="020B0502040204020203" pitchFamily="34" charset="0"/>
              </a:rPr>
              <a:t>  </a:t>
            </a:r>
            <a:r>
              <a:rPr lang="en-US" sz="2000" dirty="0" err="1">
                <a:solidFill>
                  <a:srgbClr val="FF0000"/>
                </a:solidFill>
                <a:latin typeface="Pyidaungsu" panose="020B0502040204020203" pitchFamily="34" charset="0"/>
                <a:cs typeface="Pyidaungsu" panose="020B0502040204020203" pitchFamily="34" charset="0"/>
              </a:rPr>
              <a:t>စစ်ဆေးပ</a:t>
            </a:r>
            <a:r>
              <a:rPr lang="en-US" sz="2000" dirty="0">
                <a:solidFill>
                  <a:srgbClr val="FF0000"/>
                </a:solidFill>
                <a:latin typeface="Pyidaungsu" panose="020B0502040204020203" pitchFamily="34" charset="0"/>
                <a:cs typeface="Pyidaungsu" panose="020B0502040204020203" pitchFamily="34" charset="0"/>
              </a:rPr>
              <a:t>ါ။ </a:t>
            </a:r>
          </a:p>
          <a:p>
            <a:pPr>
              <a:lnSpc>
                <a:spcPct val="140000"/>
              </a:lnSpc>
              <a:spcBef>
                <a:spcPts val="600"/>
              </a:spcBef>
            </a:pPr>
            <a:r>
              <a:rPr lang="en-US" sz="2000" b="1" dirty="0" err="1">
                <a:latin typeface="Pyidaungsu" panose="020B0502040204020203" pitchFamily="34" charset="0"/>
                <a:cs typeface="Pyidaungsu" panose="020B0502040204020203" pitchFamily="34" charset="0"/>
              </a:rPr>
              <a:t>အဆင</a:t>
            </a:r>
            <a:r>
              <a:rPr lang="en-US" sz="2000" b="1" dirty="0">
                <a:latin typeface="Pyidaungsu" panose="020B0502040204020203" pitchFamily="34" charset="0"/>
                <a:cs typeface="Pyidaungsu" panose="020B0502040204020203" pitchFamily="34" charset="0"/>
              </a:rPr>
              <a:t>့် (၂) </a:t>
            </a:r>
            <a:r>
              <a:rPr lang="en-US" sz="2000" dirty="0">
                <a:latin typeface="Pyidaungsu" panose="020B0502040204020203" pitchFamily="34" charset="0"/>
                <a:cs typeface="Pyidaungsu" panose="020B0502040204020203" pitchFamily="34" charset="0"/>
              </a:rPr>
              <a:t>– ၁၀ </a:t>
            </a:r>
            <a:r>
              <a:rPr lang="en-US" sz="2000" dirty="0" err="1">
                <a:latin typeface="Pyidaungsu" panose="020B0502040204020203" pitchFamily="34" charset="0"/>
                <a:cs typeface="Pyidaungsu" panose="020B0502040204020203" pitchFamily="34" charset="0"/>
              </a:rPr>
              <a:t>နာရီအတွက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တစ်နာရီလ</a:t>
            </a:r>
            <a:r>
              <a:rPr lang="en-US" sz="2000" dirty="0">
                <a:latin typeface="Pyidaungsu" panose="020B0502040204020203" pitchFamily="34" charset="0"/>
                <a:cs typeface="Pyidaungsu" panose="020B0502040204020203" pitchFamily="34" charset="0"/>
              </a:rPr>
              <a:t>ျှင် 5-10 ml/kg </a:t>
            </a:r>
            <a:r>
              <a:rPr lang="en-US" sz="2000" dirty="0" err="1">
                <a:latin typeface="Pyidaungsu" panose="020B0502040204020203" pitchFamily="34" charset="0"/>
                <a:cs typeface="Pyidaungsu" panose="020B0502040204020203" pitchFamily="34" charset="0"/>
              </a:rPr>
              <a:t>နှုန်းတိုက်က</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ေးရန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တစ်နာရီခြားတိုင်း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အာဟာရကုထုံးနို</a:t>
            </a:r>
            <a:r>
              <a:rPr lang="en-US" sz="2000" dirty="0">
                <a:latin typeface="Pyidaungsu" panose="020B0502040204020203" pitchFamily="34" charset="0"/>
                <a:cs typeface="Pyidaungsu" panose="020B0502040204020203" pitchFamily="34" charset="0"/>
              </a:rPr>
              <a:t>့ F75 </a:t>
            </a:r>
            <a:r>
              <a:rPr lang="en-US" sz="2000" dirty="0" err="1">
                <a:latin typeface="Pyidaungsu" panose="020B0502040204020203" pitchFamily="34" charset="0"/>
                <a:cs typeface="Pyidaungsu" panose="020B0502040204020203" pitchFamily="34" charset="0"/>
              </a:rPr>
              <a:t>တိုက်ရန</a:t>
            </a:r>
            <a:r>
              <a:rPr lang="en-US" sz="2000" dirty="0">
                <a:latin typeface="Pyidaungsu" panose="020B0502040204020203" pitchFamily="34" charset="0"/>
                <a:cs typeface="Pyidaungsu" panose="020B0502040204020203" pitchFamily="34" charset="0"/>
              </a:rPr>
              <a:t>်) </a:t>
            </a:r>
          </a:p>
          <a:p>
            <a:pPr marL="233363" indent="-233363">
              <a:lnSpc>
                <a:spcPct val="140000"/>
              </a:lnSpc>
              <a:spcBef>
                <a:spcPts val="600"/>
              </a:spcBef>
              <a:buNone/>
            </a:pPr>
            <a:r>
              <a:rPr lang="en-US" sz="2000" dirty="0">
                <a:solidFill>
                  <a:srgbClr val="FF0000"/>
                </a:solidFill>
                <a:latin typeface="Pyidaungsu" panose="020B0502040204020203" pitchFamily="34" charset="0"/>
                <a:cs typeface="Pyidaungsu" panose="020B0502040204020203" pitchFamily="34" charset="0"/>
              </a:rPr>
              <a:t>	</a:t>
            </a:r>
            <a:r>
              <a:rPr lang="en-US" sz="2000" dirty="0" err="1">
                <a:solidFill>
                  <a:srgbClr val="FF0000"/>
                </a:solidFill>
                <a:latin typeface="Pyidaungsu" panose="020B0502040204020203" pitchFamily="34" charset="0"/>
                <a:cs typeface="Pyidaungsu" panose="020B0502040204020203" pitchFamily="34" charset="0"/>
              </a:rPr>
              <a:t>တစ်နာရီကြာတိုင်းစစ်ဆေးပ</a:t>
            </a:r>
            <a:r>
              <a:rPr lang="en-US" sz="2000" dirty="0">
                <a:solidFill>
                  <a:srgbClr val="FF0000"/>
                </a:solidFill>
                <a:latin typeface="Pyidaungsu" panose="020B0502040204020203" pitchFamily="34" charset="0"/>
                <a:cs typeface="Pyidaungsu" panose="020B0502040204020203" pitchFamily="34" charset="0"/>
              </a:rPr>
              <a:t>ါ - </a:t>
            </a:r>
            <a:r>
              <a:rPr lang="en-US" sz="2000" dirty="0" err="1">
                <a:solidFill>
                  <a:srgbClr val="FF0000"/>
                </a:solidFill>
                <a:latin typeface="Pyidaungsu" panose="020B0502040204020203" pitchFamily="34" charset="0"/>
                <a:cs typeface="Pyidaungsu" panose="020B0502040204020203" pitchFamily="34" charset="0"/>
              </a:rPr>
              <a:t>ရေဓါတ်ခမ်းခြောက်မှု</a:t>
            </a:r>
            <a:r>
              <a:rPr lang="en-US" sz="2000" dirty="0">
                <a:solidFill>
                  <a:srgbClr val="FF0000"/>
                </a:solidFill>
                <a:latin typeface="Pyidaungsu" panose="020B0502040204020203" pitchFamily="34" charset="0"/>
                <a:cs typeface="Pyidaungsu" panose="020B0502040204020203" pitchFamily="34" charset="0"/>
              </a:rPr>
              <a:t> </a:t>
            </a:r>
            <a:r>
              <a:rPr lang="en-US" sz="2000" dirty="0" err="1">
                <a:solidFill>
                  <a:srgbClr val="FF0000"/>
                </a:solidFill>
                <a:latin typeface="Pyidaungsu" panose="020B0502040204020203" pitchFamily="34" charset="0"/>
                <a:cs typeface="Pyidaungsu" panose="020B0502040204020203" pitchFamily="34" charset="0"/>
              </a:rPr>
              <a:t>လက္ခဏာမရှိတော့ပါက</a:t>
            </a:r>
            <a:r>
              <a:rPr lang="en-US" sz="2000" dirty="0">
                <a:solidFill>
                  <a:srgbClr val="FF0000"/>
                </a:solidFill>
                <a:latin typeface="Pyidaungsu" panose="020B0502040204020203" pitchFamily="34" charset="0"/>
                <a:cs typeface="Pyidaungsu" panose="020B0502040204020203" pitchFamily="34" charset="0"/>
              </a:rPr>
              <a:t> Plan A </a:t>
            </a:r>
            <a:r>
              <a:rPr lang="en-US" sz="2000" dirty="0" err="1">
                <a:solidFill>
                  <a:srgbClr val="FF0000"/>
                </a:solidFill>
                <a:latin typeface="Pyidaungsu" panose="020B0502040204020203" pitchFamily="34" charset="0"/>
                <a:cs typeface="Pyidaungsu" panose="020B0502040204020203" pitchFamily="34" charset="0"/>
              </a:rPr>
              <a:t>အတိုင်း</a:t>
            </a:r>
            <a:r>
              <a:rPr lang="en-US" sz="2000" dirty="0">
                <a:solidFill>
                  <a:srgbClr val="FF0000"/>
                </a:solidFill>
                <a:latin typeface="Pyidaungsu" panose="020B0502040204020203" pitchFamily="34" charset="0"/>
                <a:cs typeface="Pyidaungsu" panose="020B0502040204020203" pitchFamily="34" charset="0"/>
              </a:rPr>
              <a:t> </a:t>
            </a:r>
            <a:r>
              <a:rPr lang="en-US" sz="2000" dirty="0" err="1">
                <a:solidFill>
                  <a:srgbClr val="FF0000"/>
                </a:solidFill>
                <a:latin typeface="Pyidaungsu" panose="020B0502040204020203" pitchFamily="34" charset="0"/>
                <a:cs typeface="Pyidaungsu" panose="020B0502040204020203" pitchFamily="34" charset="0"/>
              </a:rPr>
              <a:t>သွားပ</a:t>
            </a:r>
            <a:r>
              <a:rPr lang="en-US" sz="2000" dirty="0">
                <a:solidFill>
                  <a:srgbClr val="FF0000"/>
                </a:solidFill>
                <a:latin typeface="Pyidaungsu" panose="020B0502040204020203" pitchFamily="34" charset="0"/>
                <a:cs typeface="Pyidaungsu" panose="020B0502040204020203" pitchFamily="34" charset="0"/>
              </a:rPr>
              <a:t>ါ။ </a:t>
            </a:r>
          </a:p>
          <a:p>
            <a:pPr>
              <a:lnSpc>
                <a:spcPct val="140000"/>
              </a:lnSpc>
              <a:spcBef>
                <a:spcPts val="600"/>
              </a:spcBef>
            </a:pPr>
            <a:r>
              <a:rPr lang="en-US" sz="2000" dirty="0" err="1">
                <a:latin typeface="Pyidaungsu" panose="020B0502040204020203" pitchFamily="34" charset="0"/>
                <a:cs typeface="Pyidaungsu" panose="020B0502040204020203" pitchFamily="34" charset="0"/>
              </a:rPr>
              <a:t>အရည်ဆုံးရှုံးမှု</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ဝမ်းသွားခြင်း</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အန်ခြင်း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တစ်ကြိမ်လ</a:t>
            </a:r>
            <a:r>
              <a:rPr lang="en-US" sz="2000" dirty="0">
                <a:latin typeface="Pyidaungsu" panose="020B0502040204020203" pitchFamily="34" charset="0"/>
                <a:cs typeface="Pyidaungsu" panose="020B0502040204020203" pitchFamily="34" charset="0"/>
              </a:rPr>
              <a:t>ျှင် </a:t>
            </a:r>
            <a:r>
              <a:rPr lang="en-US" sz="2000" dirty="0" err="1">
                <a:latin typeface="Pyidaungsu" panose="020B0502040204020203" pitchFamily="34" charset="0"/>
                <a:cs typeface="Pyidaungsu" panose="020B0502040204020203" pitchFamily="34" charset="0"/>
              </a:rPr>
              <a:t>ဓါတ်ဆားရည</a:t>
            </a:r>
            <a:r>
              <a:rPr lang="en-US" sz="2000" dirty="0">
                <a:latin typeface="Pyidaungsu" panose="020B0502040204020203" pitchFamily="34" charset="0"/>
                <a:cs typeface="Pyidaungsu" panose="020B0502040204020203" pitchFamily="34" charset="0"/>
              </a:rPr>
              <a:t>် ၁၀၀ </a:t>
            </a:r>
            <a:r>
              <a:rPr lang="en-US" sz="2000" dirty="0" err="1">
                <a:latin typeface="Pyidaungsu" panose="020B0502040204020203" pitchFamily="34" charset="0"/>
                <a:cs typeface="Pyidaungsu" panose="020B0502040204020203" pitchFamily="34" charset="0"/>
              </a:rPr>
              <a:t>မီလီလီတာဖြင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အမြဲအစားထိုး</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ပြန်ဖြည</a:t>
            </a:r>
            <a:r>
              <a:rPr lang="en-US" sz="2000" dirty="0">
                <a:latin typeface="Pyidaungsu" panose="020B0502040204020203" pitchFamily="34" charset="0"/>
                <a:cs typeface="Pyidaungsu" panose="020B0502040204020203" pitchFamily="34" charset="0"/>
              </a:rPr>
              <a:t>့်ပါ။ </a:t>
            </a:r>
          </a:p>
          <a:p>
            <a:pPr>
              <a:lnSpc>
                <a:spcPct val="140000"/>
              </a:lnSpc>
              <a:spcBef>
                <a:spcPts val="600"/>
              </a:spcBef>
            </a:pPr>
            <a:r>
              <a:rPr lang="en-US" sz="2000" dirty="0" err="1">
                <a:latin typeface="Pyidaungsu" panose="020B0502040204020203" pitchFamily="34" charset="0"/>
                <a:cs typeface="Pyidaungsu" panose="020B0502040204020203" pitchFamily="34" charset="0"/>
              </a:rPr>
              <a:t>ပဋိဇီဝဆေး</a:t>
            </a:r>
            <a:r>
              <a:rPr lang="en-US" sz="2000" dirty="0">
                <a:latin typeface="Pyidaungsu" panose="020B0502040204020203" pitchFamily="34" charset="0"/>
                <a:cs typeface="Pyidaungsu" panose="020B0502040204020203" pitchFamily="34" charset="0"/>
              </a:rPr>
              <a:t> - Doxycycline 2-4 mg/kg (</a:t>
            </a:r>
            <a:r>
              <a:rPr lang="en-US" sz="2000" dirty="0" err="1">
                <a:latin typeface="Pyidaungsu" panose="020B0502040204020203" pitchFamily="34" charset="0"/>
                <a:cs typeface="Pyidaungsu" panose="020B0502040204020203" pitchFamily="34" charset="0"/>
              </a:rPr>
              <a:t>သောက်ဆေး</a:t>
            </a:r>
            <a:r>
              <a:rPr lang="en-US" sz="2000" dirty="0">
                <a:latin typeface="Pyidaungsu" panose="020B0502040204020203" pitchFamily="34" charset="0"/>
                <a:cs typeface="Pyidaungsu" panose="020B0502040204020203" pitchFamily="34" charset="0"/>
              </a:rPr>
              <a:t>) (Single dose)</a:t>
            </a:r>
          </a:p>
          <a:p>
            <a:pPr marL="0" indent="0">
              <a:lnSpc>
                <a:spcPct val="140000"/>
              </a:lnSpc>
              <a:spcBef>
                <a:spcPts val="600"/>
              </a:spcBef>
              <a:buNone/>
            </a:pPr>
            <a:endParaRPr lang="en-US" sz="2000" dirty="0">
              <a:latin typeface="Pyidaungsu" panose="020B0502040204020203" pitchFamily="34" charset="0"/>
              <a:cs typeface="Pyidaungsu" panose="020B0502040204020203" pitchFamily="34" charset="0"/>
            </a:endParaRPr>
          </a:p>
        </p:txBody>
      </p:sp>
      <p:sp>
        <p:nvSpPr>
          <p:cNvPr id="5" name="Date Placeholder 4"/>
          <p:cNvSpPr>
            <a:spLocks noGrp="1"/>
          </p:cNvSpPr>
          <p:nvPr>
            <p:ph type="dt" sz="half" idx="10"/>
          </p:nvPr>
        </p:nvSpPr>
        <p:spPr/>
        <p:txBody>
          <a:bodyPr/>
          <a:lstStyle/>
          <a:p>
            <a:fld id="{573934E0-E1A1-4C1F-9FB3-CE805F72B7CD}" type="datetime1">
              <a:rPr lang="en-US" smtClean="0"/>
              <a:t>6/14/23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094FBA-26BF-4F1F-AA2C-E80224848586}" type="slidenum">
              <a:rPr lang="en-US" smtClean="0"/>
              <a:pPr/>
              <a:t>25</a:t>
            </a:fld>
            <a:endParaRPr lang="en-US"/>
          </a:p>
        </p:txBody>
      </p:sp>
      <p:pic>
        <p:nvPicPr>
          <p:cNvPr id="2" name="Picture 1">
            <a:extLst>
              <a:ext uri="{FF2B5EF4-FFF2-40B4-BE49-F238E27FC236}">
                <a16:creationId xmlns:a16="http://schemas.microsoft.com/office/drawing/2014/main" id="{ECA86649-7178-A14F-2960-4A183794E747}"/>
              </a:ext>
            </a:extLst>
          </p:cNvPr>
          <p:cNvPicPr>
            <a:picLocks noChangeAspect="1"/>
          </p:cNvPicPr>
          <p:nvPr/>
        </p:nvPicPr>
        <p:blipFill>
          <a:blip r:embed="rId3"/>
          <a:stretch>
            <a:fillRect/>
          </a:stretch>
        </p:blipFill>
        <p:spPr>
          <a:xfrm>
            <a:off x="10416480" y="7587"/>
            <a:ext cx="1415480" cy="673450"/>
          </a:xfrm>
          <a:prstGeom prst="rect">
            <a:avLst/>
          </a:prstGeom>
        </p:spPr>
      </p:pic>
    </p:spTree>
    <p:extLst>
      <p:ext uri="{BB962C8B-B14F-4D97-AF65-F5344CB8AC3E}">
        <p14:creationId xmlns:p14="http://schemas.microsoft.com/office/powerpoint/2010/main" val="15220306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36712"/>
            <a:ext cx="10515600" cy="853976"/>
          </a:xfrm>
        </p:spPr>
        <p:txBody>
          <a:bodyPr>
            <a:normAutofit fontScale="90000"/>
          </a:bodyPr>
          <a:lstStyle/>
          <a:p>
            <a:r>
              <a:rPr lang="en-US" sz="3600" b="1" dirty="0" err="1">
                <a:solidFill>
                  <a:srgbClr val="FF0000"/>
                </a:solidFill>
                <a:latin typeface="Pyidaungsu" panose="020B0502040204020203" pitchFamily="34" charset="0"/>
                <a:cs typeface="Pyidaungsu" panose="020B0502040204020203" pitchFamily="34" charset="0"/>
              </a:rPr>
              <a:t>ရေဓါတ်လွန်သည</a:t>
            </a:r>
            <a:r>
              <a:rPr lang="en-US" sz="3600" b="1" dirty="0">
                <a:solidFill>
                  <a:srgbClr val="FF0000"/>
                </a:solidFill>
                <a:latin typeface="Pyidaungsu" panose="020B0502040204020203" pitchFamily="34" charset="0"/>
                <a:cs typeface="Pyidaungsu" panose="020B0502040204020203" pitchFamily="34" charset="0"/>
              </a:rPr>
              <a:t>့် </a:t>
            </a:r>
            <a:r>
              <a:rPr lang="en-US" sz="3600" b="1" dirty="0" err="1">
                <a:solidFill>
                  <a:srgbClr val="FF0000"/>
                </a:solidFill>
                <a:latin typeface="Pyidaungsu" panose="020B0502040204020203" pitchFamily="34" charset="0"/>
                <a:cs typeface="Pyidaungsu" panose="020B0502040204020203" pitchFamily="34" charset="0"/>
              </a:rPr>
              <a:t>လက္ခဏာများ</a:t>
            </a:r>
            <a:br>
              <a:rPr lang="en-US" dirty="0">
                <a:solidFill>
                  <a:srgbClr val="FF0000"/>
                </a:solidFill>
              </a:rPr>
            </a:br>
            <a:endParaRPr lang="en-US" dirty="0"/>
          </a:p>
        </p:txBody>
      </p:sp>
      <p:sp>
        <p:nvSpPr>
          <p:cNvPr id="8" name="Content Placeholder 7"/>
          <p:cNvSpPr>
            <a:spLocks noGrp="1"/>
          </p:cNvSpPr>
          <p:nvPr>
            <p:ph sz="half" idx="2"/>
          </p:nvPr>
        </p:nvSpPr>
        <p:spPr>
          <a:xfrm>
            <a:off x="838200" y="1690688"/>
            <a:ext cx="10515600" cy="4486275"/>
          </a:xfrm>
        </p:spPr>
        <p:txBody>
          <a:bodyPr>
            <a:normAutofit/>
          </a:bodyPr>
          <a:lstStyle/>
          <a:p>
            <a:pPr>
              <a:lnSpc>
                <a:spcPct val="120000"/>
              </a:lnSpc>
              <a:spcBef>
                <a:spcPts val="600"/>
              </a:spcBef>
            </a:pPr>
            <a:r>
              <a:rPr lang="en-US" sz="2000" dirty="0" err="1">
                <a:latin typeface="Pyidaungsu" panose="020B0502040204020203" pitchFamily="34" charset="0"/>
                <a:cs typeface="Pyidaungsu" panose="020B0502040204020203" pitchFamily="34" charset="0"/>
              </a:rPr>
              <a:t>အသက်ရှူနှုန်းမြန်လာခြင်း</a:t>
            </a:r>
            <a:endParaRPr lang="en-US" sz="2000" dirty="0">
              <a:latin typeface="Pyidaungsu" panose="020B0502040204020203" pitchFamily="34" charset="0"/>
              <a:cs typeface="Pyidaungsu" panose="020B0502040204020203" pitchFamily="34" charset="0"/>
            </a:endParaRPr>
          </a:p>
          <a:p>
            <a:pPr>
              <a:lnSpc>
                <a:spcPct val="120000"/>
              </a:lnSpc>
              <a:spcBef>
                <a:spcPts val="600"/>
              </a:spcBef>
            </a:pPr>
            <a:r>
              <a:rPr lang="en-US" sz="2000" dirty="0" err="1">
                <a:latin typeface="Pyidaungsu" panose="020B0502040204020203" pitchFamily="34" charset="0"/>
                <a:cs typeface="Pyidaungsu" panose="020B0502040204020203" pitchFamily="34" charset="0"/>
              </a:rPr>
              <a:t>လည်ပင်းသွေးပြန်ကြောများ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ကျယ်လာခြင်း</a:t>
            </a:r>
            <a:endParaRPr lang="en-US" sz="2000" dirty="0">
              <a:latin typeface="Pyidaungsu" panose="020B0502040204020203" pitchFamily="34" charset="0"/>
              <a:cs typeface="Pyidaungsu" panose="020B0502040204020203" pitchFamily="34" charset="0"/>
            </a:endParaRPr>
          </a:p>
          <a:p>
            <a:pPr>
              <a:lnSpc>
                <a:spcPct val="120000"/>
              </a:lnSpc>
              <a:spcBef>
                <a:spcPts val="600"/>
              </a:spcBef>
            </a:pP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မျက်ခွံများ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ရောင်လာခြင်း</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ရည်မှန်းထားသော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ကိုယ်အလေးချိန်ထက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ပိုလာခြင်း</a:t>
            </a:r>
            <a:endParaRPr lang="en-US" sz="2000" dirty="0">
              <a:latin typeface="Pyidaungsu" panose="020B0502040204020203" pitchFamily="34" charset="0"/>
              <a:cs typeface="Pyidaungsu" panose="020B0502040204020203" pitchFamily="34" charset="0"/>
            </a:endParaRPr>
          </a:p>
          <a:p>
            <a:pPr>
              <a:lnSpc>
                <a:spcPct val="120000"/>
              </a:lnSpc>
              <a:spcBef>
                <a:spcPts val="600"/>
              </a:spcBef>
            </a:pPr>
            <a:endParaRPr lang="en-US" sz="2000" dirty="0">
              <a:latin typeface="Pyidaungsu" panose="020B0502040204020203" pitchFamily="34" charset="0"/>
              <a:cs typeface="Pyidaungsu" panose="020B0502040204020203" pitchFamily="34" charset="0"/>
            </a:endParaRPr>
          </a:p>
          <a:p>
            <a:pPr>
              <a:lnSpc>
                <a:spcPct val="120000"/>
              </a:lnSpc>
              <a:spcBef>
                <a:spcPts val="600"/>
              </a:spcBef>
            </a:pPr>
            <a:r>
              <a:rPr lang="en-US" sz="2000" dirty="0" err="1">
                <a:latin typeface="Pyidaungsu" panose="020B0502040204020203" pitchFamily="34" charset="0"/>
                <a:cs typeface="Pyidaungsu" panose="020B0502040204020203" pitchFamily="34" charset="0"/>
              </a:rPr>
              <a:t>ဓါတ်ဆားရည်တိုက်က</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ေးခြင်းကို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ရပ်တန</a:t>
            </a:r>
            <a:r>
              <a:rPr lang="en-US" sz="2000" dirty="0">
                <a:latin typeface="Pyidaungsu" panose="020B0502040204020203" pitchFamily="34" charset="0"/>
                <a:cs typeface="Pyidaungsu" panose="020B0502040204020203" pitchFamily="34" charset="0"/>
              </a:rPr>
              <a:t>့်ပါ - </a:t>
            </a:r>
            <a:r>
              <a:rPr lang="en-US" sz="2000" dirty="0" err="1">
                <a:latin typeface="Pyidaungsu" panose="020B0502040204020203" pitchFamily="34" charset="0"/>
                <a:cs typeface="Pyidaungsu" panose="020B0502040204020203" pitchFamily="34" charset="0"/>
              </a:rPr>
              <a:t>အာဟာရကုထုံးနို့တိုက်ခြင်းနှင</a:t>
            </a:r>
            <a:r>
              <a:rPr lang="en-US" sz="2000" dirty="0">
                <a:latin typeface="Pyidaungsu" panose="020B0502040204020203" pitchFamily="34" charset="0"/>
                <a:cs typeface="Pyidaungsu" panose="020B0502040204020203" pitchFamily="34" charset="0"/>
              </a:rPr>
              <a:t>့် </a:t>
            </a:r>
          </a:p>
          <a:p>
            <a:pPr marL="0" indent="0">
              <a:lnSpc>
                <a:spcPct val="120000"/>
              </a:lnSpc>
              <a:spcBef>
                <a:spcPts val="600"/>
              </a:spcBef>
              <a:buNone/>
            </a:pP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မိခင်နို့တိုက်ခြင်းတို့ကို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ဆက်လက်ပြုလုပ်ပ</a:t>
            </a:r>
            <a:r>
              <a:rPr lang="en-US" sz="2000" dirty="0">
                <a:latin typeface="Pyidaungsu" panose="020B0502040204020203" pitchFamily="34" charset="0"/>
                <a:cs typeface="Pyidaungsu" panose="020B0502040204020203" pitchFamily="34" charset="0"/>
              </a:rPr>
              <a:t>ါ။</a:t>
            </a:r>
          </a:p>
        </p:txBody>
      </p:sp>
      <p:sp>
        <p:nvSpPr>
          <p:cNvPr id="4" name="Date Placeholder 3"/>
          <p:cNvSpPr>
            <a:spLocks noGrp="1"/>
          </p:cNvSpPr>
          <p:nvPr>
            <p:ph type="dt" sz="half" idx="10"/>
          </p:nvPr>
        </p:nvSpPr>
        <p:spPr/>
        <p:txBody>
          <a:bodyPr/>
          <a:lstStyle/>
          <a:p>
            <a:fld id="{774EF593-7407-4517-8EA3-E191BA36266D}" type="datetime1">
              <a:rPr lang="en-US" smtClean="0"/>
              <a:t>6/14/23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26</a:t>
            </a:fld>
            <a:endParaRPr lang="en-US" dirty="0">
              <a:solidFill>
                <a:prstClr val="white"/>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5500" y="3941949"/>
            <a:ext cx="1866900" cy="2447925"/>
          </a:xfrm>
          <a:prstGeom prst="rect">
            <a:avLst/>
          </a:prstGeom>
        </p:spPr>
      </p:pic>
      <p:pic>
        <p:nvPicPr>
          <p:cNvPr id="3" name="Picture 2">
            <a:extLst>
              <a:ext uri="{FF2B5EF4-FFF2-40B4-BE49-F238E27FC236}">
                <a16:creationId xmlns:a16="http://schemas.microsoft.com/office/drawing/2014/main" id="{1FDBC95D-1884-6F05-0942-3E878E26839E}"/>
              </a:ext>
            </a:extLst>
          </p:cNvPr>
          <p:cNvPicPr>
            <a:picLocks noChangeAspect="1"/>
          </p:cNvPicPr>
          <p:nvPr/>
        </p:nvPicPr>
        <p:blipFill>
          <a:blip r:embed="rId4"/>
          <a:stretch>
            <a:fillRect/>
          </a:stretch>
        </p:blipFill>
        <p:spPr>
          <a:xfrm>
            <a:off x="10416480" y="7587"/>
            <a:ext cx="1415480" cy="673450"/>
          </a:xfrm>
          <a:prstGeom prst="rect">
            <a:avLst/>
          </a:prstGeom>
        </p:spPr>
      </p:pic>
    </p:spTree>
    <p:extLst>
      <p:ext uri="{BB962C8B-B14F-4D97-AF65-F5344CB8AC3E}">
        <p14:creationId xmlns:p14="http://schemas.microsoft.com/office/powerpoint/2010/main" val="21085428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191667"/>
          </a:xfrm>
        </p:spPr>
        <p:txBody>
          <a:bodyPr>
            <a:normAutofit/>
          </a:bodyPr>
          <a:lstStyle/>
          <a:p>
            <a:pPr>
              <a:lnSpc>
                <a:spcPct val="120000"/>
              </a:lnSpc>
            </a:pPr>
            <a:r>
              <a:rPr lang="en-US" sz="3200" b="1" dirty="0" err="1">
                <a:latin typeface="Pyidaungsu" panose="020B0502040204020203" pitchFamily="34" charset="0"/>
                <a:cs typeface="Pyidaungsu" panose="020B0502040204020203" pitchFamily="34" charset="0"/>
              </a:rPr>
              <a:t>ကိုယ်ဝန်ဆောင်အမျိုးသမီးများအား</a:t>
            </a:r>
            <a:r>
              <a:rPr lang="en-US" sz="3200" b="1" dirty="0">
                <a:latin typeface="Pyidaungsu" panose="020B0502040204020203" pitchFamily="34" charset="0"/>
                <a:cs typeface="Pyidaungsu" panose="020B0502040204020203" pitchFamily="34" charset="0"/>
              </a:rPr>
              <a:t> စစ်ဆေးခြင်းနှင့် </a:t>
            </a:r>
            <a:r>
              <a:rPr lang="en-US" sz="3200" b="1" dirty="0" err="1">
                <a:latin typeface="Pyidaungsu" panose="020B0502040204020203" pitchFamily="34" charset="0"/>
                <a:cs typeface="Pyidaungsu" panose="020B0502040204020203" pitchFamily="34" charset="0"/>
              </a:rPr>
              <a:t>ကုသခြင်း</a:t>
            </a:r>
            <a:endParaRPr lang="en-US" sz="3200" b="1" dirty="0">
              <a:latin typeface="Pyidaungsu" panose="020B0502040204020203" pitchFamily="34" charset="0"/>
              <a:cs typeface="Pyidaungsu" panose="020B0502040204020203" pitchFamily="34" charset="0"/>
            </a:endParaRPr>
          </a:p>
        </p:txBody>
      </p:sp>
      <p:sp>
        <p:nvSpPr>
          <p:cNvPr id="3" name="Content Placeholder 2"/>
          <p:cNvSpPr>
            <a:spLocks noGrp="1"/>
          </p:cNvSpPr>
          <p:nvPr>
            <p:ph idx="1"/>
          </p:nvPr>
        </p:nvSpPr>
        <p:spPr>
          <a:xfrm>
            <a:off x="838200" y="1690688"/>
            <a:ext cx="10515600" cy="4665662"/>
          </a:xfrm>
        </p:spPr>
        <p:txBody>
          <a:bodyPr>
            <a:normAutofit lnSpcReduction="10000"/>
          </a:bodyPr>
          <a:lstStyle/>
          <a:p>
            <a:pPr>
              <a:lnSpc>
                <a:spcPct val="120000"/>
              </a:lnSpc>
              <a:spcBef>
                <a:spcPts val="600"/>
              </a:spcBef>
            </a:pPr>
            <a:r>
              <a:rPr lang="en-US" sz="2000" dirty="0" err="1">
                <a:latin typeface="Pyidaungsu" panose="020B0502040204020203" pitchFamily="34" charset="0"/>
                <a:cs typeface="Pyidaungsu" panose="020B0502040204020203" pitchFamily="34" charset="0"/>
              </a:rPr>
              <a:t>ကိုယ်ဝန်ဆောင်သည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ဒုတိယသုံးလနှင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တတိယသုံးလကာလများတွင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ရေဓါတ်ခမ်းခြောက်မှုကို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စစ်ဆေးရန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ခက်ခဲနိုင်သည</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အပေ</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သွေး</a:t>
            </a:r>
            <a:r>
              <a:rPr lang="en-US" sz="2000" dirty="0">
                <a:latin typeface="Pyidaungsu" panose="020B0502040204020203" pitchFamily="34" charset="0"/>
                <a:cs typeface="Pyidaungsu" panose="020B0502040204020203" pitchFamily="34" charset="0"/>
              </a:rPr>
              <a:t> (Systolic blood pressure) ၉၀ </a:t>
            </a:r>
            <a:r>
              <a:rPr lang="en-US" sz="2000" dirty="0" err="1">
                <a:latin typeface="Pyidaungsu" panose="020B0502040204020203" pitchFamily="34" charset="0"/>
                <a:cs typeface="Pyidaungsu" panose="020B0502040204020203" pitchFamily="34" charset="0"/>
              </a:rPr>
              <a:t>အောက်နည်းနေပါက</a:t>
            </a:r>
            <a:r>
              <a:rPr lang="en-US" sz="2000" dirty="0">
                <a:latin typeface="Pyidaungsu" panose="020B0502040204020203" pitchFamily="34" charset="0"/>
                <a:cs typeface="Pyidaungsu" panose="020B0502040204020203" pitchFamily="34" charset="0"/>
              </a:rPr>
              <a:t>၊ bolus Ringer lactate 30 ml/kg </a:t>
            </a:r>
            <a:r>
              <a:rPr lang="en-US" sz="2000" dirty="0" err="1">
                <a:latin typeface="Pyidaungsu" panose="020B0502040204020203" pitchFamily="34" charset="0"/>
                <a:cs typeface="Pyidaungsu" panose="020B0502040204020203" pitchFamily="34" charset="0"/>
              </a:rPr>
              <a:t>ပေးပ</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လိုအပ်ပါက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ထပ်ပေးပ</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သားအိမ်သွေးလ</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ောက်မှုသေချာပါစေ</a:t>
            </a:r>
            <a:r>
              <a:rPr lang="en-US" sz="2000" dirty="0">
                <a:latin typeface="Pyidaungsu" panose="020B0502040204020203" pitchFamily="34" charset="0"/>
                <a:cs typeface="Pyidaungsu" panose="020B0502040204020203" pitchFamily="34" charset="0"/>
              </a:rPr>
              <a:t>)။</a:t>
            </a:r>
          </a:p>
          <a:p>
            <a:pPr>
              <a:lnSpc>
                <a:spcPct val="120000"/>
              </a:lnSpc>
              <a:spcBef>
                <a:spcPts val="600"/>
              </a:spcBef>
            </a:pPr>
            <a:r>
              <a:rPr lang="en-US" sz="2000" dirty="0" err="1">
                <a:latin typeface="Pyidaungsu" panose="020B0502040204020203" pitchFamily="34" charset="0"/>
                <a:cs typeface="Pyidaungsu" panose="020B0502040204020203" pitchFamily="34" charset="0"/>
              </a:rPr>
              <a:t>သန္ဓေသားလ</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ောနိုင်သည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အန္တရာယ်မြင</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မားသည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ရေဓါတ်ခမ်းခြောက်မှုအဆင</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ပေ</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မူတည်သည</a:t>
            </a:r>
            <a:r>
              <a:rPr lang="en-US" sz="2000" dirty="0">
                <a:latin typeface="Pyidaungsu" panose="020B0502040204020203" pitchFamily="34" charset="0"/>
                <a:cs typeface="Pyidaungsu" panose="020B0502040204020203" pitchFamily="34" charset="0"/>
              </a:rPr>
              <a:t>်။</a:t>
            </a:r>
          </a:p>
          <a:p>
            <a:pPr>
              <a:lnSpc>
                <a:spcPct val="120000"/>
              </a:lnSpc>
              <a:spcBef>
                <a:spcPts val="600"/>
              </a:spcBef>
            </a:pPr>
            <a:r>
              <a:rPr lang="en-US" sz="2000" dirty="0" err="1">
                <a:latin typeface="Pyidaungsu" panose="020B0502040204020203" pitchFamily="34" charset="0"/>
                <a:cs typeface="Pyidaungsu" panose="020B0502040204020203" pitchFamily="34" charset="0"/>
              </a:rPr>
              <a:t>ကာလဝမ်းရောဂါဖြစ်ပွားသည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ကိုယ်ဝန်ဆောင်အမျိုးသမီးအား</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ပဋိဇီဝဆေးဖြင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ကုသမှုကို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အမြဲစတင်ပ</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ရောဂါထိန်းချုပ်ရေးမဟာဗျူဟာ</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အစိတ်အပိုင်းအဖြစ</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အသုံးပြုနေခြင်းဖြစ်ပါက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ကာလဝမ်းရောဂ</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ကာကွယ်ဆေး</a:t>
            </a:r>
            <a:r>
              <a:rPr lang="en-US" sz="2000" dirty="0">
                <a:latin typeface="Pyidaungsu" panose="020B0502040204020203" pitchFamily="34" charset="0"/>
                <a:cs typeface="Pyidaungsu" panose="020B0502040204020203" pitchFamily="34" charset="0"/>
              </a:rPr>
              <a:t> (OCV) သည် </a:t>
            </a:r>
            <a:r>
              <a:rPr lang="en-US" sz="2000" dirty="0" err="1">
                <a:latin typeface="Pyidaungsu" panose="020B0502040204020203" pitchFamily="34" charset="0"/>
                <a:cs typeface="Pyidaungsu" panose="020B0502040204020203" pitchFamily="34" charset="0"/>
              </a:rPr>
              <a:t>ဘေးကင်းသည်ဟု</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စဉ်းစားနိုင်ပြီး</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အသုံးပြုရန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အကြံပြုပါသည</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a:latin typeface="Pyidaungsu" panose="020B0502040204020203" pitchFamily="34" charset="0"/>
                <a:cs typeface="Pyidaungsu" panose="020B0502040204020203" pitchFamily="34" charset="0"/>
              </a:rPr>
              <a:t>CTC/CTU </a:t>
            </a:r>
            <a:r>
              <a:rPr lang="en-US" sz="2000" dirty="0" err="1">
                <a:latin typeface="Pyidaungsu" panose="020B0502040204020203" pitchFamily="34" charset="0"/>
                <a:cs typeface="Pyidaungsu" panose="020B0502040204020203" pitchFamily="34" charset="0"/>
              </a:rPr>
              <a:t>များတွင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အထူးသဖြင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မီးဖွားချိန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ကိုယ်ဝန်ဆောင်အမျိုးသမီးများအတွက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ပုဂ္ဂိုလ်ရေး</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လွတ်လပ်မှုရှိကြောင်း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သေချာပါစေ</a:t>
            </a:r>
            <a:r>
              <a:rPr lang="en-US" sz="2000" dirty="0">
                <a:latin typeface="Pyidaungsu" panose="020B0502040204020203" pitchFamily="34" charset="0"/>
                <a:cs typeface="Pyidaungsu" panose="020B0502040204020203" pitchFamily="34" charset="0"/>
              </a:rPr>
              <a:t>။  </a:t>
            </a:r>
          </a:p>
          <a:p>
            <a:pPr marL="0" indent="0">
              <a:lnSpc>
                <a:spcPct val="120000"/>
              </a:lnSpc>
              <a:spcBef>
                <a:spcPts val="600"/>
              </a:spcBef>
              <a:buNone/>
            </a:pPr>
            <a:endParaRPr lang="en-US" sz="2000" dirty="0">
              <a:latin typeface="Pyidaungsu" panose="020B0502040204020203" pitchFamily="34" charset="0"/>
              <a:cs typeface="Pyidaungsu" panose="020B0502040204020203" pitchFamily="34" charset="0"/>
            </a:endParaRPr>
          </a:p>
        </p:txBody>
      </p:sp>
      <p:sp>
        <p:nvSpPr>
          <p:cNvPr id="4" name="Date Placeholder 3"/>
          <p:cNvSpPr>
            <a:spLocks noGrp="1"/>
          </p:cNvSpPr>
          <p:nvPr>
            <p:ph type="dt" sz="half" idx="10"/>
          </p:nvPr>
        </p:nvSpPr>
        <p:spPr/>
        <p:txBody>
          <a:bodyPr/>
          <a:lstStyle/>
          <a:p>
            <a:fld id="{417CBEBB-376C-4A86-A935-C3E109FF4EBA}" type="datetime1">
              <a:rPr lang="en-US" smtClean="0"/>
              <a:t>6/14/23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27</a:t>
            </a:fld>
            <a:endParaRPr lang="en-US" dirty="0">
              <a:solidFill>
                <a:prstClr val="white"/>
              </a:solidFill>
            </a:endParaRPr>
          </a:p>
        </p:txBody>
      </p:sp>
      <p:pic>
        <p:nvPicPr>
          <p:cNvPr id="7" name="Picture 6"/>
          <p:cNvPicPr>
            <a:picLocks noChangeAspect="1"/>
          </p:cNvPicPr>
          <p:nvPr/>
        </p:nvPicPr>
        <p:blipFill>
          <a:blip r:embed="rId3"/>
          <a:stretch>
            <a:fillRect/>
          </a:stretch>
        </p:blipFill>
        <p:spPr>
          <a:xfrm>
            <a:off x="10416480" y="7587"/>
            <a:ext cx="1415480" cy="685110"/>
          </a:xfrm>
          <a:prstGeom prst="rect">
            <a:avLst/>
          </a:prstGeom>
        </p:spPr>
      </p:pic>
    </p:spTree>
    <p:extLst>
      <p:ext uri="{BB962C8B-B14F-4D97-AF65-F5344CB8AC3E}">
        <p14:creationId xmlns:p14="http://schemas.microsoft.com/office/powerpoint/2010/main" val="19626225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479699"/>
          </a:xfrm>
        </p:spPr>
        <p:txBody>
          <a:bodyPr>
            <a:normAutofit/>
          </a:bodyPr>
          <a:lstStyle/>
          <a:p>
            <a:pPr>
              <a:lnSpc>
                <a:spcPct val="120000"/>
              </a:lnSpc>
            </a:pPr>
            <a:r>
              <a:rPr lang="en-US" sz="3200" b="1" dirty="0" err="1">
                <a:latin typeface="Pyidaungsu" panose="020B0502040204020203" pitchFamily="34" charset="0"/>
                <a:cs typeface="Pyidaungsu" panose="020B0502040204020203" pitchFamily="34" charset="0"/>
              </a:rPr>
              <a:t>ဆေးရုံမှဆင်းခြင်း</a:t>
            </a:r>
            <a:r>
              <a:rPr lang="en-US" sz="3200" b="1" dirty="0">
                <a:latin typeface="Pyidaungsu" panose="020B0502040204020203" pitchFamily="34" charset="0"/>
                <a:cs typeface="Pyidaungsu" panose="020B0502040204020203" pitchFamily="34" charset="0"/>
              </a:rPr>
              <a:t>၊ </a:t>
            </a:r>
            <a:r>
              <a:rPr lang="en-US" sz="3200" b="1" dirty="0" err="1">
                <a:latin typeface="Pyidaungsu" panose="020B0502040204020203" pitchFamily="34" charset="0"/>
                <a:cs typeface="Pyidaungsu" panose="020B0502040204020203" pitchFamily="34" charset="0"/>
              </a:rPr>
              <a:t>ကျန်းမာရေးနှင</a:t>
            </a:r>
            <a:r>
              <a:rPr lang="en-US" sz="3200" b="1" dirty="0">
                <a:latin typeface="Pyidaungsu" panose="020B0502040204020203" pitchFamily="34" charset="0"/>
                <a:cs typeface="Pyidaungsu" panose="020B0502040204020203" pitchFamily="34" charset="0"/>
              </a:rPr>
              <a:t>့် </a:t>
            </a:r>
            <a:r>
              <a:rPr lang="en-US" sz="3200" b="1" dirty="0" err="1">
                <a:latin typeface="Pyidaungsu" panose="020B0502040204020203" pitchFamily="34" charset="0"/>
                <a:cs typeface="Pyidaungsu" panose="020B0502040204020203" pitchFamily="34" charset="0"/>
              </a:rPr>
              <a:t>ကျန်းမာအောင်နေထိုင်ရေး</a:t>
            </a:r>
            <a:r>
              <a:rPr lang="en-US" sz="3200" b="1" dirty="0">
                <a:latin typeface="Pyidaungsu" panose="020B0502040204020203" pitchFamily="34" charset="0"/>
                <a:cs typeface="Pyidaungsu" panose="020B0502040204020203" pitchFamily="34" charset="0"/>
              </a:rPr>
              <a:t> </a:t>
            </a:r>
            <a:r>
              <a:rPr lang="en-US" sz="3200" b="1" dirty="0" err="1">
                <a:latin typeface="Pyidaungsu" panose="020B0502040204020203" pitchFamily="34" charset="0"/>
                <a:cs typeface="Pyidaungsu" panose="020B0502040204020203" pitchFamily="34" charset="0"/>
              </a:rPr>
              <a:t>အတွက်ပညာပေးခြင်း</a:t>
            </a:r>
            <a:endParaRPr lang="en-US" sz="3200" b="1" dirty="0">
              <a:latin typeface="Pyidaungsu" panose="020B0502040204020203" pitchFamily="34" charset="0"/>
              <a:cs typeface="Pyidaungsu" panose="020B0502040204020203" pitchFamily="34" charset="0"/>
            </a:endParaRPr>
          </a:p>
        </p:txBody>
      </p:sp>
      <p:sp>
        <p:nvSpPr>
          <p:cNvPr id="3" name="Content Placeholder 2"/>
          <p:cNvSpPr>
            <a:spLocks noGrp="1"/>
          </p:cNvSpPr>
          <p:nvPr>
            <p:ph idx="1"/>
          </p:nvPr>
        </p:nvSpPr>
        <p:spPr>
          <a:xfrm>
            <a:off x="617480" y="1844824"/>
            <a:ext cx="10515600" cy="4482600"/>
          </a:xfrm>
        </p:spPr>
        <p:txBody>
          <a:bodyPr>
            <a:normAutofit/>
          </a:bodyPr>
          <a:lstStyle/>
          <a:p>
            <a:pPr marL="0" indent="0">
              <a:lnSpc>
                <a:spcPct val="120000"/>
              </a:lnSpc>
              <a:buNone/>
            </a:pP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အောက်ပါအခြေအနေများတွင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လူနာအား</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ဆေးရုံမှဆင်းခွင</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ပြုရန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စဉ်းစားပ</a:t>
            </a:r>
            <a:r>
              <a:rPr lang="en-US" sz="2000" dirty="0">
                <a:latin typeface="Pyidaungsu" panose="020B0502040204020203" pitchFamily="34" charset="0"/>
                <a:cs typeface="Pyidaungsu" panose="020B0502040204020203" pitchFamily="34" charset="0"/>
              </a:rPr>
              <a:t>ါ -</a:t>
            </a:r>
          </a:p>
          <a:p>
            <a:pPr marL="0" indent="0">
              <a:lnSpc>
                <a:spcPct val="120000"/>
              </a:lnSpc>
              <a:buNone/>
            </a:pPr>
            <a:endParaRPr lang="en-US" sz="2000" dirty="0">
              <a:latin typeface="Pyidaungsu" panose="020B0502040204020203" pitchFamily="34" charset="0"/>
              <a:cs typeface="Pyidaungsu" panose="020B0502040204020203" pitchFamily="34" charset="0"/>
            </a:endParaRPr>
          </a:p>
          <a:p>
            <a:pPr>
              <a:lnSpc>
                <a:spcPct val="120000"/>
              </a:lnSpc>
            </a:pPr>
            <a:r>
              <a:rPr lang="en-US" sz="2000" dirty="0" err="1">
                <a:latin typeface="Pyidaungsu" panose="020B0502040204020203" pitchFamily="34" charset="0"/>
                <a:cs typeface="Pyidaungsu" panose="020B0502040204020203" pitchFamily="34" charset="0"/>
              </a:rPr>
              <a:t>ရေဓါတ်ခမ်းခြောက်မှုလက္ခဏာများ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မရှိခြင်း</a:t>
            </a:r>
            <a:r>
              <a:rPr lang="en-US" sz="2000" dirty="0">
                <a:latin typeface="Pyidaungsu" panose="020B0502040204020203" pitchFamily="34" charset="0"/>
                <a:cs typeface="Pyidaungsu" panose="020B0502040204020203" pitchFamily="34" charset="0"/>
              </a:rPr>
              <a:t> </a:t>
            </a:r>
          </a:p>
          <a:p>
            <a:pPr>
              <a:lnSpc>
                <a:spcPct val="120000"/>
              </a:lnSpc>
            </a:pPr>
            <a:r>
              <a:rPr lang="en-US" sz="2000" dirty="0" err="1">
                <a:latin typeface="Pyidaungsu" panose="020B0502040204020203" pitchFamily="34" charset="0"/>
                <a:cs typeface="Pyidaungsu" panose="020B0502040204020203" pitchFamily="34" charset="0"/>
              </a:rPr>
              <a:t>လူနာသည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ဓါတ်ဆားရည</a:t>
            </a:r>
            <a:r>
              <a:rPr lang="en-US" sz="2000" dirty="0">
                <a:latin typeface="Pyidaungsu" panose="020B0502040204020203" pitchFamily="34" charset="0"/>
                <a:cs typeface="Pyidaungsu" panose="020B0502040204020203" pitchFamily="34" charset="0"/>
              </a:rPr>
              <a:t>် (ORS) ကို </a:t>
            </a:r>
            <a:r>
              <a:rPr lang="en-US" sz="2000" dirty="0" err="1">
                <a:latin typeface="Pyidaungsu" panose="020B0502040204020203" pitchFamily="34" charset="0"/>
                <a:cs typeface="Pyidaungsu" panose="020B0502040204020203" pitchFamily="34" charset="0"/>
              </a:rPr>
              <a:t>အော့အန်ခြင်းမရှိဘဲ</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သောက်နိုင်စွမ်းရှိခြင်း</a:t>
            </a:r>
            <a:r>
              <a:rPr lang="en-US" sz="2000" dirty="0">
                <a:latin typeface="Pyidaungsu" panose="020B0502040204020203" pitchFamily="34" charset="0"/>
                <a:cs typeface="Pyidaungsu" panose="020B0502040204020203" pitchFamily="34" charset="0"/>
              </a:rPr>
              <a:t> </a:t>
            </a:r>
          </a:p>
          <a:p>
            <a:pPr>
              <a:lnSpc>
                <a:spcPct val="120000"/>
              </a:lnSpc>
            </a:pPr>
            <a:r>
              <a:rPr lang="en-US" sz="2000" dirty="0" err="1">
                <a:latin typeface="Pyidaungsu" panose="020B0502040204020203" pitchFamily="34" charset="0"/>
                <a:cs typeface="Pyidaungsu" panose="020B0502040204020203" pitchFamily="34" charset="0"/>
              </a:rPr>
              <a:t>လူနာသည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အနည်းဆုံး</a:t>
            </a:r>
            <a:r>
              <a:rPr lang="en-US" sz="2000" dirty="0">
                <a:latin typeface="Pyidaungsu" panose="020B0502040204020203" pitchFamily="34" charset="0"/>
                <a:cs typeface="Pyidaungsu" panose="020B0502040204020203" pitchFamily="34" charset="0"/>
              </a:rPr>
              <a:t> ၄ </a:t>
            </a:r>
            <a:r>
              <a:rPr lang="en-US" sz="2000" dirty="0" err="1">
                <a:latin typeface="Pyidaungsu" panose="020B0502040204020203" pitchFamily="34" charset="0"/>
                <a:cs typeface="Pyidaungsu" panose="020B0502040204020203" pitchFamily="34" charset="0"/>
              </a:rPr>
              <a:t>နာရီကြာမ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အရည်ဝမ်းသွားမှုမရှိတော့ခြင်း</a:t>
            </a:r>
            <a:r>
              <a:rPr lang="en-US" sz="2000" dirty="0">
                <a:latin typeface="Pyidaungsu" panose="020B0502040204020203" pitchFamily="34" charset="0"/>
                <a:cs typeface="Pyidaungsu" panose="020B0502040204020203" pitchFamily="34" charset="0"/>
              </a:rPr>
              <a:t> </a:t>
            </a:r>
          </a:p>
          <a:p>
            <a:pPr>
              <a:lnSpc>
                <a:spcPct val="120000"/>
              </a:lnSpc>
            </a:pPr>
            <a:r>
              <a:rPr lang="en-US" sz="2000" dirty="0" err="1">
                <a:latin typeface="Pyidaungsu" panose="020B0502040204020203" pitchFamily="34" charset="0"/>
                <a:cs typeface="Pyidaungsu" panose="020B0502040204020203" pitchFamily="34" charset="0"/>
              </a:rPr>
              <a:t>လူနာသည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အကူအညီမပါဘဲ</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လမ်းလ</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ောက်နိုင်ခြင်း</a:t>
            </a:r>
            <a:endParaRPr lang="en-US" sz="2000" dirty="0">
              <a:latin typeface="Pyidaungsu" panose="020B0502040204020203" pitchFamily="34" charset="0"/>
              <a:cs typeface="Pyidaungsu" panose="020B0502040204020203" pitchFamily="34" charset="0"/>
            </a:endParaRPr>
          </a:p>
          <a:p>
            <a:pPr>
              <a:lnSpc>
                <a:spcPct val="120000"/>
              </a:lnSpc>
            </a:pPr>
            <a:r>
              <a:rPr lang="en-US" sz="2000" dirty="0" err="1">
                <a:latin typeface="Pyidaungsu" panose="020B0502040204020203" pitchFamily="34" charset="0"/>
                <a:cs typeface="Pyidaungsu" panose="020B0502040204020203" pitchFamily="34" charset="0"/>
              </a:rPr>
              <a:t>လူနာသည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ဆီးသွားနိုင်ခြင်း</a:t>
            </a:r>
            <a:r>
              <a:rPr lang="en-US" sz="2000" dirty="0">
                <a:latin typeface="Pyidaungsu" panose="020B0502040204020203" pitchFamily="34" charset="0"/>
                <a:cs typeface="Pyidaungsu" panose="020B0502040204020203" pitchFamily="34" charset="0"/>
              </a:rPr>
              <a:t> </a:t>
            </a:r>
          </a:p>
        </p:txBody>
      </p:sp>
      <p:sp>
        <p:nvSpPr>
          <p:cNvPr id="4" name="Date Placeholder 3"/>
          <p:cNvSpPr>
            <a:spLocks noGrp="1"/>
          </p:cNvSpPr>
          <p:nvPr>
            <p:ph type="dt" sz="half" idx="10"/>
          </p:nvPr>
        </p:nvSpPr>
        <p:spPr/>
        <p:txBody>
          <a:bodyPr/>
          <a:lstStyle/>
          <a:p>
            <a:fld id="{FFB83368-E57D-435B-BB5E-9C4D85078022}" type="datetime1">
              <a:rPr lang="en-US" smtClean="0"/>
              <a:t>6/14/23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28</a:t>
            </a:fld>
            <a:endParaRPr lang="en-US" dirty="0">
              <a:solidFill>
                <a:prstClr val="white"/>
              </a:solidFill>
            </a:endParaRPr>
          </a:p>
        </p:txBody>
      </p:sp>
      <p:pic>
        <p:nvPicPr>
          <p:cNvPr id="7" name="Picture 6"/>
          <p:cNvPicPr>
            <a:picLocks noChangeAspect="1"/>
          </p:cNvPicPr>
          <p:nvPr/>
        </p:nvPicPr>
        <p:blipFill>
          <a:blip r:embed="rId2"/>
          <a:stretch>
            <a:fillRect/>
          </a:stretch>
        </p:blipFill>
        <p:spPr>
          <a:xfrm>
            <a:off x="10416480" y="7586"/>
            <a:ext cx="1415480" cy="856581"/>
          </a:xfrm>
          <a:prstGeom prst="rect">
            <a:avLst/>
          </a:prstGeom>
        </p:spPr>
      </p:pic>
    </p:spTree>
    <p:extLst>
      <p:ext uri="{BB962C8B-B14F-4D97-AF65-F5344CB8AC3E}">
        <p14:creationId xmlns:p14="http://schemas.microsoft.com/office/powerpoint/2010/main" val="8558480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1385"/>
            <a:ext cx="10515600" cy="1325563"/>
          </a:xfrm>
        </p:spPr>
        <p:txBody>
          <a:bodyPr>
            <a:normAutofit/>
          </a:bodyPr>
          <a:lstStyle/>
          <a:p>
            <a:r>
              <a:rPr lang="en-US" sz="3200" b="1" dirty="0" err="1">
                <a:latin typeface="Pyidaungsu" panose="020B0502040204020203" pitchFamily="34" charset="0"/>
                <a:cs typeface="Pyidaungsu" panose="020B0502040204020203" pitchFamily="34" charset="0"/>
              </a:rPr>
              <a:t>ကျန်းမာအောင်နေထိုင်ရေးအတွက</a:t>
            </a:r>
            <a:r>
              <a:rPr lang="en-US" sz="3200" b="1" dirty="0">
                <a:latin typeface="Pyidaungsu" panose="020B0502040204020203" pitchFamily="34" charset="0"/>
                <a:cs typeface="Pyidaungsu" panose="020B0502040204020203" pitchFamily="34" charset="0"/>
              </a:rPr>
              <a:t>် </a:t>
            </a:r>
            <a:r>
              <a:rPr lang="en-US" sz="3200" b="1" dirty="0" err="1">
                <a:latin typeface="Pyidaungsu" panose="020B0502040204020203" pitchFamily="34" charset="0"/>
                <a:cs typeface="Pyidaungsu" panose="020B0502040204020203" pitchFamily="34" charset="0"/>
              </a:rPr>
              <a:t>ပညာပေးခြင်း</a:t>
            </a:r>
            <a:r>
              <a:rPr lang="en-US" sz="3200" b="1" dirty="0">
                <a:latin typeface="Pyidaungsu" panose="020B0502040204020203" pitchFamily="34" charset="0"/>
                <a:cs typeface="Pyidaungsu" panose="020B0502040204020203" pitchFamily="34" charset="0"/>
              </a:rPr>
              <a:t> </a:t>
            </a:r>
          </a:p>
        </p:txBody>
      </p:sp>
      <p:sp>
        <p:nvSpPr>
          <p:cNvPr id="3" name="Content Placeholder 2"/>
          <p:cNvSpPr>
            <a:spLocks noGrp="1"/>
          </p:cNvSpPr>
          <p:nvPr>
            <p:ph idx="1"/>
          </p:nvPr>
        </p:nvSpPr>
        <p:spPr>
          <a:xfrm>
            <a:off x="838200" y="1340768"/>
            <a:ext cx="10515600" cy="5015582"/>
          </a:xfrm>
        </p:spPr>
        <p:txBody>
          <a:bodyPr>
            <a:normAutofit fontScale="92500"/>
          </a:bodyPr>
          <a:lstStyle/>
          <a:p>
            <a:pPr>
              <a:lnSpc>
                <a:spcPct val="120000"/>
              </a:lnSpc>
              <a:spcBef>
                <a:spcPts val="600"/>
              </a:spcBef>
            </a:pPr>
            <a:r>
              <a:rPr lang="en-US" sz="2000" dirty="0" err="1">
                <a:latin typeface="Pyidaungsu" panose="020B0502040204020203" pitchFamily="34" charset="0"/>
                <a:cs typeface="Pyidaungsu" panose="020B0502040204020203" pitchFamily="34" charset="0"/>
              </a:rPr>
              <a:t>ဓါတ်ဆားရည</a:t>
            </a:r>
            <a:r>
              <a:rPr lang="en-US" sz="2000" dirty="0">
                <a:latin typeface="Pyidaungsu" panose="020B0502040204020203" pitchFamily="34" charset="0"/>
                <a:cs typeface="Pyidaungsu" panose="020B0502040204020203" pitchFamily="34" charset="0"/>
              </a:rPr>
              <a:t>် (ORS) ကို </a:t>
            </a:r>
            <a:r>
              <a:rPr lang="en-US" sz="2000" dirty="0" err="1">
                <a:latin typeface="Pyidaungsu" panose="020B0502040204020203" pitchFamily="34" charset="0"/>
                <a:cs typeface="Pyidaungsu" panose="020B0502040204020203" pitchFamily="34" charset="0"/>
              </a:rPr>
              <a:t>ထောက်ပံ့ပေးပြီး</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ဖျော်ပုံဖျော်နည်းအဆင</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ဆင</a:t>
            </a:r>
            <a:r>
              <a:rPr lang="en-US" sz="2000" dirty="0">
                <a:latin typeface="Pyidaungsu" panose="020B0502040204020203" pitchFamily="34" charset="0"/>
                <a:cs typeface="Pyidaungsu" panose="020B0502040204020203" pitchFamily="34" charset="0"/>
              </a:rPr>
              <a:t>့်ကို </a:t>
            </a:r>
            <a:r>
              <a:rPr lang="en-US" sz="2000" dirty="0" err="1">
                <a:latin typeface="Pyidaungsu" panose="020B0502040204020203" pitchFamily="34" charset="0"/>
                <a:cs typeface="Pyidaungsu" panose="020B0502040204020203" pitchFamily="34" charset="0"/>
              </a:rPr>
              <a:t>ရှင်းပြပ</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ဘေးကင်းသော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သောက်သုံးရန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ရှင်းပြပ</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လက်ဆေးခြင်းအတွက</a:t>
            </a:r>
            <a:r>
              <a:rPr lang="en-US" sz="2000" dirty="0">
                <a:latin typeface="Pyidaungsu" panose="020B0502040204020203" pitchFamily="34" charset="0"/>
                <a:cs typeface="Pyidaungsu" panose="020B0502040204020203" pitchFamily="34" charset="0"/>
              </a:rPr>
              <a:t>် ညွှ</a:t>
            </a:r>
            <a:r>
              <a:rPr lang="en-US" sz="2000" dirty="0" err="1">
                <a:latin typeface="Pyidaungsu" panose="020B0502040204020203" pitchFamily="34" charset="0"/>
                <a:cs typeface="Pyidaungsu" panose="020B0502040204020203" pitchFamily="34" charset="0"/>
              </a:rPr>
              <a:t>န်ကြားချက်များပေးပ</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အစားအသောက်များကို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ကောင်းစွာကျက်အောင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ချက်ပြုတ်ရန်နှင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ပူနွေးစဉ်တွင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စားသုံးရန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ရှင်းပြပ</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ဝမ်းပျက်ဝမ်းလ</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ောစဉ်အတွင်းထိတွေ့ထားသော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အိပ်ယာများ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အဝတ်အစားများကို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ဖယ်ရှား</a:t>
            </a:r>
            <a:r>
              <a:rPr lang="en-US" sz="2000" dirty="0">
                <a:latin typeface="Pyidaungsu" panose="020B0502040204020203" pitchFamily="34" charset="0"/>
                <a:cs typeface="Pyidaungsu" panose="020B0502040204020203" pitchFamily="34" charset="0"/>
              </a:rPr>
              <a:t>၍ လျှ</a:t>
            </a:r>
            <a:r>
              <a:rPr lang="en-US" sz="2000" dirty="0" err="1">
                <a:latin typeface="Pyidaungsu" panose="020B0502040204020203" pitchFamily="34" charset="0"/>
                <a:cs typeface="Pyidaungsu" panose="020B0502040204020203" pitchFamily="34" charset="0"/>
              </a:rPr>
              <a:t>ော်ဖွပ်ရန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ရှင်းပြပ</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မိသားစုဝင်တစ်ဦးသည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ပြင်းထန်သော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အရည်ဝမ်းသွားခြင်းဖြစ်ပွားပါက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ဓါတ်ဆားရည</a:t>
            </a:r>
            <a:r>
              <a:rPr lang="en-US" sz="2000" dirty="0">
                <a:latin typeface="Pyidaungsu" panose="020B0502040204020203" pitchFamily="34" charset="0"/>
                <a:cs typeface="Pyidaungsu" panose="020B0502040204020203" pitchFamily="34" charset="0"/>
              </a:rPr>
              <a:t>် (ORS) </a:t>
            </a:r>
            <a:r>
              <a:rPr lang="en-US" sz="2000" dirty="0" err="1">
                <a:latin typeface="Pyidaungsu" panose="020B0502040204020203" pitchFamily="34" charset="0"/>
                <a:cs typeface="Pyidaungsu" panose="020B0502040204020203" pitchFamily="34" charset="0"/>
              </a:rPr>
              <a:t>တိုက်က</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ဆေးကုသမှု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ခံယူရန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အသိပေးပ</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ကာလဝမ်းရောဂါခံစားနေရသူများအား</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ပြုစုစောင</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ရှောက်နေစဉ်အတွင်းတွင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အိမ်ထောင်စုဝင်မဟုတ်သော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ပြင်ပမ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လူများသို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အစားအသောက်များ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မက</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ေးမွေး</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မချက်ပြုတ်ပေးပါနှင</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နေမကောင်းသူက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အဖော်လိုက်ပေးစေလိုပါက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ဧည</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သည်များကို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ခွင</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ပြုနိုင်သည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သို့သော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အကြံပြုထား</a:t>
            </a:r>
            <a:r>
              <a:rPr lang="en-US" sz="2000" dirty="0">
                <a:latin typeface="Pyidaungsu" panose="020B0502040204020203" pitchFamily="34" charset="0"/>
                <a:cs typeface="Pyidaungsu" panose="020B0502040204020203" pitchFamily="34" charset="0"/>
              </a:rPr>
              <a:t> သော </a:t>
            </a:r>
            <a:r>
              <a:rPr lang="en-US" sz="2000" dirty="0" err="1">
                <a:latin typeface="Pyidaungsu" panose="020B0502040204020203" pitchFamily="34" charset="0"/>
                <a:cs typeface="Pyidaungsu" panose="020B0502040204020203" pitchFamily="34" charset="0"/>
              </a:rPr>
              <a:t>လက်ဆေးခြင်းအလေ့အထများကို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လိုက်နာရမည</a:t>
            </a:r>
            <a:r>
              <a:rPr lang="en-US" sz="2000" dirty="0">
                <a:latin typeface="Pyidaungsu" panose="020B0502040204020203" pitchFamily="34" charset="0"/>
                <a:cs typeface="Pyidaungsu" panose="020B0502040204020203" pitchFamily="34" charset="0"/>
              </a:rPr>
              <a:t>်။ </a:t>
            </a:r>
          </a:p>
        </p:txBody>
      </p:sp>
      <p:sp>
        <p:nvSpPr>
          <p:cNvPr id="4" name="Date Placeholder 3"/>
          <p:cNvSpPr>
            <a:spLocks noGrp="1"/>
          </p:cNvSpPr>
          <p:nvPr>
            <p:ph type="dt" sz="half" idx="10"/>
          </p:nvPr>
        </p:nvSpPr>
        <p:spPr/>
        <p:txBody>
          <a:bodyPr/>
          <a:lstStyle/>
          <a:p>
            <a:fld id="{08A9BB17-E269-455C-AF0F-C81351775220}" type="datetime1">
              <a:rPr lang="en-US" smtClean="0"/>
              <a:t>6/14/23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29</a:t>
            </a:fld>
            <a:endParaRPr lang="en-US" dirty="0">
              <a:solidFill>
                <a:prstClr val="white"/>
              </a:solidFill>
            </a:endParaRPr>
          </a:p>
        </p:txBody>
      </p:sp>
      <p:pic>
        <p:nvPicPr>
          <p:cNvPr id="7" name="Picture 6"/>
          <p:cNvPicPr>
            <a:picLocks noChangeAspect="1"/>
          </p:cNvPicPr>
          <p:nvPr/>
        </p:nvPicPr>
        <p:blipFill>
          <a:blip r:embed="rId3"/>
          <a:stretch>
            <a:fillRect/>
          </a:stretch>
        </p:blipFill>
        <p:spPr>
          <a:xfrm>
            <a:off x="10416480" y="7586"/>
            <a:ext cx="1415480" cy="856581"/>
          </a:xfrm>
          <a:prstGeom prst="rect">
            <a:avLst/>
          </a:prstGeom>
        </p:spPr>
      </p:pic>
    </p:spTree>
    <p:extLst>
      <p:ext uri="{BB962C8B-B14F-4D97-AF65-F5344CB8AC3E}">
        <p14:creationId xmlns:p14="http://schemas.microsoft.com/office/powerpoint/2010/main" val="4187327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838200" y="365125"/>
            <a:ext cx="10515600" cy="1191667"/>
          </a:xfrm>
        </p:spPr>
        <p:txBody>
          <a:bodyPr>
            <a:normAutofit/>
          </a:bodyPr>
          <a:lstStyle/>
          <a:p>
            <a:r>
              <a:rPr lang="en-US" sz="2800" b="1" dirty="0" err="1">
                <a:latin typeface="Pyidaungsu" panose="020B0502040204020203" pitchFamily="34" charset="0"/>
                <a:cs typeface="Pyidaungsu" panose="020B0502040204020203" pitchFamily="34" charset="0"/>
              </a:rPr>
              <a:t>ရောဂါဖြစ်လူနာအား</a:t>
            </a:r>
            <a:r>
              <a:rPr lang="en-US" sz="2800" b="1" dirty="0">
                <a:latin typeface="Pyidaungsu" panose="020B0502040204020203" pitchFamily="34" charset="0"/>
                <a:cs typeface="Pyidaungsu" panose="020B0502040204020203" pitchFamily="34" charset="0"/>
              </a:rPr>
              <a:t> အဓိပ္ပါယ်ဖွင့်ဆိုချက် </a:t>
            </a:r>
          </a:p>
        </p:txBody>
      </p:sp>
      <p:sp>
        <p:nvSpPr>
          <p:cNvPr id="9" name="Content Placeholder 8"/>
          <p:cNvSpPr>
            <a:spLocks noGrp="1"/>
          </p:cNvSpPr>
          <p:nvPr>
            <p:ph idx="1"/>
          </p:nvPr>
        </p:nvSpPr>
        <p:spPr>
          <a:xfrm>
            <a:off x="838200" y="1412776"/>
            <a:ext cx="10515600" cy="4764187"/>
          </a:xfrm>
        </p:spPr>
        <p:txBody>
          <a:bodyPr>
            <a:normAutofit lnSpcReduction="10000"/>
          </a:bodyPr>
          <a:lstStyle/>
          <a:p>
            <a:pPr marL="0" indent="0">
              <a:lnSpc>
                <a:spcPct val="120000"/>
              </a:lnSpc>
              <a:spcBef>
                <a:spcPts val="600"/>
              </a:spcBef>
              <a:buNone/>
            </a:pPr>
            <a:r>
              <a:rPr lang="en-US" sz="1800" b="1" u="sng" dirty="0">
                <a:latin typeface="Pyidaungsu" panose="020B0502040204020203" pitchFamily="34" charset="0"/>
                <a:cs typeface="Pyidaungsu" panose="020B0502040204020203" pitchFamily="34" charset="0"/>
              </a:rPr>
              <a:t>WHO </a:t>
            </a:r>
            <a:r>
              <a:rPr lang="en-US" sz="1800" b="1" u="sng" dirty="0" err="1">
                <a:latin typeface="Pyidaungsu" panose="020B0502040204020203" pitchFamily="34" charset="0"/>
                <a:cs typeface="Pyidaungsu" panose="020B0502040204020203" pitchFamily="34" charset="0"/>
              </a:rPr>
              <a:t>ဖွင</a:t>
            </a:r>
            <a:r>
              <a:rPr lang="en-US" sz="1800" b="1" u="sng" dirty="0">
                <a:latin typeface="Pyidaungsu" panose="020B0502040204020203" pitchFamily="34" charset="0"/>
                <a:cs typeface="Pyidaungsu" panose="020B0502040204020203" pitchFamily="34" charset="0"/>
              </a:rPr>
              <a:t>့်ဆိုချက်  </a:t>
            </a:r>
          </a:p>
          <a:p>
            <a:pPr>
              <a:lnSpc>
                <a:spcPct val="120000"/>
              </a:lnSpc>
              <a:spcBef>
                <a:spcPts val="600"/>
              </a:spcBef>
            </a:pPr>
            <a:r>
              <a:rPr lang="en-US" sz="1800" dirty="0" err="1">
                <a:latin typeface="Pyidaungsu" panose="020B0502040204020203" pitchFamily="34" charset="0"/>
                <a:cs typeface="Pyidaungsu" panose="020B0502040204020203" pitchFamily="34" charset="0"/>
              </a:rPr>
              <a:t>ကာလဝမ်းရောဂါဖြစ်ပွားမှုရှိသည်ဟု</a:t>
            </a:r>
            <a:r>
              <a:rPr lang="en-US" sz="1800" dirty="0">
                <a:latin typeface="Pyidaungsu" panose="020B0502040204020203" pitchFamily="34" charset="0"/>
                <a:cs typeface="Pyidaungsu" panose="020B0502040204020203" pitchFamily="34" charset="0"/>
              </a:rPr>
              <a:t> </a:t>
            </a:r>
            <a:r>
              <a:rPr lang="en-US" sz="1800" dirty="0" err="1">
                <a:solidFill>
                  <a:srgbClr val="FF0000"/>
                </a:solidFill>
                <a:latin typeface="Pyidaungsu" panose="020B0502040204020203" pitchFamily="34" charset="0"/>
                <a:cs typeface="Pyidaungsu" panose="020B0502040204020203" pitchFamily="34" charset="0"/>
              </a:rPr>
              <a:t>မကြေငြာရသေးသည</a:t>
            </a:r>
            <a:r>
              <a:rPr lang="en-US" sz="1800" dirty="0">
                <a:solidFill>
                  <a:srgbClr val="FF0000"/>
                </a:solidFill>
                <a:latin typeface="Pyidaungsu" panose="020B0502040204020203" pitchFamily="34" charset="0"/>
                <a:cs typeface="Pyidaungsu" panose="020B0502040204020203" pitchFamily="34" charset="0"/>
              </a:rPr>
              <a:t>့် </a:t>
            </a:r>
            <a:r>
              <a:rPr lang="en-US" sz="1800" dirty="0">
                <a:latin typeface="Pyidaungsu" panose="020B0502040204020203" pitchFamily="34" charset="0"/>
                <a:cs typeface="Pyidaungsu" panose="020B0502040204020203" pitchFamily="34" charset="0"/>
              </a:rPr>
              <a:t>ဧရိယာများတွင် - </a:t>
            </a:r>
            <a:r>
              <a:rPr lang="my-MM" sz="1800" dirty="0">
                <a:latin typeface="Pyidaungsu" panose="020B0502040204020203" pitchFamily="34" charset="0"/>
                <a:cs typeface="Pyidaungsu" panose="020B0502040204020203" pitchFamily="34" charset="0"/>
              </a:rPr>
              <a:t>လတ်တလောဝမ်းပျက်ဝမ်းလျှော</a:t>
            </a:r>
            <a:r>
              <a:rPr lang="en-US" sz="1800" dirty="0">
                <a:latin typeface="Pyidaungsu" panose="020B0502040204020203" pitchFamily="34" charset="0"/>
                <a:cs typeface="Pyidaungsu" panose="020B0502040204020203" pitchFamily="34" charset="0"/>
              </a:rPr>
              <a:t> (acute watery diarrhea) </a:t>
            </a:r>
            <a:r>
              <a:rPr lang="en-US" sz="1800" dirty="0" err="1">
                <a:latin typeface="Pyidaungsu" panose="020B0502040204020203" pitchFamily="34" charset="0"/>
                <a:cs typeface="Pyidaungsu" panose="020B0502040204020203" pitchFamily="34" charset="0"/>
              </a:rPr>
              <a:t>ဖြစ်နေပြီး</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ပြင်းထန်ရေဓါတ်ခမ်းခြောက်မှုပြနေသော</a:t>
            </a:r>
            <a:r>
              <a:rPr lang="en-US" sz="1800" dirty="0">
                <a:latin typeface="Pyidaungsu" panose="020B0502040204020203" pitchFamily="34" charset="0"/>
                <a:cs typeface="Pyidaungsu" panose="020B0502040204020203" pitchFamily="34" charset="0"/>
              </a:rPr>
              <a:t> သို့မဟုတ် </a:t>
            </a:r>
            <a:r>
              <a:rPr lang="my-MM" sz="1800" dirty="0">
                <a:latin typeface="Pyidaungsu" panose="020B0502040204020203" pitchFamily="34" charset="0"/>
                <a:cs typeface="Pyidaungsu" panose="020B0502040204020203" pitchFamily="34" charset="0"/>
              </a:rPr>
              <a:t>လတ်တလောဝမ်းပျက်ဝမ်းလျှော</a:t>
            </a:r>
            <a:r>
              <a:rPr lang="en-US" sz="1800" dirty="0" err="1">
                <a:latin typeface="Pyidaungsu" panose="020B0502040204020203" pitchFamily="34" charset="0"/>
                <a:cs typeface="Pyidaungsu" panose="020B0502040204020203" pitchFamily="34" charset="0"/>
              </a:rPr>
              <a:t>ကြောင</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သေလုမျောပါး</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ဖြစ်နေသော</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အသက</a:t>
            </a:r>
            <a:r>
              <a:rPr lang="en-US" sz="1800" dirty="0">
                <a:latin typeface="Pyidaungsu" panose="020B0502040204020203" pitchFamily="34" charset="0"/>
                <a:cs typeface="Pyidaungsu" panose="020B0502040204020203" pitchFamily="34" charset="0"/>
              </a:rPr>
              <a:t>် ၂ </a:t>
            </a:r>
            <a:r>
              <a:rPr lang="en-US" sz="1800" dirty="0" err="1">
                <a:latin typeface="Pyidaungsu" panose="020B0502040204020203" pitchFamily="34" charset="0"/>
                <a:cs typeface="Pyidaungsu" panose="020B0502040204020203" pitchFamily="34" charset="0"/>
              </a:rPr>
              <a:t>နှစ်အထက်ရှိသည</a:t>
            </a:r>
            <a:r>
              <a:rPr lang="en-US" sz="1800" dirty="0">
                <a:latin typeface="Pyidaungsu" panose="020B0502040204020203" pitchFamily="34" charset="0"/>
                <a:cs typeface="Pyidaungsu" panose="020B0502040204020203" pitchFamily="34" charset="0"/>
              </a:rPr>
              <a:t>့် မည်သည့်</a:t>
            </a:r>
            <a:r>
              <a:rPr lang="en-US" sz="1800" dirty="0" err="1">
                <a:latin typeface="Pyidaungsu" panose="020B0502040204020203" pitchFamily="34" charset="0"/>
                <a:cs typeface="Pyidaungsu" panose="020B0502040204020203" pitchFamily="34" charset="0"/>
              </a:rPr>
              <a:t>လူနာမဆို</a:t>
            </a:r>
            <a:r>
              <a:rPr lang="en-US" sz="1800" dirty="0">
                <a:latin typeface="Pyidaungsu" panose="020B0502040204020203" pitchFamily="34" charset="0"/>
                <a:cs typeface="Pyidaungsu" panose="020B0502040204020203" pitchFamily="34" charset="0"/>
              </a:rPr>
              <a:t>။</a:t>
            </a:r>
          </a:p>
          <a:p>
            <a:pPr>
              <a:lnSpc>
                <a:spcPct val="120000"/>
              </a:lnSpc>
              <a:spcBef>
                <a:spcPts val="0"/>
              </a:spcBef>
            </a:pPr>
            <a:r>
              <a:rPr lang="en-US" sz="1800" dirty="0" err="1">
                <a:latin typeface="Pyidaungsu" panose="020B0502040204020203" pitchFamily="34" charset="0"/>
                <a:cs typeface="Pyidaungsu" panose="020B0502040204020203" pitchFamily="34" charset="0"/>
              </a:rPr>
              <a:t>ကာလဝမ်းရောဂါဖြစ်ပွားမှုရှိသည်ဟု</a:t>
            </a:r>
            <a:r>
              <a:rPr lang="en-US" sz="1800" dirty="0">
                <a:latin typeface="Pyidaungsu" panose="020B0502040204020203" pitchFamily="34" charset="0"/>
                <a:cs typeface="Pyidaungsu" panose="020B0502040204020203" pitchFamily="34" charset="0"/>
              </a:rPr>
              <a:t> </a:t>
            </a:r>
            <a:r>
              <a:rPr lang="en-US" sz="1800" dirty="0" err="1">
                <a:solidFill>
                  <a:srgbClr val="FF0000"/>
                </a:solidFill>
                <a:latin typeface="Pyidaungsu" panose="020B0502040204020203" pitchFamily="34" charset="0"/>
                <a:cs typeface="Pyidaungsu" panose="020B0502040204020203" pitchFamily="34" charset="0"/>
              </a:rPr>
              <a:t>ကြေငြာထားသည</a:t>
            </a:r>
            <a:r>
              <a:rPr lang="en-US" sz="1800" dirty="0">
                <a:solidFill>
                  <a:srgbClr val="FF0000"/>
                </a:solidFill>
                <a:latin typeface="Pyidaungsu" panose="020B0502040204020203" pitchFamily="34" charset="0"/>
                <a:cs typeface="Pyidaungsu" panose="020B0502040204020203" pitchFamily="34" charset="0"/>
              </a:rPr>
              <a:t>့် </a:t>
            </a:r>
            <a:r>
              <a:rPr lang="en-US" sz="1800" dirty="0">
                <a:latin typeface="Pyidaungsu" panose="020B0502040204020203" pitchFamily="34" charset="0"/>
                <a:cs typeface="Pyidaungsu" panose="020B0502040204020203" pitchFamily="34" charset="0"/>
              </a:rPr>
              <a:t>ဧရိယာများတွင် - </a:t>
            </a:r>
            <a:r>
              <a:rPr lang="my-MM" sz="1800" dirty="0">
                <a:latin typeface="Pyidaungsu" panose="020B0502040204020203" pitchFamily="34" charset="0"/>
                <a:cs typeface="Pyidaungsu" panose="020B0502040204020203" pitchFamily="34" charset="0"/>
              </a:rPr>
              <a:t>လတ်တလောဝမ်းပျက်ဝမ်းလျှော</a:t>
            </a:r>
            <a:r>
              <a:rPr lang="en-US" sz="1800" dirty="0" err="1">
                <a:latin typeface="Pyidaungsu" panose="020B0502040204020203" pitchFamily="34" charset="0"/>
                <a:cs typeface="Pyidaungsu" panose="020B0502040204020203" pitchFamily="34" charset="0"/>
              </a:rPr>
              <a:t>ဖြစ်နေသော</a:t>
            </a:r>
            <a:r>
              <a:rPr lang="en-US" sz="1800" dirty="0">
                <a:latin typeface="Pyidaungsu" panose="020B0502040204020203" pitchFamily="34" charset="0"/>
                <a:cs typeface="Pyidaungsu" panose="020B0502040204020203" pitchFamily="34" charset="0"/>
              </a:rPr>
              <a:t> သို့မဟုတ် </a:t>
            </a:r>
            <a:r>
              <a:rPr lang="my-MM" sz="1800" dirty="0">
                <a:latin typeface="Pyidaungsu" panose="020B0502040204020203" pitchFamily="34" charset="0"/>
                <a:cs typeface="Pyidaungsu" panose="020B0502040204020203" pitchFamily="34" charset="0"/>
              </a:rPr>
              <a:t>ယင်း</a:t>
            </a:r>
            <a:r>
              <a:rPr lang="en-US" sz="1800" dirty="0" err="1">
                <a:latin typeface="Pyidaungsu" panose="020B0502040204020203" pitchFamily="34" charset="0"/>
                <a:cs typeface="Pyidaungsu" panose="020B0502040204020203" pitchFamily="34" charset="0"/>
              </a:rPr>
              <a:t>ကြောင</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သေလုမျောပါးဖြစ်နေသော</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မည်သူမဆို</a:t>
            </a:r>
            <a:r>
              <a:rPr lang="en-US" sz="1800" dirty="0">
                <a:latin typeface="Pyidaungsu" panose="020B0502040204020203" pitchFamily="34" charset="0"/>
                <a:cs typeface="Pyidaungsu" panose="020B0502040204020203" pitchFamily="34" charset="0"/>
              </a:rPr>
              <a:t>။  </a:t>
            </a:r>
          </a:p>
          <a:p>
            <a:pPr marL="0" indent="0">
              <a:lnSpc>
                <a:spcPct val="120000"/>
              </a:lnSpc>
              <a:spcBef>
                <a:spcPts val="600"/>
              </a:spcBef>
              <a:buNone/>
            </a:pPr>
            <a:r>
              <a:rPr lang="en-US" sz="1800" b="1" u="sng" dirty="0">
                <a:latin typeface="Pyidaungsu" panose="020B0502040204020203" pitchFamily="34" charset="0"/>
                <a:cs typeface="Pyidaungsu" panose="020B0502040204020203" pitchFamily="34" charset="0"/>
              </a:rPr>
              <a:t>မြန်မာနိုင်ငံ </a:t>
            </a:r>
            <a:r>
              <a:rPr lang="en-US" sz="1800" b="1" u="sng" dirty="0" err="1">
                <a:latin typeface="Pyidaungsu" panose="020B0502040204020203" pitchFamily="34" charset="0"/>
                <a:cs typeface="Pyidaungsu" panose="020B0502040204020203" pitchFamily="34" charset="0"/>
              </a:rPr>
              <a:t>ကျန်းမာရေးဝန်ကြီးဌာန</a:t>
            </a:r>
            <a:r>
              <a:rPr lang="en-US" sz="1800" b="1" u="sng" dirty="0">
                <a:latin typeface="Pyidaungsu" panose="020B0502040204020203" pitchFamily="34" charset="0"/>
                <a:cs typeface="Pyidaungsu" panose="020B0502040204020203" pitchFamily="34" charset="0"/>
              </a:rPr>
              <a:t>၏ </a:t>
            </a:r>
            <a:r>
              <a:rPr lang="en-US" sz="1800" b="1" u="sng" dirty="0" err="1">
                <a:latin typeface="Pyidaungsu" panose="020B0502040204020203" pitchFamily="34" charset="0"/>
                <a:cs typeface="Pyidaungsu" panose="020B0502040204020203" pitchFamily="34" charset="0"/>
              </a:rPr>
              <a:t>ဖွင</a:t>
            </a:r>
            <a:r>
              <a:rPr lang="en-US" sz="1800" b="1" u="sng" dirty="0">
                <a:latin typeface="Pyidaungsu" panose="020B0502040204020203" pitchFamily="34" charset="0"/>
                <a:cs typeface="Pyidaungsu" panose="020B0502040204020203" pitchFamily="34" charset="0"/>
              </a:rPr>
              <a:t>့်ဆိုချက်</a:t>
            </a:r>
          </a:p>
          <a:p>
            <a:pPr>
              <a:lnSpc>
                <a:spcPct val="120000"/>
              </a:lnSpc>
              <a:spcBef>
                <a:spcPts val="600"/>
              </a:spcBef>
            </a:pPr>
            <a:r>
              <a:rPr lang="en-US" sz="1800" dirty="0" err="1">
                <a:latin typeface="Pyidaungsu" panose="020B0502040204020203" pitchFamily="34" charset="0"/>
                <a:cs typeface="Pyidaungsu" panose="020B0502040204020203" pitchFamily="34" charset="0"/>
              </a:rPr>
              <a:t>ပြင်းထန်ရေဓါတ်ခမ်းခြောက်မှုရှိနေသော</a:t>
            </a:r>
            <a:r>
              <a:rPr lang="en-US" sz="1800" dirty="0">
                <a:latin typeface="Pyidaungsu" panose="020B0502040204020203" pitchFamily="34" charset="0"/>
                <a:cs typeface="Pyidaungsu" panose="020B0502040204020203" pitchFamily="34" charset="0"/>
              </a:rPr>
              <a:t> သို့မဟုတ် </a:t>
            </a:r>
            <a:r>
              <a:rPr lang="en-US" sz="1800" dirty="0" err="1">
                <a:latin typeface="Pyidaungsu" panose="020B0502040204020203" pitchFamily="34" charset="0"/>
                <a:cs typeface="Pyidaungsu" panose="020B0502040204020203" pitchFamily="34" charset="0"/>
              </a:rPr>
              <a:t>ပြင်းထန်ဝမ်းလ</a:t>
            </a:r>
            <a:r>
              <a:rPr lang="en-US" sz="1800" dirty="0">
                <a:latin typeface="Pyidaungsu" panose="020B0502040204020203" pitchFamily="34" charset="0"/>
                <a:cs typeface="Pyidaungsu" panose="020B0502040204020203" pitchFamily="34" charset="0"/>
              </a:rPr>
              <a:t>ျှ</a:t>
            </a:r>
            <a:r>
              <a:rPr lang="en-US" sz="1800" dirty="0" err="1">
                <a:latin typeface="Pyidaungsu" panose="020B0502040204020203" pitchFamily="34" charset="0"/>
                <a:cs typeface="Pyidaungsu" panose="020B0502040204020203" pitchFamily="34" charset="0"/>
              </a:rPr>
              <a:t>ောမှု</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လွန်ခဲ့သော</a:t>
            </a:r>
            <a:r>
              <a:rPr lang="en-US" sz="1800" dirty="0">
                <a:latin typeface="Pyidaungsu" panose="020B0502040204020203" pitchFamily="34" charset="0"/>
                <a:cs typeface="Pyidaungsu" panose="020B0502040204020203" pitchFamily="34" charset="0"/>
              </a:rPr>
              <a:t> ၂၄ </a:t>
            </a:r>
            <a:r>
              <a:rPr lang="en-US" sz="1800" dirty="0" err="1">
                <a:latin typeface="Pyidaungsu" panose="020B0502040204020203" pitchFamily="34" charset="0"/>
                <a:cs typeface="Pyidaungsu" panose="020B0502040204020203" pitchFamily="34" charset="0"/>
              </a:rPr>
              <a:t>နာရီအတွင်း</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ပုံမှန်မဟုတ</a:t>
            </a:r>
            <a:r>
              <a:rPr lang="en-US" sz="1800" dirty="0">
                <a:latin typeface="Pyidaungsu" panose="020B0502040204020203" pitchFamily="34" charset="0"/>
                <a:cs typeface="Pyidaungsu" panose="020B0502040204020203" pitchFamily="34" charset="0"/>
              </a:rPr>
              <a:t>် သော </a:t>
            </a:r>
            <a:r>
              <a:rPr lang="en-US" sz="1800" dirty="0" err="1">
                <a:latin typeface="Pyidaungsu" panose="020B0502040204020203" pitchFamily="34" charset="0"/>
                <a:cs typeface="Pyidaungsu" panose="020B0502040204020203" pitchFamily="34" charset="0"/>
              </a:rPr>
              <a:t>ဝမ်းကျဲ</a:t>
            </a:r>
            <a:r>
              <a:rPr lang="en-US" sz="1800" dirty="0">
                <a:latin typeface="Pyidaungsu" panose="020B0502040204020203" pitchFamily="34" charset="0"/>
                <a:cs typeface="Pyidaungsu" panose="020B0502040204020203" pitchFamily="34" charset="0"/>
              </a:rPr>
              <a:t>/</a:t>
            </a:r>
            <a:r>
              <a:rPr lang="en-US" sz="1800" dirty="0" err="1">
                <a:latin typeface="Pyidaungsu" panose="020B0502040204020203" pitchFamily="34" charset="0"/>
                <a:cs typeface="Pyidaungsu" panose="020B0502040204020203" pitchFamily="34" charset="0"/>
              </a:rPr>
              <a:t>အရည်ဝမ်းသွားမှု</a:t>
            </a:r>
            <a:r>
              <a:rPr lang="en-US" sz="1800" dirty="0">
                <a:latin typeface="Pyidaungsu" panose="020B0502040204020203" pitchFamily="34" charset="0"/>
                <a:cs typeface="Pyidaungsu" panose="020B0502040204020203" pitchFamily="34" charset="0"/>
              </a:rPr>
              <a:t> ၃ </a:t>
            </a:r>
            <a:r>
              <a:rPr lang="en-US" sz="1800" dirty="0" err="1">
                <a:latin typeface="Pyidaungsu" panose="020B0502040204020203" pitchFamily="34" charset="0"/>
                <a:cs typeface="Pyidaungsu" panose="020B0502040204020203" pitchFamily="34" charset="0"/>
              </a:rPr>
              <a:t>ကြိမ်နှင</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အထက်ရှိခြင်း</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ကြောင</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သေဆုံးရသော</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အသက</a:t>
            </a:r>
            <a:r>
              <a:rPr lang="en-US" sz="1800" dirty="0">
                <a:latin typeface="Pyidaungsu" panose="020B0502040204020203" pitchFamily="34" charset="0"/>
                <a:cs typeface="Pyidaungsu" panose="020B0502040204020203" pitchFamily="34" charset="0"/>
              </a:rPr>
              <a:t>် ၅ </a:t>
            </a:r>
            <a:r>
              <a:rPr lang="en-US" sz="1800" dirty="0" err="1">
                <a:latin typeface="Pyidaungsu" panose="020B0502040204020203" pitchFamily="34" charset="0"/>
                <a:cs typeface="Pyidaungsu" panose="020B0502040204020203" pitchFamily="34" charset="0"/>
              </a:rPr>
              <a:t>နှစ်နှင</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အထက</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မည်သူမဆို</a:t>
            </a:r>
            <a:r>
              <a:rPr lang="en-US" sz="1800" dirty="0">
                <a:latin typeface="Pyidaungsu" panose="020B0502040204020203" pitchFamily="34" charset="0"/>
                <a:cs typeface="Pyidaungsu" panose="020B0502040204020203" pitchFamily="34" charset="0"/>
              </a:rPr>
              <a:t> ။ </a:t>
            </a:r>
          </a:p>
          <a:p>
            <a:pPr>
              <a:lnSpc>
                <a:spcPct val="120000"/>
              </a:lnSpc>
              <a:spcBef>
                <a:spcPts val="0"/>
              </a:spcBef>
            </a:pPr>
            <a:r>
              <a:rPr lang="en-US" sz="1800" dirty="0" err="1">
                <a:solidFill>
                  <a:srgbClr val="FF0000"/>
                </a:solidFill>
                <a:latin typeface="Pyidaungsu" panose="020B0502040204020203" pitchFamily="34" charset="0"/>
                <a:cs typeface="Pyidaungsu" panose="020B0502040204020203" pitchFamily="34" charset="0"/>
              </a:rPr>
              <a:t>ကာလဝမ်းကပ်ရောဂါဖြစ်နေစဉ်အတွင်း</a:t>
            </a:r>
            <a:r>
              <a:rPr lang="en-US" sz="1800" dirty="0">
                <a:solidFill>
                  <a:srgbClr val="FF0000"/>
                </a:solidFill>
                <a:latin typeface="Pyidaungsu" panose="020B0502040204020203" pitchFamily="34" charset="0"/>
                <a:cs typeface="Pyidaungsu" panose="020B0502040204020203" pitchFamily="34" charset="0"/>
              </a:rPr>
              <a:t> - </a:t>
            </a:r>
            <a:r>
              <a:rPr lang="en-US" sz="1800" dirty="0" err="1">
                <a:latin typeface="Pyidaungsu" panose="020B0502040204020203" pitchFamily="34" charset="0"/>
                <a:cs typeface="Pyidaungsu" panose="020B0502040204020203" pitchFamily="34" charset="0"/>
              </a:rPr>
              <a:t>ရေဓါတ်ခမ်းခြောက်မှု</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ရှိသည်ဖြစ်စေ</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မရှိသည်ဖြစ်စေ</a:t>
            </a:r>
            <a:r>
              <a:rPr lang="en-US" sz="1800" dirty="0">
                <a:latin typeface="Pyidaungsu" panose="020B0502040204020203" pitchFamily="34" charset="0"/>
                <a:cs typeface="Pyidaungsu" panose="020B0502040204020203" pitchFamily="34" charset="0"/>
              </a:rPr>
              <a:t>၊ </a:t>
            </a:r>
            <a:r>
              <a:rPr lang="my-MM" sz="1800" dirty="0">
                <a:latin typeface="Pyidaungsu" panose="020B0502040204020203" pitchFamily="34" charset="0"/>
                <a:cs typeface="Pyidaungsu" panose="020B0502040204020203" pitchFamily="34" charset="0"/>
              </a:rPr>
              <a:t>လတ်တလောဝမ်းပျက်</a:t>
            </a:r>
            <a:r>
              <a:rPr lang="en-US" sz="1800" dirty="0" err="1">
                <a:latin typeface="Pyidaungsu" panose="020B0502040204020203" pitchFamily="34" charset="0"/>
                <a:cs typeface="Pyidaungsu" panose="020B0502040204020203" pitchFamily="34" charset="0"/>
              </a:rPr>
              <a:t>ဝမ်းလ</a:t>
            </a:r>
            <a:r>
              <a:rPr lang="en-US" sz="1800" dirty="0">
                <a:latin typeface="Pyidaungsu" panose="020B0502040204020203" pitchFamily="34" charset="0"/>
                <a:cs typeface="Pyidaungsu" panose="020B0502040204020203" pitchFamily="34" charset="0"/>
              </a:rPr>
              <a:t>ျှ</a:t>
            </a:r>
            <a:r>
              <a:rPr lang="en-US" sz="1800" dirty="0" err="1">
                <a:latin typeface="Pyidaungsu" panose="020B0502040204020203" pitchFamily="34" charset="0"/>
                <a:cs typeface="Pyidaungsu" panose="020B0502040204020203" pitchFamily="34" charset="0"/>
              </a:rPr>
              <a:t>ောမှု</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လွန်ခဲ့သော</a:t>
            </a:r>
            <a:r>
              <a:rPr lang="en-US" sz="1800" dirty="0">
                <a:latin typeface="Pyidaungsu" panose="020B0502040204020203" pitchFamily="34" charset="0"/>
                <a:cs typeface="Pyidaungsu" panose="020B0502040204020203" pitchFamily="34" charset="0"/>
              </a:rPr>
              <a:t> ၂၄ </a:t>
            </a:r>
            <a:r>
              <a:rPr lang="en-US" sz="1800" dirty="0" err="1">
                <a:latin typeface="Pyidaungsu" panose="020B0502040204020203" pitchFamily="34" charset="0"/>
                <a:cs typeface="Pyidaungsu" panose="020B0502040204020203" pitchFamily="34" charset="0"/>
              </a:rPr>
              <a:t>နာရီအတွင်း</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ပုံမှန်မဟုတ်သော</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ဝမ်းကျဲ</a:t>
            </a:r>
            <a:r>
              <a:rPr lang="en-US" sz="1800" dirty="0">
                <a:latin typeface="Pyidaungsu" panose="020B0502040204020203" pitchFamily="34" charset="0"/>
                <a:cs typeface="Pyidaungsu" panose="020B0502040204020203" pitchFamily="34" charset="0"/>
              </a:rPr>
              <a:t>/</a:t>
            </a:r>
            <a:r>
              <a:rPr lang="en-US" sz="1800" dirty="0" err="1">
                <a:latin typeface="Pyidaungsu" panose="020B0502040204020203" pitchFamily="34" charset="0"/>
                <a:cs typeface="Pyidaungsu" panose="020B0502040204020203" pitchFamily="34" charset="0"/>
              </a:rPr>
              <a:t>အရည်ဝမ်းသွားမှု</a:t>
            </a:r>
            <a:r>
              <a:rPr lang="en-US" sz="1800" dirty="0">
                <a:latin typeface="Pyidaungsu" panose="020B0502040204020203" pitchFamily="34" charset="0"/>
                <a:cs typeface="Pyidaungsu" panose="020B0502040204020203" pitchFamily="34" charset="0"/>
              </a:rPr>
              <a:t> </a:t>
            </a:r>
            <a:r>
              <a:rPr lang="my-MM" sz="1800" dirty="0">
                <a:latin typeface="Pyidaungsu" panose="020B0502040204020203" pitchFamily="34" charset="0"/>
                <a:cs typeface="Pyidaungsu" panose="020B0502040204020203" pitchFamily="34" charset="0"/>
              </a:rPr>
              <a:t>သုံး</a:t>
            </a:r>
            <a:r>
              <a:rPr lang="en-US" sz="1800" dirty="0" err="1">
                <a:latin typeface="Pyidaungsu" panose="020B0502040204020203" pitchFamily="34" charset="0"/>
                <a:cs typeface="Pyidaungsu" panose="020B0502040204020203" pitchFamily="34" charset="0"/>
              </a:rPr>
              <a:t>ကြိမ်နှင</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အထက်ရှိခြင်း</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ဖြစ်နေသည</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အသက</a:t>
            </a:r>
            <a:r>
              <a:rPr lang="en-US" sz="1800" dirty="0">
                <a:latin typeface="Pyidaungsu" panose="020B0502040204020203" pitchFamily="34" charset="0"/>
                <a:cs typeface="Pyidaungsu" panose="020B0502040204020203" pitchFamily="34" charset="0"/>
              </a:rPr>
              <a:t>် ၂ </a:t>
            </a:r>
            <a:r>
              <a:rPr lang="en-US" sz="1800" dirty="0" err="1">
                <a:latin typeface="Pyidaungsu" panose="020B0502040204020203" pitchFamily="34" charset="0"/>
                <a:cs typeface="Pyidaungsu" panose="020B0502040204020203" pitchFamily="34" charset="0"/>
              </a:rPr>
              <a:t>နှစ်နှင</a:t>
            </a:r>
            <a:r>
              <a:rPr lang="en-US" sz="1800" dirty="0">
                <a:latin typeface="Pyidaungsu" panose="020B0502040204020203" pitchFamily="34" charset="0"/>
                <a:cs typeface="Pyidaungsu" panose="020B0502040204020203" pitchFamily="34" charset="0"/>
              </a:rPr>
              <a:t>့်</a:t>
            </a:r>
            <a:r>
              <a:rPr lang="en-US" sz="1800" dirty="0" err="1">
                <a:latin typeface="Pyidaungsu" panose="020B0502040204020203" pitchFamily="34" charset="0"/>
                <a:cs typeface="Pyidaungsu" panose="020B0502040204020203" pitchFamily="34" charset="0"/>
              </a:rPr>
              <a:t>အထက</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မည်သူမဆို</a:t>
            </a:r>
            <a:r>
              <a:rPr lang="en-US" sz="1800" dirty="0">
                <a:latin typeface="Pyidaungsu" panose="020B0502040204020203" pitchFamily="34" charset="0"/>
                <a:cs typeface="Pyidaungsu" panose="020B0502040204020203" pitchFamily="34" charset="0"/>
              </a:rPr>
              <a:t>။</a:t>
            </a:r>
          </a:p>
          <a:p>
            <a:pPr>
              <a:lnSpc>
                <a:spcPct val="120000"/>
              </a:lnSpc>
              <a:spcBef>
                <a:spcPts val="600"/>
              </a:spcBef>
            </a:pPr>
            <a:endParaRPr lang="en-US" sz="1800" dirty="0">
              <a:latin typeface="Pyidaungsu" panose="020B0502040204020203" pitchFamily="34" charset="0"/>
              <a:cs typeface="Pyidaungsu" panose="020B0502040204020203" pitchFamily="34" charset="0"/>
            </a:endParaRPr>
          </a:p>
          <a:p>
            <a:pPr>
              <a:lnSpc>
                <a:spcPct val="120000"/>
              </a:lnSpc>
              <a:spcBef>
                <a:spcPts val="600"/>
              </a:spcBef>
            </a:pPr>
            <a:endParaRPr lang="en-US" sz="1800" dirty="0">
              <a:latin typeface="Pyidaungsu" panose="020B0502040204020203" pitchFamily="34" charset="0"/>
              <a:cs typeface="Pyidaungsu" panose="020B0502040204020203" pitchFamily="34" charset="0"/>
            </a:endParaRPr>
          </a:p>
          <a:p>
            <a:pPr marL="0" indent="0">
              <a:lnSpc>
                <a:spcPct val="120000"/>
              </a:lnSpc>
              <a:spcBef>
                <a:spcPts val="600"/>
              </a:spcBef>
              <a:buNone/>
            </a:pPr>
            <a:endParaRPr lang="en-US" sz="1800" dirty="0">
              <a:latin typeface="Pyidaungsu" panose="020B0502040204020203" pitchFamily="34" charset="0"/>
              <a:cs typeface="Pyidaungsu" panose="020B0502040204020203" pitchFamily="34" charset="0"/>
            </a:endParaRPr>
          </a:p>
          <a:p>
            <a:pPr>
              <a:lnSpc>
                <a:spcPct val="120000"/>
              </a:lnSpc>
              <a:spcBef>
                <a:spcPts val="600"/>
              </a:spcBef>
            </a:pPr>
            <a:endParaRPr lang="en-US" sz="1800" dirty="0">
              <a:latin typeface="Pyidaungsu" panose="020B0502040204020203" pitchFamily="34" charset="0"/>
              <a:cs typeface="Pyidaungsu" panose="020B0502040204020203" pitchFamily="34" charset="0"/>
            </a:endParaRPr>
          </a:p>
        </p:txBody>
      </p:sp>
      <p:sp>
        <p:nvSpPr>
          <p:cNvPr id="4" name="Date Placeholder 3">
            <a:extLst>
              <a:ext uri="{FF2B5EF4-FFF2-40B4-BE49-F238E27FC236}">
                <a16:creationId xmlns:a16="http://schemas.microsoft.com/office/drawing/2014/main" id="{239547BB-3431-2E19-C146-270CDF0D3174}"/>
              </a:ext>
            </a:extLst>
          </p:cNvPr>
          <p:cNvSpPr>
            <a:spLocks noGrp="1"/>
          </p:cNvSpPr>
          <p:nvPr>
            <p:ph type="dt" sz="half" idx="10"/>
          </p:nvPr>
        </p:nvSpPr>
        <p:spPr/>
        <p:txBody>
          <a:bodyPr/>
          <a:lstStyle/>
          <a:p>
            <a:fld id="{A5085822-DEBB-4B52-BC80-8272319F7F82}" type="datetime1">
              <a:rPr lang="en-US" smtClean="0"/>
              <a:t>6/14/23</a:t>
            </a:fld>
            <a:endParaRPr lang="en-US"/>
          </a:p>
        </p:txBody>
      </p:sp>
      <p:sp>
        <p:nvSpPr>
          <p:cNvPr id="5" name="Footer Placeholder 4">
            <a:extLst>
              <a:ext uri="{FF2B5EF4-FFF2-40B4-BE49-F238E27FC236}">
                <a16:creationId xmlns:a16="http://schemas.microsoft.com/office/drawing/2014/main" id="{D85DAF88-751F-B4C6-B7AE-F82DD9A13C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3B0F7-DD4E-53FB-B85A-D5F0C65DD65E}"/>
              </a:ext>
            </a:extLst>
          </p:cNvPr>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3</a:t>
            </a:fld>
            <a:endParaRPr lang="en-US" dirty="0">
              <a:solidFill>
                <a:prstClr val="white"/>
              </a:solidFill>
            </a:endParaRPr>
          </a:p>
        </p:txBody>
      </p:sp>
      <p:pic>
        <p:nvPicPr>
          <p:cNvPr id="7" name="Picture 6">
            <a:extLst>
              <a:ext uri="{FF2B5EF4-FFF2-40B4-BE49-F238E27FC236}">
                <a16:creationId xmlns:a16="http://schemas.microsoft.com/office/drawing/2014/main" id="{D1D0A2C1-A579-43C2-32BF-8D09459588E7}"/>
              </a:ext>
            </a:extLst>
          </p:cNvPr>
          <p:cNvPicPr>
            <a:picLocks noChangeAspect="1"/>
          </p:cNvPicPr>
          <p:nvPr/>
        </p:nvPicPr>
        <p:blipFill>
          <a:blip r:embed="rId3"/>
          <a:stretch>
            <a:fillRect/>
          </a:stretch>
        </p:blipFill>
        <p:spPr>
          <a:xfrm>
            <a:off x="10430664" y="0"/>
            <a:ext cx="1267349" cy="586827"/>
          </a:xfrm>
          <a:prstGeom prst="rect">
            <a:avLst/>
          </a:prstGeom>
        </p:spPr>
      </p:pic>
    </p:spTree>
    <p:extLst>
      <p:ext uri="{BB962C8B-B14F-4D97-AF65-F5344CB8AC3E}">
        <p14:creationId xmlns:p14="http://schemas.microsoft.com/office/powerpoint/2010/main" val="22577844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08720"/>
            <a:ext cx="10515600" cy="5268243"/>
          </a:xfrm>
        </p:spPr>
        <p:txBody>
          <a:bodyPr>
            <a:normAutofit/>
          </a:bodyPr>
          <a:lstStyle/>
          <a:p>
            <a:pPr>
              <a:lnSpc>
                <a:spcPct val="120000"/>
              </a:lnSpc>
              <a:spcBef>
                <a:spcPts val="600"/>
              </a:spcBef>
            </a:pPr>
            <a:r>
              <a:rPr lang="en-US" sz="2000" dirty="0" err="1">
                <a:latin typeface="Pyidaungsu" panose="020B0502040204020203" pitchFamily="34" charset="0"/>
                <a:cs typeface="Pyidaungsu" panose="020B0502040204020203" pitchFamily="34" charset="0"/>
              </a:rPr>
              <a:t>ရောဂါလက္ခဏာပြနေသည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လူနာများအနက</a:t>
            </a:r>
            <a:r>
              <a:rPr lang="my-MM" sz="2000" dirty="0">
                <a:latin typeface="Pyidaungsu" panose="020B0502040204020203" pitchFamily="34" charset="0"/>
                <a:cs typeface="Pyidaungsu" panose="020B0502040204020203" pitchFamily="34" charset="0"/>
              </a:rPr>
              <a:t>်</a:t>
            </a:r>
            <a:r>
              <a:rPr lang="en-US" sz="2000" dirty="0">
                <a:latin typeface="Pyidaungsu" panose="020B0502040204020203" pitchFamily="34" charset="0"/>
                <a:cs typeface="Pyidaungsu" panose="020B0502040204020203" pitchFamily="34" charset="0"/>
              </a:rPr>
              <a:t> ၂၀% </a:t>
            </a:r>
            <a:r>
              <a:rPr lang="en-US" sz="2000" dirty="0" err="1">
                <a:latin typeface="Pyidaungsu" panose="020B0502040204020203" pitchFamily="34" charset="0"/>
                <a:cs typeface="Pyidaungsu" panose="020B0502040204020203" pitchFamily="34" charset="0"/>
              </a:rPr>
              <a:t>ခန</a:t>
            </a:r>
            <a:r>
              <a:rPr lang="en-US" sz="2000" dirty="0">
                <a:latin typeface="Pyidaungsu" panose="020B0502040204020203" pitchFamily="34" charset="0"/>
                <a:cs typeface="Pyidaungsu" panose="020B0502040204020203" pitchFamily="34" charset="0"/>
              </a:rPr>
              <a:t>့်တွင် </a:t>
            </a:r>
            <a:r>
              <a:rPr lang="my-MM" sz="2000" dirty="0">
                <a:latin typeface="Pyidaungsu" panose="020B0502040204020203" pitchFamily="34" charset="0"/>
                <a:cs typeface="Pyidaungsu" panose="020B0502040204020203" pitchFamily="34" charset="0"/>
              </a:rPr>
              <a:t>ဝမ်းပျက်</a:t>
            </a:r>
            <a:r>
              <a:rPr lang="en-US" sz="2000" dirty="0" err="1">
                <a:latin typeface="Pyidaungsu" panose="020B0502040204020203" pitchFamily="34" charset="0"/>
                <a:cs typeface="Pyidaungsu" panose="020B0502040204020203" pitchFamily="34" charset="0"/>
              </a:rPr>
              <a:t>ဝမ်းလ</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ောမှုအများအပြား</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ဖြစ်ပေ</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နိုင်ပြီး</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ပြင်းထန်ရေဓါတ်ခမ်းခြောက်မှုဆီသို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ရောက်သွားနိုင်သည</a:t>
            </a:r>
            <a:r>
              <a:rPr lang="en-US" sz="2000" dirty="0">
                <a:latin typeface="Pyidaungsu" panose="020B0502040204020203" pitchFamily="34" charset="0"/>
                <a:cs typeface="Pyidaungsu" panose="020B0502040204020203" pitchFamily="34" charset="0"/>
              </a:rPr>
              <a:t>်</a:t>
            </a:r>
            <a:r>
              <a:rPr lang="my-MM" sz="2000" dirty="0">
                <a:latin typeface="Pyidaungsu" panose="020B0502040204020203" pitchFamily="34" charset="0"/>
                <a:cs typeface="Pyidaungsu" panose="020B0502040204020203" pitchFamily="34" charset="0"/>
              </a:rPr>
              <a:t>။</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ကုသမှုမရှိပါက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သေဆုံးနိုင်သည</a:t>
            </a:r>
            <a:r>
              <a:rPr lang="en-US" sz="2000" dirty="0">
                <a:latin typeface="Pyidaungsu" panose="020B0502040204020203" pitchFamily="34" charset="0"/>
                <a:cs typeface="Pyidaungsu" panose="020B0502040204020203" pitchFamily="34" charset="0"/>
              </a:rPr>
              <a:t>်။</a:t>
            </a:r>
          </a:p>
          <a:p>
            <a:pPr>
              <a:lnSpc>
                <a:spcPct val="120000"/>
              </a:lnSpc>
              <a:spcBef>
                <a:spcPts val="600"/>
              </a:spcBef>
            </a:pPr>
            <a:endParaRPr lang="en-US" sz="2000" dirty="0">
              <a:latin typeface="Pyidaungsu" panose="020B0502040204020203" pitchFamily="34" charset="0"/>
              <a:cs typeface="Pyidaungsu" panose="020B0502040204020203" pitchFamily="34" charset="0"/>
            </a:endParaRPr>
          </a:p>
          <a:p>
            <a:pPr marL="0" indent="0">
              <a:lnSpc>
                <a:spcPct val="120000"/>
              </a:lnSpc>
              <a:spcBef>
                <a:spcPts val="600"/>
              </a:spcBef>
              <a:buNone/>
            </a:pPr>
            <a:r>
              <a:rPr lang="en-US" sz="2000" dirty="0" err="1">
                <a:solidFill>
                  <a:srgbClr val="FF0000"/>
                </a:solidFill>
                <a:latin typeface="Pyidaungsu" panose="020B0502040204020203" pitchFamily="34" charset="0"/>
                <a:cs typeface="Pyidaungsu" panose="020B0502040204020203" pitchFamily="34" charset="0"/>
              </a:rPr>
              <a:t>ရောဂါပြင်းထန်မှုသည</a:t>
            </a:r>
            <a:r>
              <a:rPr lang="en-US" sz="2000" dirty="0">
                <a:solidFill>
                  <a:srgbClr val="FF0000"/>
                </a:solidFill>
                <a:latin typeface="Pyidaungsu" panose="020B0502040204020203" pitchFamily="34" charset="0"/>
                <a:cs typeface="Pyidaungsu" panose="020B0502040204020203" pitchFamily="34" charset="0"/>
              </a:rPr>
              <a:t>် </a:t>
            </a:r>
            <a:r>
              <a:rPr lang="en-US" sz="2000" dirty="0" err="1">
                <a:solidFill>
                  <a:srgbClr val="FF0000"/>
                </a:solidFill>
                <a:latin typeface="Pyidaungsu" panose="020B0502040204020203" pitchFamily="34" charset="0"/>
                <a:cs typeface="Pyidaungsu" panose="020B0502040204020203" pitchFamily="34" charset="0"/>
              </a:rPr>
              <a:t>အောက်ပါတို့နှင</a:t>
            </a:r>
            <a:r>
              <a:rPr lang="en-US" sz="2000" dirty="0">
                <a:solidFill>
                  <a:srgbClr val="FF0000"/>
                </a:solidFill>
                <a:latin typeface="Pyidaungsu" panose="020B0502040204020203" pitchFamily="34" charset="0"/>
                <a:cs typeface="Pyidaungsu" panose="020B0502040204020203" pitchFamily="34" charset="0"/>
              </a:rPr>
              <a:t>့် </a:t>
            </a:r>
            <a:r>
              <a:rPr lang="en-US" sz="2000" dirty="0" err="1">
                <a:solidFill>
                  <a:srgbClr val="FF0000"/>
                </a:solidFill>
                <a:latin typeface="Pyidaungsu" panose="020B0502040204020203" pitchFamily="34" charset="0"/>
                <a:cs typeface="Pyidaungsu" panose="020B0502040204020203" pitchFamily="34" charset="0"/>
              </a:rPr>
              <a:t>ဆက်စပ်နေသည</a:t>
            </a:r>
            <a:r>
              <a:rPr lang="en-US" sz="2000" dirty="0">
                <a:solidFill>
                  <a:srgbClr val="FF0000"/>
                </a:solidFill>
                <a:latin typeface="Pyidaungsu" panose="020B0502040204020203" pitchFamily="34" charset="0"/>
                <a:cs typeface="Pyidaungsu" panose="020B0502040204020203" pitchFamily="34" charset="0"/>
              </a:rPr>
              <a:t>် -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ခန္ဓာကိုယ်ထဲသို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ဝင်ရောက်လာသော</a:t>
            </a:r>
            <a:r>
              <a:rPr lang="en-US" sz="2000" dirty="0">
                <a:latin typeface="Pyidaungsu" panose="020B0502040204020203" pitchFamily="34" charset="0"/>
                <a:cs typeface="Pyidaungsu" panose="020B0502040204020203" pitchFamily="34" charset="0"/>
              </a:rPr>
              <a:t> </a:t>
            </a:r>
            <a:r>
              <a:rPr lang="en-US" sz="2000" i="1" dirty="0">
                <a:latin typeface="Pyidaungsu" panose="020B0502040204020203" pitchFamily="34" charset="0"/>
                <a:cs typeface="Pyidaungsu" panose="020B0502040204020203" pitchFamily="34" charset="0"/>
              </a:rPr>
              <a:t>V. cholerae </a:t>
            </a:r>
            <a:r>
              <a:rPr lang="en-US" sz="2000" dirty="0" err="1">
                <a:latin typeface="Pyidaungsu" panose="020B0502040204020203" pitchFamily="34" charset="0"/>
                <a:cs typeface="Pyidaungsu" panose="020B0502040204020203" pitchFamily="34" charset="0"/>
              </a:rPr>
              <a:t>ဘက်တီးရီးယားပိုးအရေအတွက</a:t>
            </a:r>
            <a:r>
              <a:rPr lang="en-US" sz="2000" dirty="0">
                <a:latin typeface="Pyidaungsu" panose="020B0502040204020203" pitchFamily="34" charset="0"/>
                <a:cs typeface="Pyidaungsu" panose="020B0502040204020203" pitchFamily="34" charset="0"/>
              </a:rPr>
              <a:t>်</a:t>
            </a:r>
          </a:p>
          <a:p>
            <a:pPr>
              <a:lnSpc>
                <a:spcPct val="120000"/>
              </a:lnSpc>
              <a:spcBef>
                <a:spcPts val="600"/>
              </a:spcBef>
            </a:pPr>
            <a:r>
              <a:rPr lang="en-US" sz="2000" dirty="0" err="1">
                <a:latin typeface="Pyidaungsu" panose="020B0502040204020203" pitchFamily="34" charset="0"/>
                <a:cs typeface="Pyidaungsu" panose="020B0502040204020203" pitchFamily="34" charset="0"/>
              </a:rPr>
              <a:t>ရောဂါပြီးမှု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မရှိခြင်း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အာဟာရချို့တဲ့ခြင်း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မိခင်နို့မတိုက်သည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မွေးကင်းစကလေးများ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မိခင်နို့တိုက်ခြင်းသည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တ</a:t>
            </a:r>
            <a:r>
              <a:rPr lang="my-MM" sz="2000" dirty="0">
                <a:latin typeface="Pyidaungsu" panose="020B0502040204020203" pitchFamily="34" charset="0"/>
                <a:cs typeface="Pyidaungsu" panose="020B0502040204020203" pitchFamily="34" charset="0"/>
              </a:rPr>
              <a:t>စ်</a:t>
            </a:r>
            <a:r>
              <a:rPr lang="en-US" sz="2000" dirty="0" err="1">
                <a:latin typeface="Pyidaungsu" panose="020B0502040204020203" pitchFamily="34" charset="0"/>
                <a:cs typeface="Pyidaungsu" panose="020B0502040204020203" pitchFamily="34" charset="0"/>
              </a:rPr>
              <a:t>ဆင</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ခံရောဂါပြီးမှုကို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ကူညီပေးသည</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အစာ</a:t>
            </a:r>
            <a:r>
              <a:rPr lang="my-MM" sz="2000" dirty="0">
                <a:latin typeface="Pyidaungsu" panose="020B0502040204020203" pitchFamily="34" charset="0"/>
                <a:cs typeface="Pyidaungsu" panose="020B0502040204020203" pitchFamily="34" charset="0"/>
              </a:rPr>
              <a:t>ခြေ</a:t>
            </a:r>
            <a:r>
              <a:rPr lang="en-US" sz="2000" dirty="0" err="1">
                <a:latin typeface="Pyidaungsu" panose="020B0502040204020203" pitchFamily="34" charset="0"/>
                <a:cs typeface="Pyidaungsu" panose="020B0502040204020203" pitchFamily="34" charset="0"/>
              </a:rPr>
              <a:t>အက်ဆစ</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ထုတ်လုပ်နိုင်မှု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လျော့နည်းခြင်း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အစာခ</a:t>
            </a:r>
            <a:r>
              <a:rPr lang="my-MM"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အက်ဆစ်သည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ရောဂါပိုးကို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သေစေသည</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အို</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သွေးအုပ်စုရှိသူများ</a:t>
            </a:r>
            <a:endParaRPr lang="en-US" sz="2000" dirty="0">
              <a:latin typeface="Pyidaungsu" panose="020B0502040204020203" pitchFamily="34" charset="0"/>
              <a:cs typeface="Pyidaungsu" panose="020B0502040204020203" pitchFamily="34" charset="0"/>
            </a:endParaRPr>
          </a:p>
          <a:p>
            <a:pPr>
              <a:lnSpc>
                <a:spcPct val="120000"/>
              </a:lnSpc>
              <a:spcBef>
                <a:spcPts val="600"/>
              </a:spcBef>
            </a:pPr>
            <a:r>
              <a:rPr lang="en-US" sz="2000" dirty="0" err="1">
                <a:latin typeface="Pyidaungsu" panose="020B0502040204020203" pitchFamily="34" charset="0"/>
                <a:cs typeface="Pyidaungsu" panose="020B0502040204020203" pitchFamily="34" charset="0"/>
              </a:rPr>
              <a:t>ကာကွယ်ဆေးထိုးခြင်း</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endParaRPr lang="en-US" sz="2000" dirty="0">
              <a:latin typeface="Pyidaungsu" panose="020B0502040204020203" pitchFamily="34" charset="0"/>
              <a:cs typeface="Pyidaungsu" panose="020B0502040204020203" pitchFamily="34" charset="0"/>
            </a:endParaRPr>
          </a:p>
        </p:txBody>
      </p:sp>
      <p:sp>
        <p:nvSpPr>
          <p:cNvPr id="4" name="Date Placeholder 3"/>
          <p:cNvSpPr>
            <a:spLocks noGrp="1"/>
          </p:cNvSpPr>
          <p:nvPr>
            <p:ph type="dt" sz="half" idx="10"/>
          </p:nvPr>
        </p:nvSpPr>
        <p:spPr/>
        <p:txBody>
          <a:bodyPr/>
          <a:lstStyle/>
          <a:p>
            <a:fld id="{F5F7818F-7DF4-4BAE-A88C-AC745FD7069B}" type="datetime1">
              <a:rPr lang="en-US" smtClean="0"/>
              <a:t>6/14/23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4</a:t>
            </a:fld>
            <a:endParaRPr lang="en-US" dirty="0">
              <a:solidFill>
                <a:prstClr val="white"/>
              </a:solidFill>
            </a:endParaRPr>
          </a:p>
        </p:txBody>
      </p:sp>
      <p:pic>
        <p:nvPicPr>
          <p:cNvPr id="7" name="Picture 6"/>
          <p:cNvPicPr>
            <a:picLocks noChangeAspect="1"/>
          </p:cNvPicPr>
          <p:nvPr/>
        </p:nvPicPr>
        <p:blipFill>
          <a:blip r:embed="rId3"/>
          <a:stretch>
            <a:fillRect/>
          </a:stretch>
        </p:blipFill>
        <p:spPr>
          <a:xfrm>
            <a:off x="10488488" y="0"/>
            <a:ext cx="1268078" cy="585267"/>
          </a:xfrm>
          <a:prstGeom prst="rect">
            <a:avLst/>
          </a:prstGeom>
        </p:spPr>
      </p:pic>
    </p:spTree>
    <p:extLst>
      <p:ext uri="{BB962C8B-B14F-4D97-AF65-F5344CB8AC3E}">
        <p14:creationId xmlns:p14="http://schemas.microsoft.com/office/powerpoint/2010/main" val="23885676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191667"/>
          </a:xfrm>
        </p:spPr>
        <p:txBody>
          <a:bodyPr>
            <a:normAutofit/>
          </a:bodyPr>
          <a:lstStyle/>
          <a:p>
            <a:r>
              <a:rPr lang="en-US" sz="3200" b="1" dirty="0" err="1">
                <a:latin typeface="Pyidaungsu" panose="020B0502040204020203" pitchFamily="34" charset="0"/>
                <a:cs typeface="Pyidaungsu" panose="020B0502040204020203" pitchFamily="34" charset="0"/>
              </a:rPr>
              <a:t>ကုထုံး</a:t>
            </a:r>
            <a:r>
              <a:rPr lang="en-US" sz="3200" b="1" dirty="0">
                <a:latin typeface="Pyidaungsu" panose="020B0502040204020203" pitchFamily="34" charset="0"/>
                <a:cs typeface="Pyidaungsu" panose="020B0502040204020203" pitchFamily="34" charset="0"/>
              </a:rPr>
              <a:t>၏ </a:t>
            </a:r>
            <a:r>
              <a:rPr lang="my-MM" sz="3200" b="1" dirty="0">
                <a:latin typeface="Pyidaungsu" panose="020B0502040204020203" pitchFamily="34" charset="0"/>
                <a:cs typeface="Pyidaungsu" panose="020B0502040204020203" pitchFamily="34" charset="0"/>
              </a:rPr>
              <a:t>ပါဝင်မှု</a:t>
            </a:r>
            <a:r>
              <a:rPr lang="en-US" sz="3200" b="1" dirty="0" err="1">
                <a:latin typeface="Pyidaungsu" panose="020B0502040204020203" pitchFamily="34" charset="0"/>
                <a:cs typeface="Pyidaungsu" panose="020B0502040204020203" pitchFamily="34" charset="0"/>
              </a:rPr>
              <a:t>အချက်များ</a:t>
            </a:r>
            <a:r>
              <a:rPr lang="en-US" sz="3200" b="1" dirty="0">
                <a:latin typeface="Pyidaungsu" panose="020B0502040204020203" pitchFamily="34" charset="0"/>
                <a:cs typeface="Pyidaungsu" panose="020B0502040204020203" pitchFamily="34" charset="0"/>
              </a:rPr>
              <a:t> </a:t>
            </a:r>
          </a:p>
        </p:txBody>
      </p:sp>
      <p:sp>
        <p:nvSpPr>
          <p:cNvPr id="3" name="Content Placeholder 2"/>
          <p:cNvSpPr>
            <a:spLocks noGrp="1"/>
          </p:cNvSpPr>
          <p:nvPr>
            <p:ph idx="1"/>
          </p:nvPr>
        </p:nvSpPr>
        <p:spPr/>
        <p:txBody>
          <a:bodyPr>
            <a:normAutofit/>
          </a:bodyPr>
          <a:lstStyle/>
          <a:p>
            <a:pPr marL="461963" indent="-461963">
              <a:lnSpc>
                <a:spcPct val="120000"/>
              </a:lnSpc>
              <a:buNone/>
            </a:pPr>
            <a:r>
              <a:rPr lang="en-US" sz="2000" dirty="0">
                <a:latin typeface="Pyidaungsu" panose="020B0502040204020203" pitchFamily="34" charset="0"/>
                <a:cs typeface="Pyidaungsu" panose="020B0502040204020203" pitchFamily="34" charset="0"/>
              </a:rPr>
              <a:t>၁။	</a:t>
            </a:r>
            <a:r>
              <a:rPr lang="en-US" sz="2000" dirty="0" err="1">
                <a:latin typeface="Pyidaungsu" panose="020B0502040204020203" pitchFamily="34" charset="0"/>
                <a:cs typeface="Pyidaungsu" panose="020B0502040204020203" pitchFamily="34" charset="0"/>
              </a:rPr>
              <a:t>ပထမဆုံးဦးစားပေးအချက်မှာ</a:t>
            </a:r>
            <a:r>
              <a:rPr lang="en-US" sz="2000" dirty="0">
                <a:latin typeface="Pyidaungsu" panose="020B0502040204020203" pitchFamily="34" charset="0"/>
                <a:cs typeface="Pyidaungsu" panose="020B0502040204020203" pitchFamily="34" charset="0"/>
              </a:rPr>
              <a:t> သင့်</a:t>
            </a:r>
            <a:r>
              <a:rPr lang="en-US" sz="2000" dirty="0" err="1">
                <a:latin typeface="Pyidaungsu" panose="020B0502040204020203" pitchFamily="34" charset="0"/>
                <a:cs typeface="Pyidaungsu" panose="020B0502040204020203" pitchFamily="34" charset="0"/>
              </a:rPr>
              <a:t>လျော်သော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ရေဓါတ်ဖြည</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တင်းရေးအရည်များဖြင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ရေဓါတ</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ခမ်းခြောက်မှုကို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တည</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မတ်ရန</a:t>
            </a:r>
            <a:r>
              <a:rPr lang="en-US" sz="2000" dirty="0">
                <a:latin typeface="Pyidaungsu" panose="020B0502040204020203" pitchFamily="34" charset="0"/>
                <a:cs typeface="Pyidaungsu" panose="020B0502040204020203" pitchFamily="34" charset="0"/>
              </a:rPr>
              <a:t>် သို့မဟုတ် </a:t>
            </a:r>
            <a:r>
              <a:rPr lang="en-US" sz="2000" dirty="0" err="1">
                <a:latin typeface="Pyidaungsu" panose="020B0502040204020203" pitchFamily="34" charset="0"/>
                <a:cs typeface="Pyidaungsu" panose="020B0502040204020203" pitchFamily="34" charset="0"/>
              </a:rPr>
              <a:t>ကြိုတင်ကာကွယ်ရန်ဖြစ်သည</a:t>
            </a:r>
            <a:r>
              <a:rPr lang="en-US" sz="2000" dirty="0">
                <a:latin typeface="Pyidaungsu" panose="020B0502040204020203" pitchFamily="34" charset="0"/>
                <a:cs typeface="Pyidaungsu" panose="020B0502040204020203" pitchFamily="34" charset="0"/>
              </a:rPr>
              <a:t>်။ </a:t>
            </a:r>
          </a:p>
          <a:p>
            <a:pPr marL="461963" indent="-461963">
              <a:lnSpc>
                <a:spcPct val="120000"/>
              </a:lnSpc>
              <a:buNone/>
            </a:pPr>
            <a:r>
              <a:rPr lang="en-US" sz="2000" dirty="0">
                <a:latin typeface="Pyidaungsu" panose="020B0502040204020203" pitchFamily="34" charset="0"/>
                <a:cs typeface="Pyidaungsu" panose="020B0502040204020203" pitchFamily="34" charset="0"/>
              </a:rPr>
              <a:t>၂။	ဖြည့်</a:t>
            </a:r>
            <a:r>
              <a:rPr lang="en-US" sz="2000" dirty="0" err="1">
                <a:latin typeface="Pyidaungsu" panose="020B0502040204020203" pitchFamily="34" charset="0"/>
                <a:cs typeface="Pyidaungsu" panose="020B0502040204020203" pitchFamily="34" charset="0"/>
              </a:rPr>
              <a:t>စွက်ကုထုံးများ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ပဋိဇီဝဆေး</a:t>
            </a:r>
            <a:r>
              <a:rPr lang="en-US" sz="2000" dirty="0">
                <a:latin typeface="Pyidaungsu" panose="020B0502040204020203" pitchFamily="34" charset="0"/>
                <a:cs typeface="Pyidaungsu" panose="020B0502040204020203" pitchFamily="34" charset="0"/>
              </a:rPr>
              <a:t>၊ zinc sulfate) သည် </a:t>
            </a:r>
            <a:r>
              <a:rPr lang="en-US" sz="2000" dirty="0" err="1">
                <a:latin typeface="Pyidaungsu" panose="020B0502040204020203" pitchFamily="34" charset="0"/>
                <a:cs typeface="Pyidaungsu" panose="020B0502040204020203" pitchFamily="34" charset="0"/>
              </a:rPr>
              <a:t>ဝမ်းလ</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အချိန်ကာလနှင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ပြင်းထန်မှုကို</a:t>
            </a:r>
            <a:r>
              <a:rPr lang="en-US" sz="2000" dirty="0">
                <a:latin typeface="Pyidaungsu" panose="020B0502040204020203" pitchFamily="34" charset="0"/>
                <a:cs typeface="Pyidaungsu" panose="020B0502040204020203" pitchFamily="34" charset="0"/>
              </a:rPr>
              <a:t> လျှ</a:t>
            </a:r>
            <a:r>
              <a:rPr lang="en-US" sz="2000" dirty="0" err="1">
                <a:latin typeface="Pyidaungsu" panose="020B0502040204020203" pitchFamily="34" charset="0"/>
                <a:cs typeface="Pyidaungsu" panose="020B0502040204020203" pitchFamily="34" charset="0"/>
              </a:rPr>
              <a:t>ော့ချရန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ကူညီပေးနိုင်ပြီး</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ယခုအချိန်အထိ</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မရှိမဖြစ်လိုအပ်နေဆဲ</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ကုထုံးများဖြစ်သည</a:t>
            </a:r>
            <a:r>
              <a:rPr lang="en-US" sz="2000" dirty="0">
                <a:latin typeface="Pyidaungsu" panose="020B0502040204020203" pitchFamily="34" charset="0"/>
                <a:cs typeface="Pyidaungsu" panose="020B0502040204020203" pitchFamily="34" charset="0"/>
              </a:rPr>
              <a:t>်။ </a:t>
            </a:r>
          </a:p>
          <a:p>
            <a:pPr marL="461963" indent="-461963">
              <a:lnSpc>
                <a:spcPct val="120000"/>
              </a:lnSpc>
              <a:buNone/>
            </a:pPr>
            <a:r>
              <a:rPr lang="en-US" sz="2000" dirty="0">
                <a:latin typeface="Pyidaungsu" panose="020B0502040204020203" pitchFamily="34" charset="0"/>
                <a:cs typeface="Pyidaungsu" panose="020B0502040204020203" pitchFamily="34" charset="0"/>
              </a:rPr>
              <a:t>၃။	</a:t>
            </a:r>
            <a:r>
              <a:rPr lang="en-US" sz="2000" dirty="0" err="1">
                <a:latin typeface="Pyidaungsu" panose="020B0502040204020203" pitchFamily="34" charset="0"/>
                <a:cs typeface="Pyidaungsu" panose="020B0502040204020203" pitchFamily="34" charset="0"/>
              </a:rPr>
              <a:t>ကာလဝမ်းရောဂါသည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အော့အန်ခြင်း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ခံတွင်းပျက်ခြင်း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အာဟာရဓါတ်ကို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မစုပ်ယူနိုင်ခြင်းတို့နှင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အတိုင်းအတာတစ်ခုအထိ</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ဆက်စပ်နေပြီး</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ဤလက္ခဏာများသည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အထူးသဖြင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ကလေးသူငယ်များတွင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အာဟာရအခြေအနေအပေ</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သက်ရောက်မှုရှိနေသည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လူနာသည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စားနိုင်ပါက</a:t>
            </a:r>
            <a:r>
              <a:rPr lang="en-US" sz="2000" dirty="0">
                <a:latin typeface="Pyidaungsu" panose="020B0502040204020203" pitchFamily="34" charset="0"/>
                <a:cs typeface="Pyidaungsu" panose="020B0502040204020203" pitchFamily="34" charset="0"/>
              </a:rPr>
              <a:t>၊ </a:t>
            </a:r>
            <a:r>
              <a:rPr lang="en-US" sz="2000" dirty="0" err="1">
                <a:solidFill>
                  <a:srgbClr val="FF0000"/>
                </a:solidFill>
                <a:latin typeface="Pyidaungsu" panose="020B0502040204020203" pitchFamily="34" charset="0"/>
                <a:cs typeface="Pyidaungsu" panose="020B0502040204020203" pitchFamily="34" charset="0"/>
              </a:rPr>
              <a:t>ပုံမှန်ဒေသတွင်း</a:t>
            </a:r>
            <a:r>
              <a:rPr lang="en-US" sz="2000" dirty="0">
                <a:solidFill>
                  <a:srgbClr val="FF0000"/>
                </a:solidFill>
                <a:latin typeface="Pyidaungsu" panose="020B0502040204020203" pitchFamily="34" charset="0"/>
                <a:cs typeface="Pyidaungsu" panose="020B0502040204020203" pitchFamily="34" charset="0"/>
              </a:rPr>
              <a:t> </a:t>
            </a:r>
            <a:r>
              <a:rPr lang="en-US" sz="2000" dirty="0" err="1">
                <a:solidFill>
                  <a:srgbClr val="FF0000"/>
                </a:solidFill>
                <a:latin typeface="Pyidaungsu" panose="020B0502040204020203" pitchFamily="34" charset="0"/>
                <a:cs typeface="Pyidaungsu" panose="020B0502040204020203" pitchFamily="34" charset="0"/>
              </a:rPr>
              <a:t>အစားအစာများ</a:t>
            </a:r>
            <a:r>
              <a:rPr lang="en-US" sz="2000" dirty="0" err="1">
                <a:latin typeface="Pyidaungsu" panose="020B0502040204020203" pitchFamily="34" charset="0"/>
                <a:cs typeface="Pyidaungsu" panose="020B0502040204020203" pitchFamily="34" charset="0"/>
              </a:rPr>
              <a:t>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ပြန်လည်တိုက်က</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ေးသင</a:t>
            </a:r>
            <a:r>
              <a:rPr lang="en-US" sz="2000" dirty="0">
                <a:latin typeface="Pyidaungsu" panose="020B0502040204020203" pitchFamily="34" charset="0"/>
                <a:cs typeface="Pyidaungsu" panose="020B0502040204020203" pitchFamily="34" charset="0"/>
              </a:rPr>
              <a:t>့်သည် (</a:t>
            </a:r>
            <a:r>
              <a:rPr lang="en-US" sz="2000" dirty="0" err="1">
                <a:latin typeface="Pyidaungsu" panose="020B0502040204020203" pitchFamily="34" charset="0"/>
                <a:cs typeface="Pyidaungsu" panose="020B0502040204020203" pitchFamily="34" charset="0"/>
              </a:rPr>
              <a:t>များသောအားဖြင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ရေဓါတ်ပြန်လည်ဖြည</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တင်းမှု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စတင်ပြီးနောက</a:t>
            </a:r>
            <a:r>
              <a:rPr lang="en-US" sz="2000" dirty="0">
                <a:latin typeface="Pyidaungsu" panose="020B0502040204020203" pitchFamily="34" charset="0"/>
                <a:cs typeface="Pyidaungsu" panose="020B0502040204020203" pitchFamily="34" charset="0"/>
              </a:rPr>
              <a:t>် ၃ </a:t>
            </a:r>
            <a:r>
              <a:rPr lang="en-US" sz="2000" dirty="0" err="1">
                <a:latin typeface="Pyidaungsu" panose="020B0502040204020203" pitchFamily="34" charset="0"/>
                <a:cs typeface="Pyidaungsu" panose="020B0502040204020203" pitchFamily="34" charset="0"/>
              </a:rPr>
              <a:t>နာရီမ</a:t>
            </a:r>
            <a:r>
              <a:rPr lang="en-US" sz="2000" dirty="0">
                <a:latin typeface="Pyidaungsu" panose="020B0502040204020203" pitchFamily="34" charset="0"/>
                <a:cs typeface="Pyidaungsu" panose="020B0502040204020203" pitchFamily="34" charset="0"/>
              </a:rPr>
              <a:t>ှ ၄ </a:t>
            </a:r>
            <a:r>
              <a:rPr lang="en-US" sz="2000" dirty="0" err="1">
                <a:latin typeface="Pyidaungsu" panose="020B0502040204020203" pitchFamily="34" charset="0"/>
                <a:cs typeface="Pyidaungsu" panose="020B0502040204020203" pitchFamily="34" charset="0"/>
              </a:rPr>
              <a:t>နာရီတွင</a:t>
            </a:r>
            <a:r>
              <a:rPr lang="en-US" sz="2000" dirty="0">
                <a:latin typeface="Pyidaungsu" panose="020B0502040204020203" pitchFamily="34" charset="0"/>
                <a:cs typeface="Pyidaungsu" panose="020B0502040204020203" pitchFamily="34" charset="0"/>
              </a:rPr>
              <a:t>်)။</a:t>
            </a:r>
          </a:p>
        </p:txBody>
      </p:sp>
      <p:sp>
        <p:nvSpPr>
          <p:cNvPr id="4" name="Date Placeholder 3"/>
          <p:cNvSpPr>
            <a:spLocks noGrp="1"/>
          </p:cNvSpPr>
          <p:nvPr>
            <p:ph type="dt" sz="half" idx="10"/>
          </p:nvPr>
        </p:nvSpPr>
        <p:spPr/>
        <p:txBody>
          <a:bodyPr/>
          <a:lstStyle/>
          <a:p>
            <a:fld id="{BC3B4B3A-637F-449E-9B2C-7FFA3BE0B81B}" type="datetime1">
              <a:rPr lang="en-US" smtClean="0"/>
              <a:t>6/14/23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5</a:t>
            </a:fld>
            <a:endParaRPr lang="en-US" dirty="0">
              <a:solidFill>
                <a:prstClr val="white"/>
              </a:solidFill>
            </a:endParaRPr>
          </a:p>
        </p:txBody>
      </p:sp>
      <p:pic>
        <p:nvPicPr>
          <p:cNvPr id="7" name="Picture 6">
            <a:extLst>
              <a:ext uri="{FF2B5EF4-FFF2-40B4-BE49-F238E27FC236}">
                <a16:creationId xmlns:a16="http://schemas.microsoft.com/office/drawing/2014/main" id="{D1D0A2C1-A579-43C2-32BF-8D09459588E7}"/>
              </a:ext>
            </a:extLst>
          </p:cNvPr>
          <p:cNvPicPr>
            <a:picLocks noChangeAspect="1"/>
          </p:cNvPicPr>
          <p:nvPr/>
        </p:nvPicPr>
        <p:blipFill>
          <a:blip r:embed="rId2"/>
          <a:stretch>
            <a:fillRect/>
          </a:stretch>
        </p:blipFill>
        <p:spPr>
          <a:xfrm>
            <a:off x="10560496" y="77268"/>
            <a:ext cx="1267349" cy="586827"/>
          </a:xfrm>
          <a:prstGeom prst="rect">
            <a:avLst/>
          </a:prstGeom>
        </p:spPr>
      </p:pic>
    </p:spTree>
    <p:extLst>
      <p:ext uri="{BB962C8B-B14F-4D97-AF65-F5344CB8AC3E}">
        <p14:creationId xmlns:p14="http://schemas.microsoft.com/office/powerpoint/2010/main" val="871282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err="1">
                <a:latin typeface="Pyidaungsu" panose="020B0502040204020203" pitchFamily="34" charset="0"/>
                <a:cs typeface="Pyidaungsu" panose="020B0502040204020203" pitchFamily="34" charset="0"/>
              </a:rPr>
              <a:t>ရေဓါတ်ခမ်းခြောက်မှုအဆင</a:t>
            </a:r>
            <a:r>
              <a:rPr lang="en-US" sz="3200" b="1" dirty="0">
                <a:latin typeface="Pyidaungsu" panose="020B0502040204020203" pitchFamily="34" charset="0"/>
                <a:cs typeface="Pyidaungsu" panose="020B0502040204020203" pitchFamily="34" charset="0"/>
              </a:rPr>
              <a:t>့်များ </a:t>
            </a:r>
          </a:p>
        </p:txBody>
      </p:sp>
      <p:sp>
        <p:nvSpPr>
          <p:cNvPr id="4" name="Date Placeholder 3"/>
          <p:cNvSpPr>
            <a:spLocks noGrp="1"/>
          </p:cNvSpPr>
          <p:nvPr>
            <p:ph type="dt" sz="half" idx="10"/>
          </p:nvPr>
        </p:nvSpPr>
        <p:spPr/>
        <p:txBody>
          <a:bodyPr/>
          <a:lstStyle/>
          <a:p>
            <a:fld id="{B79F94DE-B3E5-43A5-A3B1-4A023777AA26}" type="datetime1">
              <a:rPr lang="en-US" smtClean="0"/>
              <a:t>6/14/23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6</a:t>
            </a:fld>
            <a:endParaRPr lang="en-US" dirty="0">
              <a:solidFill>
                <a:prstClr val="white"/>
              </a:solidFill>
            </a:endParaRPr>
          </a:p>
        </p:txBody>
      </p:sp>
      <p:pic>
        <p:nvPicPr>
          <p:cNvPr id="8" name="Picture 7">
            <a:extLst>
              <a:ext uri="{FF2B5EF4-FFF2-40B4-BE49-F238E27FC236}">
                <a16:creationId xmlns:a16="http://schemas.microsoft.com/office/drawing/2014/main" id="{D1D0A2C1-A579-43C2-32BF-8D09459588E7}"/>
              </a:ext>
            </a:extLst>
          </p:cNvPr>
          <p:cNvPicPr>
            <a:picLocks noChangeAspect="1"/>
          </p:cNvPicPr>
          <p:nvPr/>
        </p:nvPicPr>
        <p:blipFill>
          <a:blip r:embed="rId3"/>
          <a:stretch>
            <a:fillRect/>
          </a:stretch>
        </p:blipFill>
        <p:spPr>
          <a:xfrm>
            <a:off x="10488488" y="71711"/>
            <a:ext cx="1267349" cy="586827"/>
          </a:xfrm>
          <a:prstGeom prst="rect">
            <a:avLst/>
          </a:prstGeom>
        </p:spPr>
      </p:pic>
      <p:graphicFrame>
        <p:nvGraphicFramePr>
          <p:cNvPr id="3" name="Table 8">
            <a:extLst>
              <a:ext uri="{FF2B5EF4-FFF2-40B4-BE49-F238E27FC236}">
                <a16:creationId xmlns:a16="http://schemas.microsoft.com/office/drawing/2014/main" id="{C31A8878-8160-65E0-5DA2-61E1119D20D3}"/>
              </a:ext>
            </a:extLst>
          </p:cNvPr>
          <p:cNvGraphicFramePr>
            <a:graphicFrameLocks noGrp="1"/>
          </p:cNvGraphicFramePr>
          <p:nvPr>
            <p:extLst>
              <p:ext uri="{D42A27DB-BD31-4B8C-83A1-F6EECF244321}">
                <p14:modId xmlns:p14="http://schemas.microsoft.com/office/powerpoint/2010/main" val="1967992264"/>
              </p:ext>
            </p:extLst>
          </p:nvPr>
        </p:nvGraphicFramePr>
        <p:xfrm>
          <a:off x="1055440" y="1518542"/>
          <a:ext cx="9696651" cy="4790778"/>
        </p:xfrm>
        <a:graphic>
          <a:graphicData uri="http://schemas.openxmlformats.org/drawingml/2006/table">
            <a:tbl>
              <a:tblPr firstRow="1" bandRow="1">
                <a:tableStyleId>{5C22544A-7EE6-4342-B048-85BDC9FD1C3A}</a:tableStyleId>
              </a:tblPr>
              <a:tblGrid>
                <a:gridCol w="1800200">
                  <a:extLst>
                    <a:ext uri="{9D8B030D-6E8A-4147-A177-3AD203B41FA5}">
                      <a16:colId xmlns:a16="http://schemas.microsoft.com/office/drawing/2014/main" val="935508455"/>
                    </a:ext>
                  </a:extLst>
                </a:gridCol>
                <a:gridCol w="5165159">
                  <a:extLst>
                    <a:ext uri="{9D8B030D-6E8A-4147-A177-3AD203B41FA5}">
                      <a16:colId xmlns:a16="http://schemas.microsoft.com/office/drawing/2014/main" val="3070795801"/>
                    </a:ext>
                  </a:extLst>
                </a:gridCol>
                <a:gridCol w="1072274">
                  <a:extLst>
                    <a:ext uri="{9D8B030D-6E8A-4147-A177-3AD203B41FA5}">
                      <a16:colId xmlns:a16="http://schemas.microsoft.com/office/drawing/2014/main" val="1859381801"/>
                    </a:ext>
                  </a:extLst>
                </a:gridCol>
                <a:gridCol w="1659018">
                  <a:extLst>
                    <a:ext uri="{9D8B030D-6E8A-4147-A177-3AD203B41FA5}">
                      <a16:colId xmlns:a16="http://schemas.microsoft.com/office/drawing/2014/main" val="340477357"/>
                    </a:ext>
                  </a:extLst>
                </a:gridCol>
              </a:tblGrid>
              <a:tr h="493098">
                <a:tc>
                  <a:txBody>
                    <a:bodyPr/>
                    <a:lstStyle/>
                    <a:p>
                      <a:pPr algn="ctr"/>
                      <a:r>
                        <a:rPr lang="en-US" sz="1200" dirty="0" err="1">
                          <a:latin typeface="Pyidaungsu" panose="020B0502040204020203" pitchFamily="34" charset="0"/>
                          <a:cs typeface="Pyidaungsu" panose="020B0502040204020203" pitchFamily="34" charset="0"/>
                        </a:rPr>
                        <a:t>ရေဓါတ</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ခမ်းခြောက်မှုအဆင</a:t>
                      </a:r>
                      <a:r>
                        <a:rPr lang="en-US" sz="1200" dirty="0">
                          <a:latin typeface="Pyidaungsu" panose="020B0502040204020203" pitchFamily="34" charset="0"/>
                          <a:cs typeface="Pyidaungsu" panose="020B0502040204020203" pitchFamily="34" charset="0"/>
                        </a:rPr>
                        <a:t>့် </a:t>
                      </a:r>
                    </a:p>
                  </a:txBody>
                  <a:tcPr/>
                </a:tc>
                <a:tc>
                  <a:txBody>
                    <a:bodyPr/>
                    <a:lstStyle/>
                    <a:p>
                      <a:pPr algn="ctr"/>
                      <a:r>
                        <a:rPr lang="en-US" sz="1200" dirty="0" err="1">
                          <a:latin typeface="Pyidaungsu" panose="020B0502040204020203" pitchFamily="34" charset="0"/>
                          <a:cs typeface="Pyidaungsu" panose="020B0502040204020203" pitchFamily="34" charset="0"/>
                        </a:rPr>
                        <a:t>လက္ခဏာများ</a:t>
                      </a:r>
                      <a:r>
                        <a:rPr lang="en-US" sz="1200" dirty="0">
                          <a:latin typeface="Pyidaungsu" panose="020B0502040204020203" pitchFamily="34" charset="0"/>
                          <a:cs typeface="Pyidaungsu" panose="020B0502040204020203" pitchFamily="34" charset="0"/>
                        </a:rPr>
                        <a:t> </a:t>
                      </a:r>
                    </a:p>
                  </a:txBody>
                  <a:tcPr/>
                </a:tc>
                <a:tc>
                  <a:txBody>
                    <a:bodyPr/>
                    <a:lstStyle/>
                    <a:p>
                      <a:pPr algn="ctr"/>
                      <a:r>
                        <a:rPr lang="en-US" sz="1200" dirty="0" err="1">
                          <a:latin typeface="Pyidaungsu" panose="020B0502040204020203" pitchFamily="34" charset="0"/>
                          <a:cs typeface="Pyidaungsu" panose="020B0502040204020203" pitchFamily="34" charset="0"/>
                        </a:rPr>
                        <a:t>ကုသမှု</a:t>
                      </a:r>
                      <a:endParaRPr lang="en-US" sz="1200" dirty="0">
                        <a:latin typeface="Pyidaungsu" panose="020B0502040204020203" pitchFamily="34" charset="0"/>
                        <a:cs typeface="Pyidaungsu" panose="020B0502040204020203" pitchFamily="34" charset="0"/>
                      </a:endParaRPr>
                    </a:p>
                  </a:txBody>
                  <a:tcPr/>
                </a:tc>
                <a:tc>
                  <a:txBody>
                    <a:bodyPr/>
                    <a:lstStyle/>
                    <a:p>
                      <a:pPr algn="ctr"/>
                      <a:r>
                        <a:rPr lang="en-US" sz="1200" dirty="0">
                          <a:latin typeface="Pyidaungsu" panose="020B0502040204020203" pitchFamily="34" charset="0"/>
                          <a:cs typeface="Pyidaungsu" panose="020B0502040204020203" pitchFamily="34" charset="0"/>
                        </a:rPr>
                        <a:t>CTU/CTC တွင် </a:t>
                      </a:r>
                    </a:p>
                    <a:p>
                      <a:pPr algn="ctr"/>
                      <a:r>
                        <a:rPr lang="en-US" sz="1200" dirty="0" err="1">
                          <a:latin typeface="Pyidaungsu" panose="020B0502040204020203" pitchFamily="34" charset="0"/>
                          <a:cs typeface="Pyidaungsu" panose="020B0502040204020203" pitchFamily="34" charset="0"/>
                        </a:rPr>
                        <a:t>ကုသရန</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လို</a:t>
                      </a:r>
                      <a:r>
                        <a:rPr lang="en-US" sz="1200" dirty="0">
                          <a:latin typeface="Pyidaungsu" panose="020B0502040204020203" pitchFamily="34" charset="0"/>
                          <a:cs typeface="Pyidaungsu" panose="020B0502040204020203" pitchFamily="34" charset="0"/>
                        </a:rPr>
                        <a:t>/</a:t>
                      </a:r>
                      <a:r>
                        <a:rPr lang="en-US" sz="1200" dirty="0" err="1">
                          <a:latin typeface="Pyidaungsu" panose="020B0502040204020203" pitchFamily="34" charset="0"/>
                          <a:cs typeface="Pyidaungsu" panose="020B0502040204020203" pitchFamily="34" charset="0"/>
                        </a:rPr>
                        <a:t>မလို</a:t>
                      </a:r>
                      <a:endParaRPr lang="en-US" sz="1200" dirty="0">
                        <a:latin typeface="Pyidaungsu" panose="020B0502040204020203" pitchFamily="34" charset="0"/>
                        <a:cs typeface="Pyidaungsu" panose="020B0502040204020203" pitchFamily="34" charset="0"/>
                      </a:endParaRPr>
                    </a:p>
                  </a:txBody>
                  <a:tcPr/>
                </a:tc>
                <a:extLst>
                  <a:ext uri="{0D108BD9-81ED-4DB2-BD59-A6C34878D82A}">
                    <a16:rowId xmlns:a16="http://schemas.microsoft.com/office/drawing/2014/main" val="3983365281"/>
                  </a:ext>
                </a:extLst>
              </a:tr>
              <a:tr h="630172">
                <a:tc>
                  <a:txBody>
                    <a:bodyPr/>
                    <a:lstStyle/>
                    <a:p>
                      <a:pPr algn="ctr">
                        <a:lnSpc>
                          <a:spcPct val="110000"/>
                        </a:lnSpc>
                      </a:pPr>
                      <a:r>
                        <a:rPr lang="en-US" sz="1200" b="1" dirty="0" err="1">
                          <a:latin typeface="Pyidaungsu" panose="020B0502040204020203" pitchFamily="34" charset="0"/>
                          <a:cs typeface="Pyidaungsu" panose="020B0502040204020203" pitchFamily="34" charset="0"/>
                        </a:rPr>
                        <a:t>ပြင်းထန်သော</a:t>
                      </a:r>
                      <a:endParaRPr lang="en-US" sz="1200" b="1" dirty="0">
                        <a:latin typeface="Pyidaungsu" panose="020B0502040204020203" pitchFamily="34" charset="0"/>
                        <a:cs typeface="Pyidaungsu" panose="020B0502040204020203" pitchFamily="34" charset="0"/>
                      </a:endParaRPr>
                    </a:p>
                    <a:p>
                      <a:pPr algn="ctr">
                        <a:lnSpc>
                          <a:spcPct val="110000"/>
                        </a:lnSpc>
                      </a:pPr>
                      <a:r>
                        <a:rPr lang="en-US" sz="1200" b="1" dirty="0">
                          <a:latin typeface="Pyidaungsu" panose="020B0502040204020203" pitchFamily="34" charset="0"/>
                          <a:cs typeface="Pyidaungsu" panose="020B0502040204020203" pitchFamily="34" charset="0"/>
                        </a:rPr>
                        <a:t> </a:t>
                      </a:r>
                      <a:r>
                        <a:rPr lang="en-US" sz="1200" b="1" dirty="0" err="1">
                          <a:latin typeface="Pyidaungsu" panose="020B0502040204020203" pitchFamily="34" charset="0"/>
                          <a:cs typeface="Pyidaungsu" panose="020B0502040204020203" pitchFamily="34" charset="0"/>
                        </a:rPr>
                        <a:t>ရေဓါတ</a:t>
                      </a:r>
                      <a:r>
                        <a:rPr lang="en-US" sz="1200" b="1" dirty="0">
                          <a:latin typeface="Pyidaungsu" panose="020B0502040204020203" pitchFamily="34" charset="0"/>
                          <a:cs typeface="Pyidaungsu" panose="020B0502040204020203" pitchFamily="34" charset="0"/>
                        </a:rPr>
                        <a:t>် </a:t>
                      </a:r>
                      <a:r>
                        <a:rPr lang="en-US" sz="1200" b="1" dirty="0" err="1">
                          <a:latin typeface="Pyidaungsu" panose="020B0502040204020203" pitchFamily="34" charset="0"/>
                          <a:cs typeface="Pyidaungsu" panose="020B0502040204020203" pitchFamily="34" charset="0"/>
                        </a:rPr>
                        <a:t>ခမ်းခြောက်ခြင်း</a:t>
                      </a:r>
                      <a:endParaRPr lang="en-US" sz="1200" b="1" dirty="0">
                        <a:latin typeface="Pyidaungsu" panose="020B0502040204020203" pitchFamily="34" charset="0"/>
                        <a:cs typeface="Pyidaungsu" panose="020B0502040204020203" pitchFamily="34" charset="0"/>
                      </a:endParaRPr>
                    </a:p>
                  </a:txBody>
                  <a:tcPr>
                    <a:solidFill>
                      <a:srgbClr val="FF0000"/>
                    </a:solidFill>
                  </a:tcPr>
                </a:tc>
                <a:tc>
                  <a:txBody>
                    <a:bodyPr/>
                    <a:lstStyle/>
                    <a:p>
                      <a:pPr>
                        <a:lnSpc>
                          <a:spcPct val="110000"/>
                        </a:lnSpc>
                      </a:pPr>
                      <a:r>
                        <a:rPr lang="en-US" sz="1200" b="1" dirty="0" err="1">
                          <a:latin typeface="Pyidaungsu" panose="020B0502040204020203" pitchFamily="34" charset="0"/>
                          <a:cs typeface="Pyidaungsu" panose="020B0502040204020203" pitchFamily="34" charset="0"/>
                        </a:rPr>
                        <a:t>အောက်ပ</a:t>
                      </a:r>
                      <a:r>
                        <a:rPr lang="en-US" sz="1200" b="1" dirty="0">
                          <a:latin typeface="Pyidaungsu" panose="020B0502040204020203" pitchFamily="34" charset="0"/>
                          <a:cs typeface="Pyidaungsu" panose="020B0502040204020203" pitchFamily="34" charset="0"/>
                        </a:rPr>
                        <a:t>ါ </a:t>
                      </a:r>
                      <a:r>
                        <a:rPr lang="en-US" sz="1200" b="1" dirty="0" err="1">
                          <a:latin typeface="Pyidaungsu" panose="020B0502040204020203" pitchFamily="34" charset="0"/>
                          <a:cs typeface="Pyidaungsu" panose="020B0502040204020203" pitchFamily="34" charset="0"/>
                        </a:rPr>
                        <a:t>အန္တရာယ်လက္ခဏာများ</a:t>
                      </a:r>
                      <a:r>
                        <a:rPr lang="en-US" sz="1200" b="1" dirty="0">
                          <a:latin typeface="Pyidaungsu" panose="020B0502040204020203" pitchFamily="34" charset="0"/>
                          <a:cs typeface="Pyidaungsu" panose="020B0502040204020203" pitchFamily="34" charset="0"/>
                        </a:rPr>
                        <a:t>  တစ်ခု သို့မဟုတ် </a:t>
                      </a:r>
                      <a:r>
                        <a:rPr lang="en-US" sz="1200" b="1" dirty="0" err="1">
                          <a:latin typeface="Pyidaungsu" panose="020B0502040204020203" pitchFamily="34" charset="0"/>
                          <a:cs typeface="Pyidaungsu" panose="020B0502040204020203" pitchFamily="34" charset="0"/>
                        </a:rPr>
                        <a:t>တစ်ခုထက်ပိုခြင်း</a:t>
                      </a:r>
                      <a:endParaRPr lang="en-US" sz="1200" b="1" dirty="0">
                        <a:latin typeface="Pyidaungsu" panose="020B0502040204020203" pitchFamily="34" charset="0"/>
                        <a:cs typeface="Pyidaungsu" panose="020B0502040204020203" pitchFamily="34" charset="0"/>
                      </a:endParaRPr>
                    </a:p>
                    <a:p>
                      <a:pPr marL="114300" indent="-114300">
                        <a:lnSpc>
                          <a:spcPct val="110000"/>
                        </a:lnSpc>
                        <a:buFont typeface="Arial" panose="020B0604020202020204" pitchFamily="34" charset="0"/>
                        <a:buChar char="•"/>
                      </a:pPr>
                      <a:r>
                        <a:rPr lang="en-US" sz="1200" dirty="0" err="1">
                          <a:latin typeface="Pyidaungsu" panose="020B0502040204020203" pitchFamily="34" charset="0"/>
                          <a:cs typeface="Pyidaungsu" panose="020B0502040204020203" pitchFamily="34" charset="0"/>
                        </a:rPr>
                        <a:t>မှိန်းနေခြင်း</a:t>
                      </a:r>
                      <a:r>
                        <a:rPr lang="en-US" sz="1200" dirty="0">
                          <a:latin typeface="Pyidaungsu" panose="020B0502040204020203" pitchFamily="34" charset="0"/>
                          <a:cs typeface="Pyidaungsu" panose="020B0502040204020203" pitchFamily="34" charset="0"/>
                        </a:rPr>
                        <a:t>/</a:t>
                      </a:r>
                      <a:r>
                        <a:rPr lang="en-US" sz="1200" dirty="0" err="1">
                          <a:latin typeface="Pyidaungsu" panose="020B0502040204020203" pitchFamily="34" charset="0"/>
                          <a:cs typeface="Pyidaungsu" panose="020B0502040204020203" pitchFamily="34" charset="0"/>
                        </a:rPr>
                        <a:t>သတိလစ်နေခြင်း</a:t>
                      </a:r>
                      <a:endParaRPr lang="en-US" sz="1200" dirty="0">
                        <a:latin typeface="Pyidaungsu" panose="020B0502040204020203" pitchFamily="34" charset="0"/>
                        <a:cs typeface="Pyidaungsu" panose="020B0502040204020203" pitchFamily="34" charset="0"/>
                      </a:endParaRPr>
                    </a:p>
                    <a:p>
                      <a:pPr marL="114300" indent="-114300">
                        <a:lnSpc>
                          <a:spcPct val="110000"/>
                        </a:lnSpc>
                        <a:buFont typeface="Arial" panose="020B0604020202020204" pitchFamily="34" charset="0"/>
                        <a:buChar char="•"/>
                      </a:pPr>
                      <a:r>
                        <a:rPr lang="en-US" sz="1200" dirty="0" err="1">
                          <a:latin typeface="Pyidaungsu" panose="020B0502040204020203" pitchFamily="34" charset="0"/>
                          <a:cs typeface="Pyidaungsu" panose="020B0502040204020203" pitchFamily="34" charset="0"/>
                        </a:rPr>
                        <a:t>သွေးခုန်နှုန်း</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အားနည်းခြင်း</a:t>
                      </a:r>
                      <a:r>
                        <a:rPr lang="en-US" sz="1200" dirty="0">
                          <a:latin typeface="Pyidaungsu" panose="020B0502040204020203" pitchFamily="34" charset="0"/>
                          <a:cs typeface="Pyidaungsu" panose="020B0502040204020203" pitchFamily="34" charset="0"/>
                        </a:rPr>
                        <a:t>/</a:t>
                      </a:r>
                      <a:r>
                        <a:rPr lang="en-US" sz="1200" dirty="0" err="1">
                          <a:latin typeface="Pyidaungsu" panose="020B0502040204020203" pitchFamily="34" charset="0"/>
                          <a:cs typeface="Pyidaungsu" panose="020B0502040204020203" pitchFamily="34" charset="0"/>
                        </a:rPr>
                        <a:t>မရှိခြင်း</a:t>
                      </a:r>
                      <a:r>
                        <a:rPr lang="en-US" sz="1200" dirty="0">
                          <a:latin typeface="Pyidaungsu" panose="020B0502040204020203" pitchFamily="34" charset="0"/>
                          <a:cs typeface="Pyidaungsu" panose="020B0502040204020203" pitchFamily="34" charset="0"/>
                        </a:rPr>
                        <a:t> </a:t>
                      </a:r>
                    </a:p>
                    <a:p>
                      <a:pPr marL="114300" indent="-114300">
                        <a:lnSpc>
                          <a:spcPct val="110000"/>
                        </a:lnSpc>
                        <a:buFont typeface="Arial" panose="020B0604020202020204" pitchFamily="34" charset="0"/>
                        <a:buChar char="•"/>
                      </a:pPr>
                      <a:r>
                        <a:rPr lang="en-US" sz="1200" dirty="0" err="1">
                          <a:latin typeface="Pyidaungsu" panose="020B0502040204020203" pitchFamily="34" charset="0"/>
                          <a:cs typeface="Pyidaungsu" panose="020B0502040204020203" pitchFamily="34" charset="0"/>
                        </a:rPr>
                        <a:t>အသက်ရှူရခက်ခဲခြင်း</a:t>
                      </a:r>
                      <a:r>
                        <a:rPr lang="en-US" sz="1200" dirty="0">
                          <a:latin typeface="Pyidaungsu" panose="020B0502040204020203" pitchFamily="34" charset="0"/>
                          <a:cs typeface="Pyidaungsu" panose="020B0502040204020203" pitchFamily="34" charset="0"/>
                        </a:rPr>
                        <a:t> </a:t>
                      </a:r>
                    </a:p>
                    <a:p>
                      <a:pPr marL="0" indent="0">
                        <a:lnSpc>
                          <a:spcPct val="110000"/>
                        </a:lnSpc>
                        <a:buFont typeface="Arial" panose="020B0604020202020204" pitchFamily="34" charset="0"/>
                        <a:buNone/>
                      </a:pPr>
                      <a:r>
                        <a:rPr lang="en-US" sz="1200" b="1" dirty="0">
                          <a:latin typeface="Pyidaungsu" panose="020B0502040204020203" pitchFamily="34" charset="0"/>
                          <a:cs typeface="Pyidaungsu" panose="020B0502040204020203" pitchFamily="34" charset="0"/>
                        </a:rPr>
                        <a:t>(သို့မဟုတ်) </a:t>
                      </a:r>
                      <a:r>
                        <a:rPr lang="en-US" sz="1200" b="1" dirty="0" err="1">
                          <a:latin typeface="Pyidaungsu" panose="020B0502040204020203" pitchFamily="34" charset="0"/>
                          <a:cs typeface="Pyidaungsu" panose="020B0502040204020203" pitchFamily="34" charset="0"/>
                        </a:rPr>
                        <a:t>အောက်ပါလက္ခဏာများ</a:t>
                      </a:r>
                      <a:r>
                        <a:rPr lang="en-US" sz="1200" b="1" dirty="0">
                          <a:latin typeface="Pyidaungsu" panose="020B0502040204020203" pitchFamily="34" charset="0"/>
                          <a:cs typeface="Pyidaungsu" panose="020B0502040204020203" pitchFamily="34" charset="0"/>
                        </a:rPr>
                        <a:t> </a:t>
                      </a:r>
                      <a:r>
                        <a:rPr lang="en-US" sz="1200" b="1" dirty="0" err="1">
                          <a:latin typeface="Pyidaungsu" panose="020B0502040204020203" pitchFamily="34" charset="0"/>
                          <a:cs typeface="Pyidaungsu" panose="020B0502040204020203" pitchFamily="34" charset="0"/>
                        </a:rPr>
                        <a:t>အနည်းဆုံး</a:t>
                      </a:r>
                      <a:r>
                        <a:rPr lang="en-US" sz="1200" b="1" dirty="0">
                          <a:latin typeface="Pyidaungsu" panose="020B0502040204020203" pitchFamily="34" charset="0"/>
                          <a:cs typeface="Pyidaungsu" panose="020B0502040204020203" pitchFamily="34" charset="0"/>
                        </a:rPr>
                        <a:t> ၂ </a:t>
                      </a:r>
                      <a:r>
                        <a:rPr lang="en-US" sz="1200" b="1" dirty="0" err="1">
                          <a:latin typeface="Pyidaungsu" panose="020B0502040204020203" pitchFamily="34" charset="0"/>
                          <a:cs typeface="Pyidaungsu" panose="020B0502040204020203" pitchFamily="34" charset="0"/>
                        </a:rPr>
                        <a:t>ခုရှိခြင်း</a:t>
                      </a:r>
                      <a:endParaRPr lang="en-US" sz="1200" b="1" dirty="0">
                        <a:latin typeface="Pyidaungsu" panose="020B0502040204020203" pitchFamily="34" charset="0"/>
                        <a:cs typeface="Pyidaungsu" panose="020B0502040204020203" pitchFamily="34" charset="0"/>
                      </a:endParaRPr>
                    </a:p>
                    <a:p>
                      <a:pPr marL="114300" indent="-114300">
                        <a:lnSpc>
                          <a:spcPct val="110000"/>
                        </a:lnSpc>
                        <a:buFont typeface="Arial" panose="020B0604020202020204" pitchFamily="34" charset="0"/>
                        <a:buChar char="•"/>
                      </a:pPr>
                      <a:r>
                        <a:rPr lang="en-US" sz="1200" dirty="0" err="1">
                          <a:latin typeface="Pyidaungsu" panose="020B0502040204020203" pitchFamily="34" charset="0"/>
                          <a:cs typeface="Pyidaungsu" panose="020B0502040204020203" pitchFamily="34" charset="0"/>
                        </a:rPr>
                        <a:t>မျက်တွင်းချိုင</a:t>
                      </a:r>
                      <a:r>
                        <a:rPr lang="en-US" sz="1200" dirty="0">
                          <a:latin typeface="Pyidaungsu" panose="020B0502040204020203" pitchFamily="34" charset="0"/>
                          <a:cs typeface="Pyidaungsu" panose="020B0502040204020203" pitchFamily="34" charset="0"/>
                        </a:rPr>
                        <a:t>့်</a:t>
                      </a:r>
                      <a:r>
                        <a:rPr lang="en-US" sz="1200" dirty="0" err="1">
                          <a:latin typeface="Pyidaungsu" panose="020B0502040204020203" pitchFamily="34" charset="0"/>
                          <a:cs typeface="Pyidaungsu" panose="020B0502040204020203" pitchFamily="34" charset="0"/>
                        </a:rPr>
                        <a:t>ခြင်း</a:t>
                      </a:r>
                      <a:endParaRPr lang="en-US" sz="1200" dirty="0">
                        <a:latin typeface="Pyidaungsu" panose="020B0502040204020203" pitchFamily="34" charset="0"/>
                        <a:cs typeface="Pyidaungsu" panose="020B0502040204020203" pitchFamily="34" charset="0"/>
                      </a:endParaRPr>
                    </a:p>
                    <a:p>
                      <a:pPr marL="114300" indent="-114300">
                        <a:lnSpc>
                          <a:spcPct val="110000"/>
                        </a:lnSpc>
                        <a:buFont typeface="Arial" panose="020B0604020202020204" pitchFamily="34" charset="0"/>
                        <a:buChar char="•"/>
                      </a:pPr>
                      <a:r>
                        <a:rPr lang="en-US" sz="1200" dirty="0" err="1">
                          <a:latin typeface="Pyidaungsu" panose="020B0502040204020203" pitchFamily="34" charset="0"/>
                          <a:cs typeface="Pyidaungsu" panose="020B0502040204020203" pitchFamily="34" charset="0"/>
                        </a:rPr>
                        <a:t>ရေမသောက်နိုင်ခြင်း</a:t>
                      </a:r>
                      <a:r>
                        <a:rPr lang="en-US" sz="1200" dirty="0">
                          <a:latin typeface="Pyidaungsu" panose="020B0502040204020203" pitchFamily="34" charset="0"/>
                          <a:cs typeface="Pyidaungsu" panose="020B0502040204020203" pitchFamily="34" charset="0"/>
                        </a:rPr>
                        <a:t>/</a:t>
                      </a:r>
                      <a:r>
                        <a:rPr lang="en-US" sz="1200" dirty="0" err="1">
                          <a:latin typeface="Pyidaungsu" panose="020B0502040204020203" pitchFamily="34" charset="0"/>
                          <a:cs typeface="Pyidaungsu" panose="020B0502040204020203" pitchFamily="34" charset="0"/>
                        </a:rPr>
                        <a:t>ရေသောက်ရန</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ခက်ခဲခြင်း</a:t>
                      </a:r>
                      <a:r>
                        <a:rPr lang="en-US" sz="1200" dirty="0">
                          <a:latin typeface="Pyidaungsu" panose="020B0502040204020203" pitchFamily="34" charset="0"/>
                          <a:cs typeface="Pyidaungsu" panose="020B0502040204020203" pitchFamily="34" charset="0"/>
                        </a:rPr>
                        <a:t> </a:t>
                      </a:r>
                    </a:p>
                    <a:p>
                      <a:pPr marL="114300" indent="-114300">
                        <a:lnSpc>
                          <a:spcPct val="110000"/>
                        </a:lnSpc>
                        <a:buFont typeface="Arial" panose="020B0604020202020204" pitchFamily="34" charset="0"/>
                        <a:buChar char="•"/>
                      </a:pPr>
                      <a:r>
                        <a:rPr lang="en-US" sz="1200" dirty="0" err="1">
                          <a:latin typeface="Pyidaungsu" panose="020B0502040204020203" pitchFamily="34" charset="0"/>
                          <a:cs typeface="Pyidaungsu" panose="020B0502040204020203" pitchFamily="34" charset="0"/>
                        </a:rPr>
                        <a:t>အရေပြားတုံ့ပြန်မှု</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အလွန်နှေးခြင်း</a:t>
                      </a:r>
                      <a:r>
                        <a:rPr lang="en-US" sz="1200" dirty="0">
                          <a:latin typeface="Pyidaungsu" panose="020B0502040204020203" pitchFamily="34" charset="0"/>
                          <a:cs typeface="Pyidaungsu" panose="020B0502040204020203" pitchFamily="34" charset="0"/>
                        </a:rPr>
                        <a:t> (၂ </a:t>
                      </a:r>
                      <a:r>
                        <a:rPr lang="en-US" sz="1200" dirty="0" err="1">
                          <a:latin typeface="Pyidaungsu" panose="020B0502040204020203" pitchFamily="34" charset="0"/>
                          <a:cs typeface="Pyidaungsu" panose="020B0502040204020203" pitchFamily="34" charset="0"/>
                        </a:rPr>
                        <a:t>စက္ကန</a:t>
                      </a:r>
                      <a:r>
                        <a:rPr lang="en-US" sz="1200" dirty="0">
                          <a:latin typeface="Pyidaungsu" panose="020B0502040204020203" pitchFamily="34" charset="0"/>
                          <a:cs typeface="Pyidaungsu" panose="020B0502040204020203" pitchFamily="34" charset="0"/>
                        </a:rPr>
                        <a:t>့်</a:t>
                      </a:r>
                      <a:r>
                        <a:rPr lang="en-US" sz="1200" dirty="0" err="1">
                          <a:latin typeface="Pyidaungsu" panose="020B0502040204020203" pitchFamily="34" charset="0"/>
                          <a:cs typeface="Pyidaungsu" panose="020B0502040204020203" pitchFamily="34" charset="0"/>
                        </a:rPr>
                        <a:t>အထက်ကြာခြင်း</a:t>
                      </a:r>
                      <a:r>
                        <a:rPr lang="en-US" sz="1200" dirty="0">
                          <a:latin typeface="Pyidaungsu" panose="020B0502040204020203" pitchFamily="34" charset="0"/>
                          <a:cs typeface="Pyidaungsu" panose="020B0502040204020203" pitchFamily="34" charset="0"/>
                        </a:rPr>
                        <a:t>)</a:t>
                      </a:r>
                    </a:p>
                  </a:txBody>
                  <a:tcPr>
                    <a:solidFill>
                      <a:srgbClr val="FF0000"/>
                    </a:solidFill>
                  </a:tcPr>
                </a:tc>
                <a:tc>
                  <a:txBody>
                    <a:bodyPr/>
                    <a:lstStyle/>
                    <a:p>
                      <a:pPr algn="ctr">
                        <a:lnSpc>
                          <a:spcPct val="110000"/>
                        </a:lnSpc>
                      </a:pPr>
                      <a:r>
                        <a:rPr lang="en-US" sz="1200" dirty="0">
                          <a:latin typeface="Pyidaungsu" panose="020B0502040204020203" pitchFamily="34" charset="0"/>
                          <a:cs typeface="Pyidaungsu" panose="020B0502040204020203" pitchFamily="34" charset="0"/>
                        </a:rPr>
                        <a:t>PLAN C</a:t>
                      </a:r>
                    </a:p>
                  </a:txBody>
                  <a:tcPr>
                    <a:solidFill>
                      <a:srgbClr val="FF0000"/>
                    </a:solidFill>
                  </a:tcPr>
                </a:tc>
                <a:tc>
                  <a:txBody>
                    <a:bodyPr/>
                    <a:lstStyle/>
                    <a:p>
                      <a:pPr algn="ctr">
                        <a:lnSpc>
                          <a:spcPct val="110000"/>
                        </a:lnSpc>
                      </a:pPr>
                      <a:r>
                        <a:rPr lang="en-US" sz="1200" dirty="0" err="1">
                          <a:latin typeface="Pyidaungsu" panose="020B0502040204020203" pitchFamily="34" charset="0"/>
                          <a:cs typeface="Pyidaungsu" panose="020B0502040204020203" pitchFamily="34" charset="0"/>
                        </a:rPr>
                        <a:t>လိုအပ်သည</a:t>
                      </a:r>
                      <a:r>
                        <a:rPr lang="en-US" sz="1200" dirty="0">
                          <a:latin typeface="Pyidaungsu" panose="020B0502040204020203" pitchFamily="34" charset="0"/>
                          <a:cs typeface="Pyidaungsu" panose="020B0502040204020203" pitchFamily="34" charset="0"/>
                        </a:rPr>
                        <a:t>်</a:t>
                      </a:r>
                    </a:p>
                  </a:txBody>
                  <a:tcPr>
                    <a:solidFill>
                      <a:srgbClr val="FF0000"/>
                    </a:solidFill>
                  </a:tcPr>
                </a:tc>
                <a:extLst>
                  <a:ext uri="{0D108BD9-81ED-4DB2-BD59-A6C34878D82A}">
                    <a16:rowId xmlns:a16="http://schemas.microsoft.com/office/drawing/2014/main" val="453961716"/>
                  </a:ext>
                </a:extLst>
              </a:tr>
              <a:tr h="630172">
                <a:tc>
                  <a:txBody>
                    <a:bodyPr/>
                    <a:lstStyle/>
                    <a:p>
                      <a:pPr algn="ctr">
                        <a:lnSpc>
                          <a:spcPct val="110000"/>
                        </a:lnSpc>
                      </a:pPr>
                      <a:r>
                        <a:rPr lang="en-US" sz="1200" b="1" dirty="0" err="1">
                          <a:latin typeface="Pyidaungsu" panose="020B0502040204020203" pitchFamily="34" charset="0"/>
                          <a:cs typeface="Pyidaungsu" panose="020B0502040204020203" pitchFamily="34" charset="0"/>
                        </a:rPr>
                        <a:t>အနည်းငယ</a:t>
                      </a:r>
                      <a:r>
                        <a:rPr lang="en-US" sz="1200" b="1" dirty="0">
                          <a:latin typeface="Pyidaungsu" panose="020B0502040204020203" pitchFamily="34" charset="0"/>
                          <a:cs typeface="Pyidaungsu" panose="020B0502040204020203" pitchFamily="34" charset="0"/>
                        </a:rPr>
                        <a:t>် </a:t>
                      </a:r>
                    </a:p>
                    <a:p>
                      <a:pPr algn="ctr">
                        <a:lnSpc>
                          <a:spcPct val="110000"/>
                        </a:lnSpc>
                      </a:pPr>
                      <a:r>
                        <a:rPr lang="en-US" sz="1200" b="1" dirty="0" err="1">
                          <a:latin typeface="Pyidaungsu" panose="020B0502040204020203" pitchFamily="34" charset="0"/>
                          <a:cs typeface="Pyidaungsu" panose="020B0502040204020203" pitchFamily="34" charset="0"/>
                        </a:rPr>
                        <a:t>ရေဓါတ</a:t>
                      </a:r>
                      <a:r>
                        <a:rPr lang="en-US" sz="1200" b="1" dirty="0">
                          <a:latin typeface="Pyidaungsu" panose="020B0502040204020203" pitchFamily="34" charset="0"/>
                          <a:cs typeface="Pyidaungsu" panose="020B0502040204020203" pitchFamily="34" charset="0"/>
                        </a:rPr>
                        <a:t>် </a:t>
                      </a:r>
                      <a:r>
                        <a:rPr lang="en-US" sz="1200" b="1" dirty="0" err="1">
                          <a:latin typeface="Pyidaungsu" panose="020B0502040204020203" pitchFamily="34" charset="0"/>
                          <a:cs typeface="Pyidaungsu" panose="020B0502040204020203" pitchFamily="34" charset="0"/>
                        </a:rPr>
                        <a:t>ခမ်းခြောက်ခြင်း</a:t>
                      </a:r>
                      <a:endParaRPr lang="en-US" sz="1200" b="1" dirty="0">
                        <a:latin typeface="Pyidaungsu" panose="020B0502040204020203" pitchFamily="34" charset="0"/>
                        <a:cs typeface="Pyidaungsu" panose="020B0502040204020203" pitchFamily="34" charset="0"/>
                      </a:endParaRPr>
                    </a:p>
                  </a:txBody>
                  <a:tcPr>
                    <a:solidFill>
                      <a:srgbClr val="FFFF00"/>
                    </a:solidFill>
                  </a:tcPr>
                </a:tc>
                <a:tc>
                  <a:txBody>
                    <a:bodyPr/>
                    <a:lstStyle/>
                    <a:p>
                      <a:pPr>
                        <a:lnSpc>
                          <a:spcPct val="110000"/>
                        </a:lnSpc>
                      </a:pPr>
                      <a:r>
                        <a:rPr lang="en-US" sz="1200" b="1" dirty="0" err="1">
                          <a:latin typeface="Pyidaungsu" panose="020B0502040204020203" pitchFamily="34" charset="0"/>
                          <a:cs typeface="Pyidaungsu" panose="020B0502040204020203" pitchFamily="34" charset="0"/>
                        </a:rPr>
                        <a:t>အန္တရာယ်လက္ခဏာများ</a:t>
                      </a:r>
                      <a:r>
                        <a:rPr lang="en-US" sz="1200" b="1" dirty="0">
                          <a:latin typeface="Pyidaungsu" panose="020B0502040204020203" pitchFamily="34" charset="0"/>
                          <a:cs typeface="Pyidaungsu" panose="020B0502040204020203" pitchFamily="34" charset="0"/>
                        </a:rPr>
                        <a:t> </a:t>
                      </a:r>
                      <a:r>
                        <a:rPr lang="en-US" sz="1200" b="1" dirty="0" err="1">
                          <a:latin typeface="Pyidaungsu" panose="020B0502040204020203" pitchFamily="34" charset="0"/>
                          <a:cs typeface="Pyidaungsu" panose="020B0502040204020203" pitchFamily="34" charset="0"/>
                        </a:rPr>
                        <a:t>မရှိဘဲ</a:t>
                      </a:r>
                      <a:r>
                        <a:rPr lang="en-US" sz="1200" b="1" dirty="0">
                          <a:latin typeface="Pyidaungsu" panose="020B0502040204020203" pitchFamily="34" charset="0"/>
                          <a:cs typeface="Pyidaungsu" panose="020B0502040204020203" pitchFamily="34" charset="0"/>
                        </a:rPr>
                        <a:t>၊ အောက်ပါတို့အနက် </a:t>
                      </a:r>
                      <a:r>
                        <a:rPr lang="en-US" sz="1200" b="1" dirty="0" err="1">
                          <a:latin typeface="Pyidaungsu" panose="020B0502040204020203" pitchFamily="34" charset="0"/>
                          <a:cs typeface="Pyidaungsu" panose="020B0502040204020203" pitchFamily="34" charset="0"/>
                        </a:rPr>
                        <a:t>အနည်းဆုံး</a:t>
                      </a:r>
                      <a:r>
                        <a:rPr lang="en-US" sz="1200" b="1" dirty="0">
                          <a:latin typeface="Pyidaungsu" panose="020B0502040204020203" pitchFamily="34" charset="0"/>
                          <a:cs typeface="Pyidaungsu" panose="020B0502040204020203" pitchFamily="34" charset="0"/>
                        </a:rPr>
                        <a:t> ၂ </a:t>
                      </a:r>
                      <a:r>
                        <a:rPr lang="en-US" sz="1200" b="1" dirty="0" err="1">
                          <a:latin typeface="Pyidaungsu" panose="020B0502040204020203" pitchFamily="34" charset="0"/>
                          <a:cs typeface="Pyidaungsu" panose="020B0502040204020203" pitchFamily="34" charset="0"/>
                        </a:rPr>
                        <a:t>ခုရှိခြင်း</a:t>
                      </a:r>
                      <a:r>
                        <a:rPr lang="en-US" sz="1200" b="1" dirty="0">
                          <a:latin typeface="Pyidaungsu" panose="020B0502040204020203" pitchFamily="34" charset="0"/>
                          <a:cs typeface="Pyidaungsu" panose="020B0502040204020203" pitchFamily="34" charset="0"/>
                        </a:rPr>
                        <a:t> </a:t>
                      </a:r>
                    </a:p>
                    <a:p>
                      <a:pPr marL="166688" indent="-166688">
                        <a:lnSpc>
                          <a:spcPct val="110000"/>
                        </a:lnSpc>
                        <a:buFont typeface="Arial" panose="020B0604020202020204" pitchFamily="34" charset="0"/>
                        <a:buChar char="•"/>
                      </a:pPr>
                      <a:r>
                        <a:rPr lang="en-US" sz="1200" dirty="0" err="1">
                          <a:latin typeface="Pyidaungsu" panose="020B0502040204020203" pitchFamily="34" charset="0"/>
                          <a:cs typeface="Pyidaungsu" panose="020B0502040204020203" pitchFamily="34" charset="0"/>
                        </a:rPr>
                        <a:t>လွန်ကဲစွာတုံ့ပြန်ခြင်း</a:t>
                      </a:r>
                      <a:r>
                        <a:rPr lang="en-US" sz="1200" dirty="0">
                          <a:latin typeface="Pyidaungsu" panose="020B0502040204020203" pitchFamily="34" charset="0"/>
                          <a:cs typeface="Pyidaungsu" panose="020B0502040204020203" pitchFamily="34" charset="0"/>
                        </a:rPr>
                        <a:t> သို့မဟုတ် </a:t>
                      </a:r>
                      <a:r>
                        <a:rPr lang="en-US" sz="1200" dirty="0" err="1">
                          <a:latin typeface="Pyidaungsu" panose="020B0502040204020203" pitchFamily="34" charset="0"/>
                          <a:cs typeface="Pyidaungsu" panose="020B0502040204020203" pitchFamily="34" charset="0"/>
                        </a:rPr>
                        <a:t>ဂနာမငြိမ်ခြင်း</a:t>
                      </a:r>
                      <a:r>
                        <a:rPr lang="en-US" sz="1200" dirty="0">
                          <a:latin typeface="Pyidaungsu" panose="020B0502040204020203" pitchFamily="34" charset="0"/>
                          <a:cs typeface="Pyidaungsu" panose="020B0502040204020203" pitchFamily="34" charset="0"/>
                        </a:rPr>
                        <a:t> </a:t>
                      </a:r>
                    </a:p>
                    <a:p>
                      <a:pPr marL="166688" indent="-166688">
                        <a:lnSpc>
                          <a:spcPct val="110000"/>
                        </a:lnSpc>
                        <a:buFont typeface="Arial" panose="020B0604020202020204" pitchFamily="34" charset="0"/>
                        <a:buChar char="•"/>
                      </a:pPr>
                      <a:r>
                        <a:rPr lang="en-US" sz="1200" dirty="0" err="1">
                          <a:latin typeface="Pyidaungsu" panose="020B0502040204020203" pitchFamily="34" charset="0"/>
                          <a:cs typeface="Pyidaungsu" panose="020B0502040204020203" pitchFamily="34" charset="0"/>
                        </a:rPr>
                        <a:t>မျက်တွင်းချိုင</a:t>
                      </a:r>
                      <a:r>
                        <a:rPr lang="en-US" sz="1200" dirty="0">
                          <a:latin typeface="Pyidaungsu" panose="020B0502040204020203" pitchFamily="34" charset="0"/>
                          <a:cs typeface="Pyidaungsu" panose="020B0502040204020203" pitchFamily="34" charset="0"/>
                        </a:rPr>
                        <a:t>့်</a:t>
                      </a:r>
                      <a:r>
                        <a:rPr lang="en-US" sz="1200" dirty="0" err="1">
                          <a:latin typeface="Pyidaungsu" panose="020B0502040204020203" pitchFamily="34" charset="0"/>
                          <a:cs typeface="Pyidaungsu" panose="020B0502040204020203" pitchFamily="34" charset="0"/>
                        </a:rPr>
                        <a:t>ခြင်း</a:t>
                      </a:r>
                      <a:r>
                        <a:rPr lang="en-US" sz="1200" dirty="0">
                          <a:latin typeface="Pyidaungsu" panose="020B0502040204020203" pitchFamily="34" charset="0"/>
                          <a:cs typeface="Pyidaungsu" panose="020B0502040204020203" pitchFamily="34" charset="0"/>
                        </a:rPr>
                        <a:t> </a:t>
                      </a:r>
                    </a:p>
                    <a:p>
                      <a:pPr marL="166688" indent="-166688">
                        <a:lnSpc>
                          <a:spcPct val="110000"/>
                        </a:lnSpc>
                        <a:buFont typeface="Arial" panose="020B0604020202020204" pitchFamily="34" charset="0"/>
                        <a:buChar char="•"/>
                      </a:pPr>
                      <a:r>
                        <a:rPr lang="en-US" sz="1200" dirty="0" err="1">
                          <a:latin typeface="Pyidaungsu" panose="020B0502040204020203" pitchFamily="34" charset="0"/>
                          <a:cs typeface="Pyidaungsu" panose="020B0502040204020203" pitchFamily="34" charset="0"/>
                        </a:rPr>
                        <a:t>သွေးခုန်နှုန်းမြန်ခြင်း</a:t>
                      </a:r>
                      <a:endParaRPr lang="en-US" sz="1200" dirty="0">
                        <a:latin typeface="Pyidaungsu" panose="020B0502040204020203" pitchFamily="34" charset="0"/>
                        <a:cs typeface="Pyidaungsu" panose="020B0502040204020203" pitchFamily="34" charset="0"/>
                      </a:endParaRPr>
                    </a:p>
                    <a:p>
                      <a:pPr marL="166688" indent="-166688">
                        <a:lnSpc>
                          <a:spcPct val="110000"/>
                        </a:lnSpc>
                        <a:buFont typeface="Arial" panose="020B0604020202020204" pitchFamily="34" charset="0"/>
                        <a:buChar char="•"/>
                      </a:pPr>
                      <a:r>
                        <a:rPr lang="en-US" sz="1200" dirty="0" err="1">
                          <a:latin typeface="Pyidaungsu" panose="020B0502040204020203" pitchFamily="34" charset="0"/>
                          <a:cs typeface="Pyidaungsu" panose="020B0502040204020203" pitchFamily="34" charset="0"/>
                        </a:rPr>
                        <a:t>ရေငတ်ခြင်း</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ရေကို</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အငမ်းမရသောက်ခြင်း</a:t>
                      </a:r>
                      <a:r>
                        <a:rPr lang="en-US" sz="1200" dirty="0">
                          <a:latin typeface="Pyidaungsu" panose="020B0502040204020203" pitchFamily="34" charset="0"/>
                          <a:cs typeface="Pyidaungsu" panose="020B0502040204020203" pitchFamily="34" charset="0"/>
                        </a:rPr>
                        <a:t>)</a:t>
                      </a:r>
                    </a:p>
                    <a:p>
                      <a:pPr marL="166688" indent="-166688">
                        <a:lnSpc>
                          <a:spcPct val="110000"/>
                        </a:lnSpc>
                        <a:buFont typeface="Arial" panose="020B0604020202020204" pitchFamily="34" charset="0"/>
                        <a:buChar char="•"/>
                      </a:pPr>
                      <a:r>
                        <a:rPr lang="en-US" sz="1200" dirty="0" err="1">
                          <a:latin typeface="Pyidaungsu" panose="020B0502040204020203" pitchFamily="34" charset="0"/>
                          <a:cs typeface="Pyidaungsu" panose="020B0502040204020203" pitchFamily="34" charset="0"/>
                        </a:rPr>
                        <a:t>အရေပြားတုံ့ပြန်မှု</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နှေးခြင်း</a:t>
                      </a:r>
                      <a:r>
                        <a:rPr lang="en-US" sz="1200" dirty="0">
                          <a:latin typeface="Pyidaungsu" panose="020B0502040204020203" pitchFamily="34" charset="0"/>
                          <a:cs typeface="Pyidaungsu" panose="020B0502040204020203" pitchFamily="34" charset="0"/>
                        </a:rPr>
                        <a:t> </a:t>
                      </a:r>
                    </a:p>
                  </a:txBody>
                  <a:tcPr>
                    <a:solidFill>
                      <a:srgbClr val="FFFF00"/>
                    </a:solidFill>
                  </a:tcPr>
                </a:tc>
                <a:tc>
                  <a:txBody>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lang="en-US" sz="1200" dirty="0">
                          <a:latin typeface="Pyidaungsu" panose="020B0502040204020203" pitchFamily="34" charset="0"/>
                          <a:cs typeface="Pyidaungsu" panose="020B0502040204020203" pitchFamily="34" charset="0"/>
                        </a:rPr>
                        <a:t>PLAN B</a:t>
                      </a:r>
                    </a:p>
                    <a:p>
                      <a:pPr algn="ctr">
                        <a:lnSpc>
                          <a:spcPct val="110000"/>
                        </a:lnSpc>
                      </a:pPr>
                      <a:endParaRPr lang="en-US" sz="1200" dirty="0">
                        <a:latin typeface="Pyidaungsu" panose="020B0502040204020203" pitchFamily="34" charset="0"/>
                        <a:cs typeface="Pyidaungsu" panose="020B0502040204020203" pitchFamily="34" charset="0"/>
                      </a:endParaRPr>
                    </a:p>
                  </a:txBody>
                  <a:tcPr>
                    <a:solidFill>
                      <a:srgbClr val="FFFF00"/>
                    </a:solidFill>
                  </a:tcPr>
                </a:tc>
                <a:tc>
                  <a:txBody>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lang="en-US" sz="1200" dirty="0" err="1">
                          <a:latin typeface="Pyidaungsu" panose="020B0502040204020203" pitchFamily="34" charset="0"/>
                          <a:cs typeface="Pyidaungsu" panose="020B0502040204020203" pitchFamily="34" charset="0"/>
                        </a:rPr>
                        <a:t>လိုအပ်သည</a:t>
                      </a:r>
                      <a:r>
                        <a:rPr lang="en-US" sz="1200" dirty="0">
                          <a:latin typeface="Pyidaungsu" panose="020B0502040204020203" pitchFamily="34" charset="0"/>
                          <a:cs typeface="Pyidaungsu" panose="020B0502040204020203" pitchFamily="34" charset="0"/>
                        </a:rPr>
                        <a:t>်</a:t>
                      </a:r>
                    </a:p>
                    <a:p>
                      <a:pPr algn="ctr">
                        <a:lnSpc>
                          <a:spcPct val="110000"/>
                        </a:lnSpc>
                      </a:pPr>
                      <a:endParaRPr lang="en-US" sz="1200" dirty="0">
                        <a:latin typeface="Pyidaungsu" panose="020B0502040204020203" pitchFamily="34" charset="0"/>
                        <a:cs typeface="Pyidaungsu" panose="020B0502040204020203" pitchFamily="34" charset="0"/>
                      </a:endParaRPr>
                    </a:p>
                  </a:txBody>
                  <a:tcPr>
                    <a:solidFill>
                      <a:srgbClr val="FFFF00"/>
                    </a:solidFill>
                  </a:tcPr>
                </a:tc>
                <a:extLst>
                  <a:ext uri="{0D108BD9-81ED-4DB2-BD59-A6C34878D82A}">
                    <a16:rowId xmlns:a16="http://schemas.microsoft.com/office/drawing/2014/main" val="2112761882"/>
                  </a:ext>
                </a:extLst>
              </a:tr>
              <a:tr h="630172">
                <a:tc>
                  <a:txBody>
                    <a:bodyPr/>
                    <a:lstStyle/>
                    <a:p>
                      <a:pPr algn="ctr">
                        <a:lnSpc>
                          <a:spcPct val="110000"/>
                        </a:lnSpc>
                      </a:pPr>
                      <a:r>
                        <a:rPr lang="en-US" sz="1200" b="1" dirty="0" err="1">
                          <a:latin typeface="Pyidaungsu" panose="020B0502040204020203" pitchFamily="34" charset="0"/>
                          <a:cs typeface="Pyidaungsu" panose="020B0502040204020203" pitchFamily="34" charset="0"/>
                        </a:rPr>
                        <a:t>ရေဓါတ</a:t>
                      </a:r>
                      <a:r>
                        <a:rPr lang="en-US" sz="1200" b="1" dirty="0">
                          <a:latin typeface="Pyidaungsu" panose="020B0502040204020203" pitchFamily="34" charset="0"/>
                          <a:cs typeface="Pyidaungsu" panose="020B0502040204020203" pitchFamily="34" charset="0"/>
                        </a:rPr>
                        <a:t>် </a:t>
                      </a:r>
                      <a:r>
                        <a:rPr lang="en-US" sz="1200" b="1" dirty="0" err="1">
                          <a:latin typeface="Pyidaungsu" panose="020B0502040204020203" pitchFamily="34" charset="0"/>
                          <a:cs typeface="Pyidaungsu" panose="020B0502040204020203" pitchFamily="34" charset="0"/>
                        </a:rPr>
                        <a:t>ခမ်းခြောက်မှု</a:t>
                      </a:r>
                      <a:r>
                        <a:rPr lang="en-US" sz="1200" b="1" dirty="0">
                          <a:latin typeface="Pyidaungsu" panose="020B0502040204020203" pitchFamily="34" charset="0"/>
                          <a:cs typeface="Pyidaungsu" panose="020B0502040204020203" pitchFamily="34" charset="0"/>
                        </a:rPr>
                        <a:t> </a:t>
                      </a:r>
                      <a:r>
                        <a:rPr lang="en-US" sz="1200" b="1" dirty="0" err="1">
                          <a:latin typeface="Pyidaungsu" panose="020B0502040204020203" pitchFamily="34" charset="0"/>
                          <a:cs typeface="Pyidaungsu" panose="020B0502040204020203" pitchFamily="34" charset="0"/>
                        </a:rPr>
                        <a:t>မရှိခြင်း</a:t>
                      </a:r>
                      <a:r>
                        <a:rPr lang="en-US" sz="1200" b="1" dirty="0">
                          <a:latin typeface="Pyidaungsu" panose="020B0502040204020203" pitchFamily="34" charset="0"/>
                          <a:cs typeface="Pyidaungsu" panose="020B0502040204020203" pitchFamily="34" charset="0"/>
                        </a:rPr>
                        <a:t> </a:t>
                      </a:r>
                    </a:p>
                  </a:txBody>
                  <a:tcPr>
                    <a:solidFill>
                      <a:srgbClr val="00B050"/>
                    </a:solidFill>
                  </a:tcPr>
                </a:tc>
                <a:tc>
                  <a:txBody>
                    <a:bodyPr/>
                    <a:lstStyle/>
                    <a:p>
                      <a:pPr marL="166688" indent="-166688">
                        <a:lnSpc>
                          <a:spcPct val="110000"/>
                        </a:lnSpc>
                        <a:buFont typeface="Arial" panose="020B0604020202020204" pitchFamily="34" charset="0"/>
                        <a:buChar char="•"/>
                      </a:pPr>
                      <a:r>
                        <a:rPr lang="en-US" sz="1200" dirty="0" err="1">
                          <a:latin typeface="Pyidaungsu" panose="020B0502040204020203" pitchFamily="34" charset="0"/>
                          <a:cs typeface="Pyidaungsu" panose="020B0502040204020203" pitchFamily="34" charset="0"/>
                        </a:rPr>
                        <a:t>နိုးကြား</a:t>
                      </a:r>
                      <a:r>
                        <a:rPr lang="en-US" sz="1200" dirty="0">
                          <a:latin typeface="Pyidaungsu" panose="020B0502040204020203" pitchFamily="34" charset="0"/>
                          <a:cs typeface="Pyidaungsu" panose="020B0502040204020203" pitchFamily="34" charset="0"/>
                        </a:rPr>
                        <a:t>၍ </a:t>
                      </a:r>
                      <a:r>
                        <a:rPr lang="en-US" sz="1200" dirty="0" err="1">
                          <a:latin typeface="Pyidaungsu" panose="020B0502040204020203" pitchFamily="34" charset="0"/>
                          <a:cs typeface="Pyidaungsu" panose="020B0502040204020203" pitchFamily="34" charset="0"/>
                        </a:rPr>
                        <a:t>သတိရှိခြင်း</a:t>
                      </a:r>
                      <a:endParaRPr lang="en-US" sz="1200" dirty="0">
                        <a:latin typeface="Pyidaungsu" panose="020B0502040204020203" pitchFamily="34" charset="0"/>
                        <a:cs typeface="Pyidaungsu" panose="020B0502040204020203" pitchFamily="34" charset="0"/>
                      </a:endParaRPr>
                    </a:p>
                    <a:p>
                      <a:pPr marL="166688" indent="-166688">
                        <a:lnSpc>
                          <a:spcPct val="110000"/>
                        </a:lnSpc>
                        <a:buFont typeface="Arial" panose="020B0604020202020204" pitchFamily="34" charset="0"/>
                        <a:buChar char="•"/>
                      </a:pPr>
                      <a:r>
                        <a:rPr lang="en-US" sz="1200" dirty="0" err="1">
                          <a:latin typeface="Pyidaungsu" panose="020B0502040204020203" pitchFamily="34" charset="0"/>
                          <a:cs typeface="Pyidaungsu" panose="020B0502040204020203" pitchFamily="34" charset="0"/>
                        </a:rPr>
                        <a:t>ပုံမှန်သွေးခုန်နှုန်း</a:t>
                      </a:r>
                      <a:endParaRPr lang="en-US" sz="1200" dirty="0">
                        <a:latin typeface="Pyidaungsu" panose="020B0502040204020203" pitchFamily="34" charset="0"/>
                        <a:cs typeface="Pyidaungsu" panose="020B0502040204020203" pitchFamily="34" charset="0"/>
                      </a:endParaRPr>
                    </a:p>
                    <a:p>
                      <a:pPr marL="166688" indent="-166688">
                        <a:lnSpc>
                          <a:spcPct val="110000"/>
                        </a:lnSpc>
                        <a:buFont typeface="Arial" panose="020B0604020202020204" pitchFamily="34" charset="0"/>
                        <a:buChar char="•"/>
                      </a:pPr>
                      <a:r>
                        <a:rPr lang="en-US" sz="1200" dirty="0" err="1">
                          <a:latin typeface="Pyidaungsu" panose="020B0502040204020203" pitchFamily="34" charset="0"/>
                          <a:cs typeface="Pyidaungsu" panose="020B0502040204020203" pitchFamily="34" charset="0"/>
                        </a:rPr>
                        <a:t>ပုံမှန်ရေဆာခြင်း</a:t>
                      </a:r>
                      <a:endParaRPr lang="en-US" sz="1200" dirty="0">
                        <a:latin typeface="Pyidaungsu" panose="020B0502040204020203" pitchFamily="34" charset="0"/>
                        <a:cs typeface="Pyidaungsu" panose="020B0502040204020203" pitchFamily="34" charset="0"/>
                      </a:endParaRPr>
                    </a:p>
                    <a:p>
                      <a:pPr marL="166688" indent="-166688">
                        <a:lnSpc>
                          <a:spcPct val="110000"/>
                        </a:lnSpc>
                        <a:buFont typeface="Arial" panose="020B0604020202020204" pitchFamily="34" charset="0"/>
                        <a:buChar char="•"/>
                      </a:pPr>
                      <a:r>
                        <a:rPr lang="en-US" sz="1200" dirty="0" err="1">
                          <a:latin typeface="Pyidaungsu" panose="020B0502040204020203" pitchFamily="34" charset="0"/>
                          <a:cs typeface="Pyidaungsu" panose="020B0502040204020203" pitchFamily="34" charset="0"/>
                        </a:rPr>
                        <a:t>မျက်တွင်းမချိုင</a:t>
                      </a:r>
                      <a:r>
                        <a:rPr lang="en-US" sz="1200" dirty="0">
                          <a:latin typeface="Pyidaungsu" panose="020B0502040204020203" pitchFamily="34" charset="0"/>
                          <a:cs typeface="Pyidaungsu" panose="020B0502040204020203" pitchFamily="34" charset="0"/>
                        </a:rPr>
                        <a:t>့်</a:t>
                      </a:r>
                      <a:r>
                        <a:rPr lang="en-US" sz="1200" dirty="0" err="1">
                          <a:latin typeface="Pyidaungsu" panose="020B0502040204020203" pitchFamily="34" charset="0"/>
                          <a:cs typeface="Pyidaungsu" panose="020B0502040204020203" pitchFamily="34" charset="0"/>
                        </a:rPr>
                        <a:t>ခြင်း</a:t>
                      </a:r>
                      <a:endParaRPr lang="en-US" sz="1200" dirty="0">
                        <a:latin typeface="Pyidaungsu" panose="020B0502040204020203" pitchFamily="34" charset="0"/>
                        <a:cs typeface="Pyidaungsu" panose="020B0502040204020203" pitchFamily="34" charset="0"/>
                      </a:endParaRPr>
                    </a:p>
                    <a:p>
                      <a:pPr marL="166688" indent="-166688">
                        <a:lnSpc>
                          <a:spcPct val="110000"/>
                        </a:lnSpc>
                        <a:buFont typeface="Arial" panose="020B0604020202020204" pitchFamily="34" charset="0"/>
                        <a:buChar char="•"/>
                      </a:pPr>
                      <a:r>
                        <a:rPr lang="en-US" sz="1200" dirty="0" err="1">
                          <a:latin typeface="Pyidaungsu" panose="020B0502040204020203" pitchFamily="34" charset="0"/>
                          <a:cs typeface="Pyidaungsu" panose="020B0502040204020203" pitchFamily="34" charset="0"/>
                        </a:rPr>
                        <a:t>အရေပြားတုံ့ပြန်မှုပုံမှန်ဖြစ်ခြင်း</a:t>
                      </a:r>
                      <a:r>
                        <a:rPr lang="en-US" sz="1200" dirty="0">
                          <a:latin typeface="Pyidaungsu" panose="020B0502040204020203" pitchFamily="34" charset="0"/>
                          <a:cs typeface="Pyidaungsu" panose="020B0502040204020203" pitchFamily="34" charset="0"/>
                        </a:rPr>
                        <a:t>(</a:t>
                      </a:r>
                      <a:r>
                        <a:rPr lang="en-US" sz="1200" dirty="0" err="1">
                          <a:latin typeface="Pyidaungsu" panose="020B0502040204020203" pitchFamily="34" charset="0"/>
                          <a:cs typeface="Pyidaungsu" panose="020B0502040204020203" pitchFamily="34" charset="0"/>
                        </a:rPr>
                        <a:t>ညှစ်လိုက်သည</a:t>
                      </a:r>
                      <a:r>
                        <a:rPr lang="en-US" sz="1200" dirty="0">
                          <a:latin typeface="Pyidaungsu" panose="020B0502040204020203" pitchFamily="34" charset="0"/>
                          <a:cs typeface="Pyidaungsu" panose="020B0502040204020203" pitchFamily="34" charset="0"/>
                        </a:rPr>
                        <a:t>့်</a:t>
                      </a:r>
                      <a:r>
                        <a:rPr lang="en-US" sz="1200" dirty="0" err="1">
                          <a:latin typeface="Pyidaungsu" panose="020B0502040204020203" pitchFamily="34" charset="0"/>
                          <a:cs typeface="Pyidaungsu" panose="020B0502040204020203" pitchFamily="34" charset="0"/>
                        </a:rPr>
                        <a:t>အရာချက်ချင်းပြန်ပျောက်သွားခြင်း</a:t>
                      </a:r>
                      <a:r>
                        <a:rPr lang="en-US" sz="1200" dirty="0">
                          <a:latin typeface="Pyidaungsu" panose="020B0502040204020203" pitchFamily="34" charset="0"/>
                          <a:cs typeface="Pyidaungsu" panose="020B0502040204020203" pitchFamily="34" charset="0"/>
                        </a:rPr>
                        <a:t>)</a:t>
                      </a:r>
                    </a:p>
                  </a:txBody>
                  <a:tcPr>
                    <a:solidFill>
                      <a:srgbClr val="00B050"/>
                    </a:solidFill>
                  </a:tcPr>
                </a:tc>
                <a:tc>
                  <a:txBody>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lang="en-US" sz="1200" dirty="0">
                          <a:latin typeface="Pyidaungsu" panose="020B0502040204020203" pitchFamily="34" charset="0"/>
                          <a:cs typeface="Pyidaungsu" panose="020B0502040204020203" pitchFamily="34" charset="0"/>
                        </a:rPr>
                        <a:t>PLAN A</a:t>
                      </a:r>
                    </a:p>
                    <a:p>
                      <a:pPr algn="ctr">
                        <a:lnSpc>
                          <a:spcPct val="110000"/>
                        </a:lnSpc>
                      </a:pPr>
                      <a:endParaRPr lang="en-US" sz="1200" dirty="0">
                        <a:latin typeface="Pyidaungsu" panose="020B0502040204020203" pitchFamily="34" charset="0"/>
                        <a:cs typeface="Pyidaungsu" panose="020B0502040204020203" pitchFamily="34" charset="0"/>
                      </a:endParaRPr>
                    </a:p>
                  </a:txBody>
                  <a:tcPr>
                    <a:solidFill>
                      <a:srgbClr val="00B050"/>
                    </a:solidFill>
                  </a:tcPr>
                </a:tc>
                <a:tc>
                  <a:txBody>
                    <a:bodyPr/>
                    <a:lstStyle/>
                    <a:p>
                      <a:pPr algn="ctr">
                        <a:lnSpc>
                          <a:spcPct val="110000"/>
                        </a:lnSpc>
                      </a:pPr>
                      <a:r>
                        <a:rPr lang="en-US" sz="1200" dirty="0" err="1">
                          <a:latin typeface="Pyidaungsu" panose="020B0502040204020203" pitchFamily="34" charset="0"/>
                          <a:cs typeface="Pyidaungsu" panose="020B0502040204020203" pitchFamily="34" charset="0"/>
                        </a:rPr>
                        <a:t>မလိုအပ်ပ</a:t>
                      </a:r>
                      <a:r>
                        <a:rPr lang="en-US" sz="1200" dirty="0">
                          <a:latin typeface="Pyidaungsu" panose="020B0502040204020203" pitchFamily="34" charset="0"/>
                          <a:cs typeface="Pyidaungsu" panose="020B0502040204020203" pitchFamily="34" charset="0"/>
                        </a:rPr>
                        <a:t>ါ</a:t>
                      </a:r>
                    </a:p>
                  </a:txBody>
                  <a:tcPr>
                    <a:solidFill>
                      <a:srgbClr val="00B050"/>
                    </a:solidFill>
                  </a:tcPr>
                </a:tc>
                <a:extLst>
                  <a:ext uri="{0D108BD9-81ED-4DB2-BD59-A6C34878D82A}">
                    <a16:rowId xmlns:a16="http://schemas.microsoft.com/office/drawing/2014/main" val="2351479193"/>
                  </a:ext>
                </a:extLst>
              </a:tr>
            </a:tbl>
          </a:graphicData>
        </a:graphic>
      </p:graphicFrame>
    </p:spTree>
    <p:extLst>
      <p:ext uri="{BB962C8B-B14F-4D97-AF65-F5344CB8AC3E}">
        <p14:creationId xmlns:p14="http://schemas.microsoft.com/office/powerpoint/2010/main" val="3933484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err="1">
                <a:latin typeface="Pyidaungsu" panose="020B0502040204020203" pitchFamily="34" charset="0"/>
                <a:cs typeface="Pyidaungsu" panose="020B0502040204020203" pitchFamily="34" charset="0"/>
              </a:rPr>
              <a:t>ရေဓါတ်ပြန်လည်ဖြည</a:t>
            </a:r>
            <a:r>
              <a:rPr lang="en-US" sz="3200" b="1" dirty="0">
                <a:latin typeface="Pyidaungsu" panose="020B0502040204020203" pitchFamily="34" charset="0"/>
                <a:cs typeface="Pyidaungsu" panose="020B0502040204020203" pitchFamily="34" charset="0"/>
              </a:rPr>
              <a:t>့်</a:t>
            </a:r>
            <a:r>
              <a:rPr lang="en-US" sz="3200" b="1" dirty="0" err="1">
                <a:latin typeface="Pyidaungsu" panose="020B0502040204020203" pitchFamily="34" charset="0"/>
                <a:cs typeface="Pyidaungsu" panose="020B0502040204020203" pitchFamily="34" charset="0"/>
              </a:rPr>
              <a:t>တင်းရေးအတွက</a:t>
            </a:r>
            <a:r>
              <a:rPr lang="en-US" sz="3200" b="1" dirty="0">
                <a:latin typeface="Pyidaungsu" panose="020B0502040204020203" pitchFamily="34" charset="0"/>
                <a:cs typeface="Pyidaungsu" panose="020B0502040204020203" pitchFamily="34" charset="0"/>
              </a:rPr>
              <a:t>် </a:t>
            </a:r>
            <a:r>
              <a:rPr lang="en-US" sz="3200" b="1" dirty="0" err="1">
                <a:latin typeface="Pyidaungsu" panose="020B0502040204020203" pitchFamily="34" charset="0"/>
                <a:cs typeface="Pyidaungsu" panose="020B0502040204020203" pitchFamily="34" charset="0"/>
              </a:rPr>
              <a:t>ကုသမှုအစီအစဉ</a:t>
            </a:r>
            <a:r>
              <a:rPr lang="en-US" sz="3200" b="1" dirty="0">
                <a:latin typeface="Pyidaungsu" panose="020B0502040204020203" pitchFamily="34" charset="0"/>
                <a:cs typeface="Pyidaungsu" panose="020B0502040204020203" pitchFamily="34" charset="0"/>
              </a:rPr>
              <a:t>်</a:t>
            </a:r>
          </a:p>
        </p:txBody>
      </p:sp>
      <p:sp>
        <p:nvSpPr>
          <p:cNvPr id="3" name="Content Placeholder 2"/>
          <p:cNvSpPr>
            <a:spLocks noGrp="1"/>
          </p:cNvSpPr>
          <p:nvPr>
            <p:ph idx="1"/>
          </p:nvPr>
        </p:nvSpPr>
        <p:spPr/>
        <p:txBody>
          <a:bodyPr>
            <a:normAutofit/>
          </a:bodyPr>
          <a:lstStyle/>
          <a:p>
            <a:pPr>
              <a:lnSpc>
                <a:spcPct val="120000"/>
              </a:lnSpc>
              <a:spcBef>
                <a:spcPts val="600"/>
              </a:spcBef>
            </a:pPr>
            <a:r>
              <a:rPr lang="en-US" sz="2000" dirty="0" err="1">
                <a:latin typeface="Pyidaungsu" panose="020B0502040204020203" pitchFamily="34" charset="0"/>
                <a:cs typeface="Pyidaungsu" panose="020B0502040204020203" pitchFamily="34" charset="0"/>
              </a:rPr>
              <a:t>ကုသမှုသည</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ရေဓါတ်ခမ်းခြောက်မှု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အဆင</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ပေ</a:t>
            </a:r>
            <a:r>
              <a:rPr lang="en-US" sz="2000" dirty="0">
                <a:latin typeface="Pyidaungsu" panose="020B0502040204020203" pitchFamily="34" charset="0"/>
                <a:cs typeface="Pyidaungsu" panose="020B0502040204020203" pitchFamily="34" charset="0"/>
              </a:rPr>
              <a:t>ါ်တွင် </a:t>
            </a:r>
            <a:r>
              <a:rPr lang="en-US" sz="2000" dirty="0" err="1">
                <a:latin typeface="Pyidaungsu" panose="020B0502040204020203" pitchFamily="34" charset="0"/>
                <a:cs typeface="Pyidaungsu" panose="020B0502040204020203" pitchFamily="34" charset="0"/>
              </a:rPr>
              <a:t>အခြေခံထားသည</a:t>
            </a:r>
            <a:r>
              <a:rPr lang="en-US" sz="2000" dirty="0">
                <a:latin typeface="Pyidaungsu" panose="020B0502040204020203" pitchFamily="34" charset="0"/>
                <a:cs typeface="Pyidaungsu" panose="020B0502040204020203" pitchFamily="34" charset="0"/>
              </a:rPr>
              <a:t>်။  </a:t>
            </a:r>
          </a:p>
          <a:p>
            <a:pPr marL="0" indent="0">
              <a:lnSpc>
                <a:spcPct val="120000"/>
              </a:lnSpc>
              <a:spcBef>
                <a:spcPts val="600"/>
              </a:spcBef>
              <a:buNone/>
            </a:pPr>
            <a:endParaRPr lang="en-US" sz="2000" dirty="0">
              <a:latin typeface="Pyidaungsu" panose="020B0502040204020203" pitchFamily="34" charset="0"/>
              <a:cs typeface="Pyidaungsu" panose="020B0502040204020203" pitchFamily="34" charset="0"/>
            </a:endParaRPr>
          </a:p>
          <a:p>
            <a:pPr>
              <a:lnSpc>
                <a:spcPct val="150000"/>
              </a:lnSpc>
              <a:spcBef>
                <a:spcPts val="600"/>
              </a:spcBef>
            </a:pPr>
            <a:r>
              <a:rPr lang="en-US" sz="2000" dirty="0" err="1">
                <a:latin typeface="Pyidaungsu" panose="020B0502040204020203" pitchFamily="34" charset="0"/>
                <a:cs typeface="Pyidaungsu" panose="020B0502040204020203" pitchFamily="34" charset="0"/>
              </a:rPr>
              <a:t>ရေဓါတ်ခမ်းခြောက်မှုမရှိခြင်း</a:t>
            </a:r>
            <a:r>
              <a:rPr lang="en-US" sz="2000" dirty="0">
                <a:latin typeface="Pyidaungsu" panose="020B0502040204020203" pitchFamily="34" charset="0"/>
                <a:cs typeface="Pyidaungsu" panose="020B0502040204020203" pitchFamily="34" charset="0"/>
              </a:rPr>
              <a:t> - </a:t>
            </a:r>
            <a:r>
              <a:rPr lang="en-US" sz="2000" u="sng" dirty="0">
                <a:latin typeface="Pyidaungsu" panose="020B0502040204020203" pitchFamily="34" charset="0"/>
                <a:cs typeface="Pyidaungsu" panose="020B0502040204020203" pitchFamily="34" charset="0"/>
              </a:rPr>
              <a:t>Plan A - </a:t>
            </a:r>
            <a:r>
              <a:rPr lang="en-US" sz="2000" u="sng" dirty="0" err="1">
                <a:latin typeface="Pyidaungsu" panose="020B0502040204020203" pitchFamily="34" charset="0"/>
                <a:cs typeface="Pyidaungsu" panose="020B0502040204020203" pitchFamily="34" charset="0"/>
              </a:rPr>
              <a:t>ဓါတ်ဆားရည်တိုက်ခြင်း</a:t>
            </a:r>
            <a:r>
              <a:rPr lang="en-US" sz="2000" dirty="0">
                <a:latin typeface="Pyidaungsu" panose="020B0502040204020203" pitchFamily="34" charset="0"/>
                <a:cs typeface="Pyidaungsu" panose="020B0502040204020203" pitchFamily="34" charset="0"/>
              </a:rPr>
              <a:t> - </a:t>
            </a:r>
            <a:r>
              <a:rPr lang="en-US" sz="2000" dirty="0" err="1">
                <a:latin typeface="Pyidaungsu" panose="020B0502040204020203" pitchFamily="34" charset="0"/>
                <a:cs typeface="Pyidaungsu" panose="020B0502040204020203" pitchFamily="34" charset="0"/>
              </a:rPr>
              <a:t>ဝမ်းကျဲတစ်ကြိမ်သွားပြီးတိုင်း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ဓါတ်ဆားရည</a:t>
            </a:r>
            <a:r>
              <a:rPr lang="en-US" sz="2000" dirty="0">
                <a:latin typeface="Pyidaungsu" panose="020B0502040204020203" pitchFamily="34" charset="0"/>
                <a:cs typeface="Pyidaungsu" panose="020B0502040204020203" pitchFamily="34" charset="0"/>
              </a:rPr>
              <a:t>် (ORS) </a:t>
            </a:r>
            <a:r>
              <a:rPr lang="en-US" sz="2000" dirty="0" err="1">
                <a:latin typeface="Pyidaungsu" panose="020B0502040204020203" pitchFamily="34" charset="0"/>
                <a:cs typeface="Pyidaungsu" panose="020B0502040204020203" pitchFamily="34" charset="0"/>
              </a:rPr>
              <a:t>ပေးခြင်းဖြင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အဆက်မပြတ်ဆုံးရှုံးမှုကို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ပြန်ဖြည</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ပေးသည</a:t>
            </a:r>
            <a:r>
              <a:rPr lang="en-US" sz="2000" dirty="0">
                <a:latin typeface="Pyidaungsu" panose="020B0502040204020203" pitchFamily="34" charset="0"/>
                <a:cs typeface="Pyidaungsu" panose="020B0502040204020203" pitchFamily="34" charset="0"/>
              </a:rPr>
              <a:t>်။</a:t>
            </a:r>
          </a:p>
          <a:p>
            <a:pPr>
              <a:lnSpc>
                <a:spcPct val="150000"/>
              </a:lnSpc>
              <a:spcBef>
                <a:spcPts val="600"/>
              </a:spcBef>
            </a:pPr>
            <a:r>
              <a:rPr lang="en-US" sz="2000" dirty="0" err="1">
                <a:latin typeface="Pyidaungsu" panose="020B0502040204020203" pitchFamily="34" charset="0"/>
                <a:cs typeface="Pyidaungsu" panose="020B0502040204020203" pitchFamily="34" charset="0"/>
              </a:rPr>
              <a:t>အနည်းငယ်ရေဓါတ်ခမ်းခြောက်ခြင်း</a:t>
            </a:r>
            <a:r>
              <a:rPr lang="en-US" sz="2000" dirty="0">
                <a:latin typeface="Pyidaungsu" panose="020B0502040204020203" pitchFamily="34" charset="0"/>
                <a:cs typeface="Pyidaungsu" panose="020B0502040204020203" pitchFamily="34" charset="0"/>
              </a:rPr>
              <a:t> - </a:t>
            </a:r>
            <a:r>
              <a:rPr lang="en-US" sz="2000" u="sng" dirty="0">
                <a:latin typeface="Pyidaungsu" panose="020B0502040204020203" pitchFamily="34" charset="0"/>
                <a:cs typeface="Pyidaungsu" panose="020B0502040204020203" pitchFamily="34" charset="0"/>
              </a:rPr>
              <a:t>Plan B - </a:t>
            </a:r>
            <a:r>
              <a:rPr lang="en-US" sz="2000" u="sng" dirty="0" err="1">
                <a:latin typeface="Pyidaungsu" panose="020B0502040204020203" pitchFamily="34" charset="0"/>
                <a:cs typeface="Pyidaungsu" panose="020B0502040204020203" pitchFamily="34" charset="0"/>
              </a:rPr>
              <a:t>ပါးစပ်မ</a:t>
            </a:r>
            <a:r>
              <a:rPr lang="en-US" sz="2000" u="sng" dirty="0">
                <a:latin typeface="Pyidaungsu" panose="020B0502040204020203" pitchFamily="34" charset="0"/>
                <a:cs typeface="Pyidaungsu" panose="020B0502040204020203" pitchFamily="34" charset="0"/>
              </a:rPr>
              <a:t>ှ </a:t>
            </a:r>
            <a:r>
              <a:rPr lang="en-US" sz="2000" u="sng" dirty="0" err="1">
                <a:latin typeface="Pyidaungsu" panose="020B0502040204020203" pitchFamily="34" charset="0"/>
                <a:cs typeface="Pyidaungsu" panose="020B0502040204020203" pitchFamily="34" charset="0"/>
              </a:rPr>
              <a:t>ရေဓါတ်ပြန်လည်ဖြည</a:t>
            </a:r>
            <a:r>
              <a:rPr lang="en-US" sz="2000" u="sng" dirty="0">
                <a:latin typeface="Pyidaungsu" panose="020B0502040204020203" pitchFamily="34" charset="0"/>
                <a:cs typeface="Pyidaungsu" panose="020B0502040204020203" pitchFamily="34" charset="0"/>
              </a:rPr>
              <a:t>့်</a:t>
            </a:r>
            <a:r>
              <a:rPr lang="en-US" sz="2000" u="sng" dirty="0" err="1">
                <a:latin typeface="Pyidaungsu" panose="020B0502040204020203" pitchFamily="34" charset="0"/>
                <a:cs typeface="Pyidaungsu" panose="020B0502040204020203" pitchFamily="34" charset="0"/>
              </a:rPr>
              <a:t>တင်းပေးခြင်း</a:t>
            </a:r>
            <a:r>
              <a:rPr lang="en-US" sz="2000" u="sng" dirty="0">
                <a:latin typeface="Pyidaungsu" panose="020B0502040204020203" pitchFamily="34" charset="0"/>
                <a:cs typeface="Pyidaungsu" panose="020B0502040204020203" pitchFamily="34" charset="0"/>
              </a:rPr>
              <a:t> </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ဝမ်းကျဲတစ်ကြိမ်သွားပြီးတိုင်း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ဓါတ်ဆားရည်ပေးခြင်းဖြင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အဆက်မပြတ်ဆုံးရှုံးမှုများကို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ပြန်ဖြည</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ပေးသည</a:t>
            </a:r>
            <a:r>
              <a:rPr lang="en-US" sz="2000" dirty="0">
                <a:latin typeface="Pyidaungsu" panose="020B0502040204020203" pitchFamily="34" charset="0"/>
                <a:cs typeface="Pyidaungsu" panose="020B0502040204020203" pitchFamily="34" charset="0"/>
              </a:rPr>
              <a:t>်။  </a:t>
            </a:r>
          </a:p>
          <a:p>
            <a:pPr>
              <a:lnSpc>
                <a:spcPct val="150000"/>
              </a:lnSpc>
              <a:spcBef>
                <a:spcPts val="600"/>
              </a:spcBef>
            </a:pPr>
            <a:r>
              <a:rPr lang="en-US" sz="2000" dirty="0" err="1">
                <a:latin typeface="Pyidaungsu" panose="020B0502040204020203" pitchFamily="34" charset="0"/>
                <a:cs typeface="Pyidaungsu" panose="020B0502040204020203" pitchFamily="34" charset="0"/>
              </a:rPr>
              <a:t>ပြင်းထန်သော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ရေဓါတ်ခမ်းခြောက်မှု</a:t>
            </a:r>
            <a:r>
              <a:rPr lang="en-US" sz="2000" dirty="0">
                <a:latin typeface="Pyidaungsu" panose="020B0502040204020203" pitchFamily="34" charset="0"/>
                <a:cs typeface="Pyidaungsu" panose="020B0502040204020203" pitchFamily="34" charset="0"/>
              </a:rPr>
              <a:t> - </a:t>
            </a:r>
            <a:r>
              <a:rPr lang="en-US" sz="2000" u="sng" dirty="0">
                <a:latin typeface="Pyidaungsu" panose="020B0502040204020203" pitchFamily="34" charset="0"/>
                <a:cs typeface="Pyidaungsu" panose="020B0502040204020203" pitchFamily="34" charset="0"/>
              </a:rPr>
              <a:t>Plan C - </a:t>
            </a:r>
            <a:r>
              <a:rPr lang="en-US" sz="2000" u="sng" dirty="0" err="1">
                <a:latin typeface="Pyidaungsu" panose="020B0502040204020203" pitchFamily="34" charset="0"/>
                <a:cs typeface="Pyidaungsu" panose="020B0502040204020203" pitchFamily="34" charset="0"/>
              </a:rPr>
              <a:t>ဆေးသွင်း</a:t>
            </a:r>
            <a:r>
              <a:rPr lang="en-US" sz="2000" u="sng" dirty="0">
                <a:latin typeface="Pyidaungsu" panose="020B0502040204020203" pitchFamily="34" charset="0"/>
                <a:cs typeface="Pyidaungsu" panose="020B0502040204020203" pitchFamily="34" charset="0"/>
              </a:rPr>
              <a:t>၍ </a:t>
            </a:r>
            <a:r>
              <a:rPr lang="en-US" sz="2000" u="sng" dirty="0" err="1">
                <a:latin typeface="Pyidaungsu" panose="020B0502040204020203" pitchFamily="34" charset="0"/>
                <a:cs typeface="Pyidaungsu" panose="020B0502040204020203" pitchFamily="34" charset="0"/>
              </a:rPr>
              <a:t>ရေဓါတ်ပြန်လည်ဖြည</a:t>
            </a:r>
            <a:r>
              <a:rPr lang="en-US" sz="2000" u="sng" dirty="0">
                <a:latin typeface="Pyidaungsu" panose="020B0502040204020203" pitchFamily="34" charset="0"/>
                <a:cs typeface="Pyidaungsu" panose="020B0502040204020203" pitchFamily="34" charset="0"/>
              </a:rPr>
              <a:t>့်</a:t>
            </a:r>
            <a:r>
              <a:rPr lang="en-US" sz="2000" u="sng" dirty="0" err="1">
                <a:latin typeface="Pyidaungsu" panose="020B0502040204020203" pitchFamily="34" charset="0"/>
                <a:cs typeface="Pyidaungsu" panose="020B0502040204020203" pitchFamily="34" charset="0"/>
              </a:rPr>
              <a:t>တင်းပေးခြင်း</a:t>
            </a:r>
            <a:r>
              <a:rPr lang="en-US" sz="2000" dirty="0">
                <a:latin typeface="Pyidaungsu" panose="020B0502040204020203" pitchFamily="34" charset="0"/>
                <a:cs typeface="Pyidaungsu" panose="020B0502040204020203" pitchFamily="34" charset="0"/>
              </a:rPr>
              <a:t> နှင့် </a:t>
            </a:r>
            <a:r>
              <a:rPr lang="en-US" sz="2000" dirty="0" err="1">
                <a:latin typeface="Pyidaungsu" panose="020B0502040204020203" pitchFamily="34" charset="0"/>
                <a:cs typeface="Pyidaungsu" panose="020B0502040204020203" pitchFamily="34" charset="0"/>
              </a:rPr>
              <a:t>အဆက်မပြတ်ဆုံးရှုံးမှုများကို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ပြန်ဖြည</a:t>
            </a:r>
            <a:r>
              <a:rPr lang="en-US" sz="2000" dirty="0">
                <a:latin typeface="Pyidaungsu" panose="020B0502040204020203" pitchFamily="34" charset="0"/>
                <a:cs typeface="Pyidaungsu" panose="020B0502040204020203" pitchFamily="34" charset="0"/>
              </a:rPr>
              <a:t>့်ပေးခြင်း</a:t>
            </a:r>
          </a:p>
        </p:txBody>
      </p:sp>
      <p:sp>
        <p:nvSpPr>
          <p:cNvPr id="4" name="Date Placeholder 3"/>
          <p:cNvSpPr>
            <a:spLocks noGrp="1"/>
          </p:cNvSpPr>
          <p:nvPr>
            <p:ph type="dt" sz="half" idx="10"/>
          </p:nvPr>
        </p:nvSpPr>
        <p:spPr/>
        <p:txBody>
          <a:bodyPr/>
          <a:lstStyle/>
          <a:p>
            <a:fld id="{7D1511D8-0383-4370-9D6E-8324F0A2FEC3}" type="datetime1">
              <a:rPr lang="en-US" smtClean="0"/>
              <a:t>6/14/23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7</a:t>
            </a:fld>
            <a:endParaRPr lang="en-US" dirty="0">
              <a:solidFill>
                <a:prstClr val="white"/>
              </a:solidFill>
            </a:endParaRPr>
          </a:p>
        </p:txBody>
      </p:sp>
      <p:pic>
        <p:nvPicPr>
          <p:cNvPr id="7" name="Picture 6">
            <a:extLst>
              <a:ext uri="{FF2B5EF4-FFF2-40B4-BE49-F238E27FC236}">
                <a16:creationId xmlns:a16="http://schemas.microsoft.com/office/drawing/2014/main" id="{D1D0A2C1-A579-43C2-32BF-8D09459588E7}"/>
              </a:ext>
            </a:extLst>
          </p:cNvPr>
          <p:cNvPicPr>
            <a:picLocks noChangeAspect="1"/>
          </p:cNvPicPr>
          <p:nvPr/>
        </p:nvPicPr>
        <p:blipFill>
          <a:blip r:embed="rId2"/>
          <a:stretch>
            <a:fillRect/>
          </a:stretch>
        </p:blipFill>
        <p:spPr>
          <a:xfrm>
            <a:off x="10416480" y="71711"/>
            <a:ext cx="1267349" cy="586827"/>
          </a:xfrm>
          <a:prstGeom prst="rect">
            <a:avLst/>
          </a:prstGeom>
        </p:spPr>
      </p:pic>
    </p:spTree>
    <p:extLst>
      <p:ext uri="{BB962C8B-B14F-4D97-AF65-F5344CB8AC3E}">
        <p14:creationId xmlns:p14="http://schemas.microsoft.com/office/powerpoint/2010/main" val="15803616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589496"/>
            <a:ext cx="10515600" cy="1039304"/>
          </a:xfrm>
        </p:spPr>
        <p:txBody>
          <a:bodyPr>
            <a:normAutofit/>
          </a:bodyPr>
          <a:lstStyle/>
          <a:p>
            <a:r>
              <a:rPr lang="en-US" sz="3200" b="1" dirty="0" err="1">
                <a:latin typeface="Pyidaungsu" panose="020B0502040204020203" pitchFamily="34" charset="0"/>
                <a:cs typeface="Pyidaungsu" panose="020B0502040204020203" pitchFamily="34" charset="0"/>
              </a:rPr>
              <a:t>ရေဓါတ်ခမ်းခြောက်မှုလက္ခဏာများကို</a:t>
            </a:r>
            <a:r>
              <a:rPr lang="en-US" sz="3200" b="1" dirty="0">
                <a:latin typeface="Pyidaungsu" panose="020B0502040204020203" pitchFamily="34" charset="0"/>
                <a:cs typeface="Pyidaungsu" panose="020B0502040204020203" pitchFamily="34" charset="0"/>
              </a:rPr>
              <a:t> </a:t>
            </a:r>
            <a:r>
              <a:rPr lang="en-US" sz="3200" b="1" dirty="0" err="1">
                <a:latin typeface="Pyidaungsu" panose="020B0502040204020203" pitchFamily="34" charset="0"/>
                <a:cs typeface="Pyidaungsu" panose="020B0502040204020203" pitchFamily="34" charset="0"/>
              </a:rPr>
              <a:t>အကဲဖြတ်ခြင်း</a:t>
            </a:r>
            <a:r>
              <a:rPr lang="en-US" sz="3200" b="1" dirty="0">
                <a:latin typeface="Pyidaungsu" panose="020B0502040204020203" pitchFamily="34" charset="0"/>
                <a:cs typeface="Pyidaungsu" panose="020B0502040204020203" pitchFamily="34" charset="0"/>
              </a:rPr>
              <a:t> </a:t>
            </a:r>
          </a:p>
        </p:txBody>
      </p:sp>
      <p:sp>
        <p:nvSpPr>
          <p:cNvPr id="3" name="Content Placeholder 2"/>
          <p:cNvSpPr>
            <a:spLocks noGrp="1"/>
          </p:cNvSpPr>
          <p:nvPr>
            <p:ph type="body" idx="1"/>
          </p:nvPr>
        </p:nvSpPr>
        <p:spPr>
          <a:xfrm>
            <a:off x="839788" y="1681163"/>
            <a:ext cx="5157787" cy="529233"/>
          </a:xfrm>
        </p:spPr>
        <p:txBody>
          <a:bodyPr>
            <a:normAutofit fontScale="92500"/>
          </a:bodyPr>
          <a:lstStyle/>
          <a:p>
            <a:r>
              <a:rPr lang="en-US" dirty="0" err="1">
                <a:solidFill>
                  <a:srgbClr val="FF0000"/>
                </a:solidFill>
                <a:latin typeface="Pyidaungsu" panose="020B0502040204020203" pitchFamily="34" charset="0"/>
                <a:cs typeface="Pyidaungsu" panose="020B0502040204020203" pitchFamily="34" charset="0"/>
              </a:rPr>
              <a:t>ရေဓါတ်ခမ်းခြောက်သည</a:t>
            </a:r>
            <a:r>
              <a:rPr lang="en-US" dirty="0">
                <a:solidFill>
                  <a:srgbClr val="FF0000"/>
                </a:solidFill>
                <a:latin typeface="Pyidaungsu" panose="020B0502040204020203" pitchFamily="34" charset="0"/>
                <a:cs typeface="Pyidaungsu" panose="020B0502040204020203" pitchFamily="34" charset="0"/>
              </a:rPr>
              <a:t>့် </a:t>
            </a:r>
            <a:r>
              <a:rPr lang="en-US" dirty="0" err="1">
                <a:solidFill>
                  <a:srgbClr val="FF0000"/>
                </a:solidFill>
                <a:latin typeface="Pyidaungsu" panose="020B0502040204020203" pitchFamily="34" charset="0"/>
                <a:cs typeface="Pyidaungsu" panose="020B0502040204020203" pitchFamily="34" charset="0"/>
              </a:rPr>
              <a:t>လက္ခဏာမရှိခြင်း</a:t>
            </a:r>
            <a:endParaRPr lang="en-US" dirty="0">
              <a:solidFill>
                <a:srgbClr val="FF0000"/>
              </a:solidFill>
              <a:latin typeface="Pyidaungsu" panose="020B0502040204020203" pitchFamily="34" charset="0"/>
              <a:cs typeface="Pyidaungsu" panose="020B0502040204020203" pitchFamily="34" charset="0"/>
            </a:endParaRPr>
          </a:p>
        </p:txBody>
      </p:sp>
      <p:sp>
        <p:nvSpPr>
          <p:cNvPr id="7" name="Content Placeholder 6"/>
          <p:cNvSpPr>
            <a:spLocks noGrp="1"/>
          </p:cNvSpPr>
          <p:nvPr>
            <p:ph sz="half" idx="2"/>
          </p:nvPr>
        </p:nvSpPr>
        <p:spPr>
          <a:xfrm>
            <a:off x="767408" y="2336700"/>
            <a:ext cx="5157787" cy="3684588"/>
          </a:xfrm>
        </p:spPr>
        <p:txBody>
          <a:bodyPr>
            <a:normAutofit/>
          </a:bodyPr>
          <a:lstStyle/>
          <a:p>
            <a:pPr>
              <a:lnSpc>
                <a:spcPct val="120000"/>
              </a:lnSpc>
              <a:spcBef>
                <a:spcPts val="600"/>
              </a:spcBef>
            </a:pPr>
            <a:r>
              <a:rPr lang="en-US" sz="2000" dirty="0" err="1">
                <a:latin typeface="Pyidaungsu" panose="020B0502040204020203" pitchFamily="34" charset="0"/>
                <a:cs typeface="Pyidaungsu" panose="020B0502040204020203" pitchFamily="34" charset="0"/>
              </a:rPr>
              <a:t>နိုးကြား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သတိရှိခြင်း</a:t>
            </a:r>
            <a:endParaRPr lang="en-US" sz="2000" dirty="0">
              <a:latin typeface="Pyidaungsu" panose="020B0502040204020203" pitchFamily="34" charset="0"/>
              <a:cs typeface="Pyidaungsu" panose="020B0502040204020203" pitchFamily="34" charset="0"/>
            </a:endParaRPr>
          </a:p>
          <a:p>
            <a:pPr>
              <a:lnSpc>
                <a:spcPct val="120000"/>
              </a:lnSpc>
              <a:spcBef>
                <a:spcPts val="600"/>
              </a:spcBef>
            </a:pPr>
            <a:r>
              <a:rPr lang="en-US" sz="2000" dirty="0" err="1">
                <a:latin typeface="Pyidaungsu" panose="020B0502040204020203" pitchFamily="34" charset="0"/>
                <a:cs typeface="Pyidaungsu" panose="020B0502040204020203" pitchFamily="34" charset="0"/>
              </a:rPr>
              <a:t>သွေးခုန်နှုန်း</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ပုံမှန်ဖြစ်ခြင်း</a:t>
            </a:r>
            <a:endParaRPr lang="en-US" sz="2000" dirty="0">
              <a:latin typeface="Pyidaungsu" panose="020B0502040204020203" pitchFamily="34" charset="0"/>
              <a:cs typeface="Pyidaungsu" panose="020B0502040204020203" pitchFamily="34" charset="0"/>
            </a:endParaRPr>
          </a:p>
          <a:p>
            <a:pPr>
              <a:lnSpc>
                <a:spcPct val="120000"/>
              </a:lnSpc>
              <a:spcBef>
                <a:spcPts val="600"/>
              </a:spcBef>
            </a:pPr>
            <a:r>
              <a:rPr lang="en-US" sz="2000" dirty="0" err="1">
                <a:latin typeface="Pyidaungsu" panose="020B0502040204020203" pitchFamily="34" charset="0"/>
                <a:cs typeface="Pyidaungsu" panose="020B0502040204020203" pitchFamily="34" charset="0"/>
              </a:rPr>
              <a:t>ပုံမှန်ရေဆာခြင်း</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မျက်တွင်းမချိုင</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ခြင်း</a:t>
            </a:r>
            <a:r>
              <a:rPr lang="en-US" sz="2000" dirty="0">
                <a:latin typeface="Pyidaungsu" panose="020B0502040204020203" pitchFamily="34" charset="0"/>
                <a:cs typeface="Pyidaungsu" panose="020B0502040204020203" pitchFamily="34" charset="0"/>
              </a:rPr>
              <a:t> </a:t>
            </a:r>
          </a:p>
          <a:p>
            <a:pPr>
              <a:lnSpc>
                <a:spcPct val="120000"/>
              </a:lnSpc>
              <a:spcBef>
                <a:spcPts val="600"/>
              </a:spcBef>
            </a:pPr>
            <a:r>
              <a:rPr lang="en-US" sz="2000" dirty="0" err="1">
                <a:latin typeface="Pyidaungsu" panose="020B0502040204020203" pitchFamily="34" charset="0"/>
                <a:cs typeface="Pyidaungsu" panose="020B0502040204020203" pitchFamily="34" charset="0"/>
              </a:rPr>
              <a:t>အရေပြားတုံ့ပြန်မှု</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ပုံမှန်ဖြစ်ခြင်း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ညှစ်လိုက်သည</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အရာ</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ချက်ချင်းပျောက်ကွယ်သွားခြင်း</a:t>
            </a:r>
            <a:r>
              <a:rPr lang="en-US" sz="2000" dirty="0">
                <a:latin typeface="Pyidaungsu" panose="020B0502040204020203" pitchFamily="34" charset="0"/>
                <a:cs typeface="Pyidaungsu" panose="020B0502040204020203" pitchFamily="34" charset="0"/>
              </a:rPr>
              <a:t>)</a:t>
            </a:r>
          </a:p>
          <a:p>
            <a:pPr marL="0" indent="0">
              <a:lnSpc>
                <a:spcPct val="120000"/>
              </a:lnSpc>
              <a:spcBef>
                <a:spcPts val="600"/>
              </a:spcBef>
              <a:buNone/>
            </a:pPr>
            <a:endParaRPr lang="en-US" sz="2000" dirty="0">
              <a:latin typeface="Pyidaungsu" panose="020B0502040204020203" pitchFamily="34" charset="0"/>
              <a:cs typeface="Pyidaungsu" panose="020B0502040204020203" pitchFamily="34" charset="0"/>
            </a:endParaRPr>
          </a:p>
        </p:txBody>
      </p:sp>
      <p:sp>
        <p:nvSpPr>
          <p:cNvPr id="4" name="Date Placeholder 3"/>
          <p:cNvSpPr>
            <a:spLocks noGrp="1"/>
          </p:cNvSpPr>
          <p:nvPr>
            <p:ph type="dt" sz="half" idx="10"/>
          </p:nvPr>
        </p:nvSpPr>
        <p:spPr/>
        <p:txBody>
          <a:bodyPr/>
          <a:lstStyle/>
          <a:p>
            <a:fld id="{49392797-7D7C-4359-BF5C-BDC830642E0E}" type="datetime1">
              <a:rPr lang="en-US" smtClean="0"/>
              <a:t>6/14/23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8</a:t>
            </a:fld>
            <a:endParaRPr lang="en-US" dirty="0">
              <a:solidFill>
                <a:prstClr val="white"/>
              </a:solidFill>
            </a:endParaRPr>
          </a:p>
        </p:txBody>
      </p:sp>
      <p:pic>
        <p:nvPicPr>
          <p:cNvPr id="10" name="Picture 9">
            <a:extLst>
              <a:ext uri="{FF2B5EF4-FFF2-40B4-BE49-F238E27FC236}">
                <a16:creationId xmlns:a16="http://schemas.microsoft.com/office/drawing/2014/main" id="{D1D0A2C1-A579-43C2-32BF-8D09459588E7}"/>
              </a:ext>
            </a:extLst>
          </p:cNvPr>
          <p:cNvPicPr>
            <a:picLocks noChangeAspect="1"/>
          </p:cNvPicPr>
          <p:nvPr/>
        </p:nvPicPr>
        <p:blipFill>
          <a:blip r:embed="rId2"/>
          <a:stretch>
            <a:fillRect/>
          </a:stretch>
        </p:blipFill>
        <p:spPr>
          <a:xfrm>
            <a:off x="10488488" y="71711"/>
            <a:ext cx="1267349" cy="586827"/>
          </a:xfrm>
          <a:prstGeom prst="rect">
            <a:avLst/>
          </a:prstGeom>
        </p:spPr>
      </p:pic>
      <p:pic>
        <p:nvPicPr>
          <p:cNvPr id="11" name="Picture 10">
            <a:extLst>
              <a:ext uri="{FF2B5EF4-FFF2-40B4-BE49-F238E27FC236}">
                <a16:creationId xmlns:a16="http://schemas.microsoft.com/office/drawing/2014/main" id="{D1D0A2C1-A579-43C2-32BF-8D09459588E7}"/>
              </a:ext>
            </a:extLst>
          </p:cNvPr>
          <p:cNvPicPr>
            <a:picLocks noChangeAspect="1"/>
          </p:cNvPicPr>
          <p:nvPr/>
        </p:nvPicPr>
        <p:blipFill>
          <a:blip r:embed="rId2"/>
          <a:stretch>
            <a:fillRect/>
          </a:stretch>
        </p:blipFill>
        <p:spPr>
          <a:xfrm>
            <a:off x="0" y="6021288"/>
            <a:ext cx="1807016" cy="836712"/>
          </a:xfrm>
          <a:prstGeom prst="rect">
            <a:avLst/>
          </a:prstGeom>
        </p:spPr>
      </p:pic>
      <p:sp>
        <p:nvSpPr>
          <p:cNvPr id="12" name="Right Arrow 11"/>
          <p:cNvSpPr/>
          <p:nvPr/>
        </p:nvSpPr>
        <p:spPr>
          <a:xfrm>
            <a:off x="5606796" y="272948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402912" y="2514600"/>
            <a:ext cx="2653528"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400" b="1" dirty="0" err="1">
                <a:solidFill>
                  <a:schemeClr val="tx1"/>
                </a:solidFill>
                <a:latin typeface="Pyidaungsu" panose="020B0502040204020203" pitchFamily="34" charset="0"/>
                <a:cs typeface="Pyidaungsu" panose="020B0502040204020203" pitchFamily="34" charset="0"/>
              </a:rPr>
              <a:t>ရေဓါတ်ခမ်းခြောက်မှု</a:t>
            </a:r>
            <a:r>
              <a:rPr lang="en-US" sz="2400" b="1" dirty="0">
                <a:solidFill>
                  <a:schemeClr val="tx1"/>
                </a:solidFill>
                <a:latin typeface="Pyidaungsu" panose="020B0502040204020203" pitchFamily="34" charset="0"/>
                <a:cs typeface="Pyidaungsu" panose="020B0502040204020203" pitchFamily="34" charset="0"/>
              </a:rPr>
              <a:t> မရှိပါ</a:t>
            </a:r>
          </a:p>
        </p:txBody>
      </p:sp>
      <p:pic>
        <p:nvPicPr>
          <p:cNvPr id="14" name="Picture 13"/>
          <p:cNvPicPr>
            <a:picLocks noChangeAspect="1"/>
          </p:cNvPicPr>
          <p:nvPr/>
        </p:nvPicPr>
        <p:blipFill>
          <a:blip r:embed="rId3"/>
          <a:stretch>
            <a:fillRect/>
          </a:stretch>
        </p:blipFill>
        <p:spPr>
          <a:xfrm>
            <a:off x="7402912" y="3501008"/>
            <a:ext cx="4352925" cy="3171825"/>
          </a:xfrm>
          <a:prstGeom prst="rect">
            <a:avLst/>
          </a:prstGeom>
        </p:spPr>
      </p:pic>
    </p:spTree>
    <p:extLst>
      <p:ext uri="{BB962C8B-B14F-4D97-AF65-F5344CB8AC3E}">
        <p14:creationId xmlns:p14="http://schemas.microsoft.com/office/powerpoint/2010/main" val="17822084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500063"/>
            <a:ext cx="11090448" cy="969367"/>
          </a:xfrm>
        </p:spPr>
        <p:txBody>
          <a:bodyPr>
            <a:normAutofit/>
          </a:bodyPr>
          <a:lstStyle/>
          <a:p>
            <a:r>
              <a:rPr lang="en-US" sz="2800" b="1" dirty="0">
                <a:latin typeface="Pyidaungsu" panose="020B0502040204020203" pitchFamily="34" charset="0"/>
                <a:cs typeface="Pyidaungsu" panose="020B0502040204020203" pitchFamily="34" charset="0"/>
              </a:rPr>
              <a:t>Plan A. </a:t>
            </a:r>
            <a:r>
              <a:rPr lang="en-US" sz="2800" b="1" dirty="0" err="1">
                <a:latin typeface="Pyidaungsu" panose="020B0502040204020203" pitchFamily="34" charset="0"/>
                <a:cs typeface="Pyidaungsu" panose="020B0502040204020203" pitchFamily="34" charset="0"/>
              </a:rPr>
              <a:t>ရေဓါတ်ခမ်းခြောက်မှုမရှိသည</a:t>
            </a:r>
            <a:r>
              <a:rPr lang="en-US" sz="2800" b="1" dirty="0">
                <a:latin typeface="Pyidaungsu" panose="020B0502040204020203" pitchFamily="34" charset="0"/>
                <a:cs typeface="Pyidaungsu" panose="020B0502040204020203" pitchFamily="34" charset="0"/>
              </a:rPr>
              <a:t>့် </a:t>
            </a:r>
            <a:r>
              <a:rPr lang="en-US" sz="2800" b="1" dirty="0" err="1">
                <a:latin typeface="Pyidaungsu" panose="020B0502040204020203" pitchFamily="34" charset="0"/>
                <a:cs typeface="Pyidaungsu" panose="020B0502040204020203" pitchFamily="34" charset="0"/>
              </a:rPr>
              <a:t>လူနာအား</a:t>
            </a:r>
            <a:r>
              <a:rPr lang="en-US" sz="2800" b="1" dirty="0">
                <a:latin typeface="Pyidaungsu" panose="020B0502040204020203" pitchFamily="34" charset="0"/>
                <a:cs typeface="Pyidaungsu" panose="020B0502040204020203" pitchFamily="34" charset="0"/>
              </a:rPr>
              <a:t> </a:t>
            </a:r>
            <a:r>
              <a:rPr lang="en-US" sz="2800" b="1" dirty="0" err="1">
                <a:latin typeface="Pyidaungsu" panose="020B0502040204020203" pitchFamily="34" charset="0"/>
                <a:cs typeface="Pyidaungsu" panose="020B0502040204020203" pitchFamily="34" charset="0"/>
              </a:rPr>
              <a:t>ဓါတ်ဆားရည်တိုက်ခြင်း</a:t>
            </a:r>
            <a:r>
              <a:rPr lang="en-US" sz="2800" b="1" dirty="0">
                <a:latin typeface="Pyidaungsu" panose="020B0502040204020203" pitchFamily="34" charset="0"/>
                <a:cs typeface="Pyidaungsu" panose="020B0502040204020203" pitchFamily="34" charset="0"/>
              </a:rPr>
              <a:t> </a:t>
            </a:r>
          </a:p>
        </p:txBody>
      </p:sp>
      <p:sp>
        <p:nvSpPr>
          <p:cNvPr id="4" name="Date Placeholder 3"/>
          <p:cNvSpPr>
            <a:spLocks noGrp="1"/>
          </p:cNvSpPr>
          <p:nvPr>
            <p:ph type="dt" sz="half" idx="10"/>
          </p:nvPr>
        </p:nvSpPr>
        <p:spPr/>
        <p:txBody>
          <a:bodyPr/>
          <a:lstStyle/>
          <a:p>
            <a:fld id="{6DDB1BB6-B601-4377-A863-DBCC682490BC}" type="datetime1">
              <a:rPr lang="en-US" smtClean="0"/>
              <a:t>6/14/23</a:t>
            </a:fld>
            <a:endParaRPr lang="en-US"/>
          </a:p>
        </p:txBody>
      </p:sp>
      <p:sp>
        <p:nvSpPr>
          <p:cNvPr id="6" name="Slide Number Placeholder 5"/>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9</a:t>
            </a:fld>
            <a:endParaRPr lang="en-US" dirty="0">
              <a:solidFill>
                <a:prstClr val="white"/>
              </a:solidFill>
            </a:endParaRPr>
          </a:p>
        </p:txBody>
      </p:sp>
      <p:sp>
        <p:nvSpPr>
          <p:cNvPr id="10" name="Content Placeholder 9"/>
          <p:cNvSpPr>
            <a:spLocks noGrp="1"/>
          </p:cNvSpPr>
          <p:nvPr>
            <p:ph idx="1"/>
          </p:nvPr>
        </p:nvSpPr>
        <p:spPr>
          <a:xfrm>
            <a:off x="818704" y="1469430"/>
            <a:ext cx="10515600" cy="4896544"/>
          </a:xfrm>
        </p:spPr>
        <p:txBody>
          <a:bodyPr>
            <a:normAutofit/>
          </a:bodyPr>
          <a:lstStyle/>
          <a:p>
            <a:pPr>
              <a:lnSpc>
                <a:spcPct val="120000"/>
              </a:lnSpc>
              <a:spcBef>
                <a:spcPts val="600"/>
              </a:spcBef>
            </a:pPr>
            <a:r>
              <a:rPr lang="en-US" sz="2000" dirty="0" err="1">
                <a:latin typeface="Pyidaungsu" panose="020B0502040204020203" pitchFamily="34" charset="0"/>
                <a:cs typeface="Pyidaungsu" panose="020B0502040204020203" pitchFamily="34" charset="0"/>
              </a:rPr>
              <a:t>ဝမ်းကျဲတစ်ကြိမ်သွားပြီးတိုင်းတွင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ဓါတ်ဆားရည်တိုက်ခြင်းဖြင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ကုသပ</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ဝမ်းလ</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ောခြင်း</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ရပ်သည်အထိ</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တိုက်ပ</a:t>
            </a:r>
            <a:r>
              <a:rPr lang="en-US" sz="2000" dirty="0">
                <a:latin typeface="Pyidaungsu" panose="020B0502040204020203" pitchFamily="34" charset="0"/>
                <a:cs typeface="Pyidaungsu" panose="020B0502040204020203" pitchFamily="34" charset="0"/>
              </a:rPr>
              <a:t>ါ။</a:t>
            </a:r>
            <a:endParaRPr lang="en-US" dirty="0"/>
          </a:p>
          <a:p>
            <a:pPr>
              <a:lnSpc>
                <a:spcPct val="120000"/>
              </a:lnSpc>
              <a:spcBef>
                <a:spcPts val="600"/>
              </a:spcBef>
            </a:pPr>
            <a:endParaRPr lang="en-US" dirty="0"/>
          </a:p>
          <a:p>
            <a:pPr>
              <a:lnSpc>
                <a:spcPct val="120000"/>
              </a:lnSpc>
              <a:spcBef>
                <a:spcPts val="600"/>
              </a:spcBef>
            </a:pPr>
            <a:endParaRPr lang="en-US" dirty="0"/>
          </a:p>
          <a:p>
            <a:pPr>
              <a:lnSpc>
                <a:spcPct val="120000"/>
              </a:lnSpc>
              <a:spcBef>
                <a:spcPts val="600"/>
              </a:spcBef>
            </a:pPr>
            <a:endParaRPr lang="en-US" dirty="0"/>
          </a:p>
          <a:p>
            <a:pPr>
              <a:lnSpc>
                <a:spcPct val="120000"/>
              </a:lnSpc>
              <a:spcBef>
                <a:spcPts val="600"/>
              </a:spcBef>
            </a:pPr>
            <a:endParaRPr lang="en-US" dirty="0"/>
          </a:p>
          <a:p>
            <a:pPr>
              <a:lnSpc>
                <a:spcPct val="120000"/>
              </a:lnSpc>
              <a:spcBef>
                <a:spcPts val="600"/>
              </a:spcBef>
            </a:pPr>
            <a:endParaRPr lang="en-US" dirty="0"/>
          </a:p>
          <a:p>
            <a:pPr>
              <a:lnSpc>
                <a:spcPct val="120000"/>
              </a:lnSpc>
              <a:spcBef>
                <a:spcPts val="600"/>
              </a:spcBef>
            </a:pPr>
            <a:r>
              <a:rPr lang="en-US" sz="2000" dirty="0" err="1">
                <a:latin typeface="Pyidaungsu" panose="020B0502040204020203" pitchFamily="34" charset="0"/>
                <a:cs typeface="Pyidaungsu" panose="020B0502040204020203" pitchFamily="34" charset="0"/>
              </a:rPr>
              <a:t>လူနာကို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အိမ်သို</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ပြန်မလ</a:t>
            </a:r>
            <a:r>
              <a:rPr lang="en-US" sz="2000" dirty="0">
                <a:latin typeface="Pyidaungsu" panose="020B0502040204020203" pitchFamily="34" charset="0"/>
                <a:cs typeface="Pyidaungsu" panose="020B0502040204020203" pitchFamily="34" charset="0"/>
              </a:rPr>
              <a:t>ွှ</a:t>
            </a:r>
            <a:r>
              <a:rPr lang="en-US" sz="2000" dirty="0" err="1">
                <a:latin typeface="Pyidaungsu" panose="020B0502040204020203" pitchFamily="34" charset="0"/>
                <a:cs typeface="Pyidaungsu" panose="020B0502040204020203" pitchFamily="34" charset="0"/>
              </a:rPr>
              <a:t>တ်မီတွင</a:t>
            </a:r>
            <a:r>
              <a:rPr lang="en-US" sz="2000" dirty="0">
                <a:latin typeface="Pyidaungsu" panose="020B0502040204020203" pitchFamily="34" charset="0"/>
                <a:cs typeface="Pyidaungsu" panose="020B0502040204020203" pitchFamily="34" charset="0"/>
              </a:rPr>
              <a:t>် ၂ </a:t>
            </a:r>
            <a:r>
              <a:rPr lang="en-US" sz="2000" dirty="0" err="1">
                <a:latin typeface="Pyidaungsu" panose="020B0502040204020203" pitchFamily="34" charset="0"/>
                <a:cs typeface="Pyidaungsu" panose="020B0502040204020203" pitchFamily="34" charset="0"/>
              </a:rPr>
              <a:t>နာရီမ</a:t>
            </a:r>
            <a:r>
              <a:rPr lang="en-US" sz="2000" dirty="0">
                <a:latin typeface="Pyidaungsu" panose="020B0502040204020203" pitchFamily="34" charset="0"/>
                <a:cs typeface="Pyidaungsu" panose="020B0502040204020203" pitchFamily="34" charset="0"/>
              </a:rPr>
              <a:t>ှ ၄ </a:t>
            </a:r>
            <a:r>
              <a:rPr lang="en-US" sz="2000" dirty="0" err="1">
                <a:latin typeface="Pyidaungsu" panose="020B0502040204020203" pitchFamily="34" charset="0"/>
                <a:cs typeface="Pyidaungsu" panose="020B0502040204020203" pitchFamily="34" charset="0"/>
              </a:rPr>
              <a:t>နာရီအထိ</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ဆက်လက်စောင</a:t>
            </a:r>
            <a:r>
              <a:rPr lang="en-US" sz="2000" dirty="0">
                <a:latin typeface="Pyidaungsu" panose="020B0502040204020203" pitchFamily="34" charset="0"/>
                <a:cs typeface="Pyidaungsu" panose="020B0502040204020203" pitchFamily="34" charset="0"/>
              </a:rPr>
              <a:t>့်ကြည့်</a:t>
            </a:r>
            <a:r>
              <a:rPr lang="en-US" sz="2000" dirty="0" err="1">
                <a:latin typeface="Pyidaungsu" panose="020B0502040204020203" pitchFamily="34" charset="0"/>
                <a:cs typeface="Pyidaungsu" panose="020B0502040204020203" pitchFamily="34" charset="0"/>
              </a:rPr>
              <a:t>ပေးပ</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ရှင်းလင်းတိကျသော</a:t>
            </a:r>
            <a:r>
              <a:rPr lang="en-US" sz="2000" dirty="0">
                <a:latin typeface="Pyidaungsu" panose="020B0502040204020203" pitchFamily="34" charset="0"/>
                <a:cs typeface="Pyidaungsu" panose="020B0502040204020203" pitchFamily="34" charset="0"/>
              </a:rPr>
              <a:t> ညွှ</a:t>
            </a:r>
            <a:r>
              <a:rPr lang="en-US" sz="2000" dirty="0" err="1">
                <a:latin typeface="Pyidaungsu" panose="020B0502040204020203" pitchFamily="34" charset="0"/>
                <a:cs typeface="Pyidaungsu" panose="020B0502040204020203" pitchFamily="34" charset="0"/>
              </a:rPr>
              <a:t>န်ကြားချက်များပေးပြီး</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ကျန်းမာအောင်နေထိုင်ရေးအတွက</a:t>
            </a:r>
            <a:r>
              <a:rPr lang="en-US" sz="2000" dirty="0">
                <a:latin typeface="Pyidaungsu" panose="020B0502040204020203" pitchFamily="34" charset="0"/>
                <a:cs typeface="Pyidaungsu" panose="020B0502040204020203" pitchFamily="34" charset="0"/>
              </a:rPr>
              <a:t>် </a:t>
            </a:r>
            <a:r>
              <a:rPr lang="en-US" sz="2000" dirty="0" err="1">
                <a:latin typeface="Pyidaungsu" panose="020B0502040204020203" pitchFamily="34" charset="0"/>
                <a:cs typeface="Pyidaungsu" panose="020B0502040204020203" pitchFamily="34" charset="0"/>
              </a:rPr>
              <a:t>မှာကြားပ</a:t>
            </a:r>
            <a:r>
              <a:rPr lang="en-US" sz="2000" dirty="0">
                <a:latin typeface="Pyidaungsu" panose="020B0502040204020203" pitchFamily="34" charset="0"/>
                <a:cs typeface="Pyidaungsu" panose="020B0502040204020203" pitchFamily="34" charset="0"/>
              </a:rPr>
              <a:t>ါ။</a:t>
            </a:r>
            <a:endParaRPr lang="en-US" dirty="0"/>
          </a:p>
        </p:txBody>
      </p:sp>
      <p:pic>
        <p:nvPicPr>
          <p:cNvPr id="12" name="Picture 11"/>
          <p:cNvPicPr>
            <a:picLocks noChangeAspect="1"/>
          </p:cNvPicPr>
          <p:nvPr/>
        </p:nvPicPr>
        <p:blipFill>
          <a:blip r:embed="rId3"/>
          <a:stretch>
            <a:fillRect/>
          </a:stretch>
        </p:blipFill>
        <p:spPr>
          <a:xfrm>
            <a:off x="10411854" y="98338"/>
            <a:ext cx="1268078" cy="585267"/>
          </a:xfrm>
          <a:prstGeom prst="rect">
            <a:avLst/>
          </a:prstGeom>
        </p:spPr>
      </p:pic>
      <p:graphicFrame>
        <p:nvGraphicFramePr>
          <p:cNvPr id="3" name="Table 4">
            <a:extLst>
              <a:ext uri="{FF2B5EF4-FFF2-40B4-BE49-F238E27FC236}">
                <a16:creationId xmlns:a16="http://schemas.microsoft.com/office/drawing/2014/main" id="{4D68DB62-0269-F182-FB06-68C835AB88C4}"/>
              </a:ext>
            </a:extLst>
          </p:cNvPr>
          <p:cNvGraphicFramePr>
            <a:graphicFrameLocks noGrp="1"/>
          </p:cNvGraphicFramePr>
          <p:nvPr>
            <p:extLst>
              <p:ext uri="{D42A27DB-BD31-4B8C-83A1-F6EECF244321}">
                <p14:modId xmlns:p14="http://schemas.microsoft.com/office/powerpoint/2010/main" val="3478203702"/>
              </p:ext>
            </p:extLst>
          </p:nvPr>
        </p:nvGraphicFramePr>
        <p:xfrm>
          <a:off x="1199456" y="2438797"/>
          <a:ext cx="6336096" cy="2432304"/>
        </p:xfrm>
        <a:graphic>
          <a:graphicData uri="http://schemas.openxmlformats.org/drawingml/2006/table">
            <a:tbl>
              <a:tblPr firstRow="1" bandRow="1">
                <a:tableStyleId>{5C22544A-7EE6-4342-B048-85BDC9FD1C3A}</a:tableStyleId>
              </a:tblPr>
              <a:tblGrid>
                <a:gridCol w="3168048">
                  <a:extLst>
                    <a:ext uri="{9D8B030D-6E8A-4147-A177-3AD203B41FA5}">
                      <a16:colId xmlns:a16="http://schemas.microsoft.com/office/drawing/2014/main" val="2382993642"/>
                    </a:ext>
                  </a:extLst>
                </a:gridCol>
                <a:gridCol w="3168048">
                  <a:extLst>
                    <a:ext uri="{9D8B030D-6E8A-4147-A177-3AD203B41FA5}">
                      <a16:colId xmlns:a16="http://schemas.microsoft.com/office/drawing/2014/main" val="1232384765"/>
                    </a:ext>
                  </a:extLst>
                </a:gridCol>
              </a:tblGrid>
              <a:tr h="370840">
                <a:tc gridSpan="2">
                  <a:txBody>
                    <a:bodyPr/>
                    <a:lstStyle/>
                    <a:p>
                      <a:pPr algn="ctr">
                        <a:lnSpc>
                          <a:spcPct val="120000"/>
                        </a:lnSpc>
                      </a:pPr>
                      <a:r>
                        <a:rPr lang="en-US" sz="1800" dirty="0" err="1">
                          <a:latin typeface="Pyidaungsu" panose="020B0502040204020203" pitchFamily="34" charset="0"/>
                          <a:cs typeface="Pyidaungsu" panose="020B0502040204020203" pitchFamily="34" charset="0"/>
                        </a:rPr>
                        <a:t>ဇယား</a:t>
                      </a:r>
                      <a:r>
                        <a:rPr lang="en-US" sz="1800" dirty="0">
                          <a:latin typeface="Pyidaungsu" panose="020B0502040204020203" pitchFamily="34" charset="0"/>
                          <a:cs typeface="Pyidaungsu" panose="020B0502040204020203" pitchFamily="34" charset="0"/>
                        </a:rPr>
                        <a:t> (၃) - </a:t>
                      </a:r>
                      <a:r>
                        <a:rPr lang="en-US" sz="1800" dirty="0" err="1">
                          <a:latin typeface="Pyidaungsu" panose="020B0502040204020203" pitchFamily="34" charset="0"/>
                          <a:cs typeface="Pyidaungsu" panose="020B0502040204020203" pitchFamily="34" charset="0"/>
                        </a:rPr>
                        <a:t>ဝမ်းကျဲတစ်ခါသွားပြီးတိုင်း</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အသက်အုပ်စုအလိုက</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တိုက်ပေးရမည</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ဓါတ်ဆားရည်ပမာဏ</a:t>
                      </a:r>
                      <a:endParaRPr lang="en-US" sz="1800" dirty="0">
                        <a:latin typeface="Pyidaungsu" panose="020B0502040204020203" pitchFamily="34" charset="0"/>
                        <a:cs typeface="Pyidaungsu" panose="020B0502040204020203" pitchFamily="34" charset="0"/>
                      </a:endParaRPr>
                    </a:p>
                  </a:txBody>
                  <a:tcPr/>
                </a:tc>
                <a:tc hMerge="1">
                  <a:txBody>
                    <a:bodyPr/>
                    <a:lstStyle/>
                    <a:p>
                      <a:endParaRPr lang="en-US" dirty="0"/>
                    </a:p>
                  </a:txBody>
                  <a:tcPr/>
                </a:tc>
                <a:extLst>
                  <a:ext uri="{0D108BD9-81ED-4DB2-BD59-A6C34878D82A}">
                    <a16:rowId xmlns:a16="http://schemas.microsoft.com/office/drawing/2014/main" val="1043387358"/>
                  </a:ext>
                </a:extLst>
              </a:tr>
              <a:tr h="370840">
                <a:tc>
                  <a:txBody>
                    <a:bodyPr/>
                    <a:lstStyle/>
                    <a:p>
                      <a:pPr algn="ctr">
                        <a:lnSpc>
                          <a:spcPct val="120000"/>
                        </a:lnSpc>
                      </a:pPr>
                      <a:r>
                        <a:rPr lang="en-US" sz="1800" b="1" dirty="0" err="1">
                          <a:latin typeface="Pyidaungsu" panose="020B0502040204020203" pitchFamily="34" charset="0"/>
                          <a:cs typeface="Pyidaungsu" panose="020B0502040204020203" pitchFamily="34" charset="0"/>
                        </a:rPr>
                        <a:t>အသက</a:t>
                      </a:r>
                      <a:r>
                        <a:rPr lang="en-US" sz="1800" b="1" dirty="0">
                          <a:latin typeface="Pyidaungsu" panose="020B0502040204020203" pitchFamily="34" charset="0"/>
                          <a:cs typeface="Pyidaungsu" panose="020B0502040204020203" pitchFamily="34" charset="0"/>
                        </a:rPr>
                        <a:t>်</a:t>
                      </a:r>
                    </a:p>
                  </a:txBody>
                  <a:tcPr/>
                </a:tc>
                <a:tc>
                  <a:txBody>
                    <a:bodyPr/>
                    <a:lstStyle/>
                    <a:p>
                      <a:pPr algn="ctr">
                        <a:lnSpc>
                          <a:spcPct val="120000"/>
                        </a:lnSpc>
                      </a:pPr>
                      <a:r>
                        <a:rPr lang="en-US" sz="1800" b="1" dirty="0" err="1">
                          <a:latin typeface="Pyidaungsu" panose="020B0502040204020203" pitchFamily="34" charset="0"/>
                          <a:cs typeface="Pyidaungsu" panose="020B0502040204020203" pitchFamily="34" charset="0"/>
                        </a:rPr>
                        <a:t>ဓါတ်ဆားရည်ပမာဏ</a:t>
                      </a:r>
                      <a:endParaRPr lang="en-US" sz="1800" b="1" dirty="0">
                        <a:latin typeface="Pyidaungsu" panose="020B0502040204020203" pitchFamily="34" charset="0"/>
                        <a:cs typeface="Pyidaungsu" panose="020B0502040204020203" pitchFamily="34" charset="0"/>
                      </a:endParaRPr>
                    </a:p>
                  </a:txBody>
                  <a:tcPr/>
                </a:tc>
                <a:extLst>
                  <a:ext uri="{0D108BD9-81ED-4DB2-BD59-A6C34878D82A}">
                    <a16:rowId xmlns:a16="http://schemas.microsoft.com/office/drawing/2014/main" val="651986580"/>
                  </a:ext>
                </a:extLst>
              </a:tr>
              <a:tr h="370840">
                <a:tc>
                  <a:txBody>
                    <a:bodyPr/>
                    <a:lstStyle/>
                    <a:p>
                      <a:pPr>
                        <a:lnSpc>
                          <a:spcPct val="120000"/>
                        </a:lnSpc>
                      </a:pPr>
                      <a:r>
                        <a:rPr lang="en-US" sz="1800" dirty="0">
                          <a:latin typeface="Pyidaungsu" panose="020B0502040204020203" pitchFamily="34" charset="0"/>
                          <a:cs typeface="Pyidaungsu" panose="020B0502040204020203" pitchFamily="34" charset="0"/>
                        </a:rPr>
                        <a:t> ၂ </a:t>
                      </a:r>
                      <a:r>
                        <a:rPr lang="en-US" sz="1800" dirty="0" err="1">
                          <a:latin typeface="Pyidaungsu" panose="020B0502040204020203" pitchFamily="34" charset="0"/>
                          <a:cs typeface="Pyidaungsu" panose="020B0502040204020203" pitchFamily="34" charset="0"/>
                        </a:rPr>
                        <a:t>နှစ်အောက</a:t>
                      </a:r>
                      <a:r>
                        <a:rPr lang="en-US" sz="1800" dirty="0">
                          <a:latin typeface="Pyidaungsu" panose="020B0502040204020203" pitchFamily="34" charset="0"/>
                          <a:cs typeface="Pyidaungsu" panose="020B0502040204020203" pitchFamily="34" charset="0"/>
                        </a:rPr>
                        <a:t>်</a:t>
                      </a:r>
                    </a:p>
                  </a:txBody>
                  <a:tcPr/>
                </a:tc>
                <a:tc>
                  <a:txBody>
                    <a:bodyPr/>
                    <a:lstStyle/>
                    <a:p>
                      <a:pPr>
                        <a:lnSpc>
                          <a:spcPct val="120000"/>
                        </a:lnSpc>
                      </a:pPr>
                      <a:r>
                        <a:rPr lang="en-US" sz="1800" dirty="0">
                          <a:latin typeface="Pyidaungsu" panose="020B0502040204020203" pitchFamily="34" charset="0"/>
                          <a:cs typeface="Pyidaungsu" panose="020B0502040204020203" pitchFamily="34" charset="0"/>
                        </a:rPr>
                        <a:t>၅၀ မှ ၁၀၀ </a:t>
                      </a:r>
                      <a:r>
                        <a:rPr lang="en-US" sz="1800" dirty="0" err="1">
                          <a:latin typeface="Pyidaungsu" panose="020B0502040204020203" pitchFamily="34" charset="0"/>
                          <a:cs typeface="Pyidaungsu" panose="020B0502040204020203" pitchFamily="34" charset="0"/>
                        </a:rPr>
                        <a:t>မီလီမီတာ</a:t>
                      </a:r>
                      <a:endParaRPr lang="en-US" sz="1800" dirty="0">
                        <a:latin typeface="Pyidaungsu" panose="020B0502040204020203" pitchFamily="34" charset="0"/>
                        <a:cs typeface="Pyidaungsu" panose="020B0502040204020203" pitchFamily="34" charset="0"/>
                      </a:endParaRPr>
                    </a:p>
                  </a:txBody>
                  <a:tcPr/>
                </a:tc>
                <a:extLst>
                  <a:ext uri="{0D108BD9-81ED-4DB2-BD59-A6C34878D82A}">
                    <a16:rowId xmlns:a16="http://schemas.microsoft.com/office/drawing/2014/main" val="2844472977"/>
                  </a:ext>
                </a:extLst>
              </a:tr>
              <a:tr h="370840">
                <a:tc>
                  <a:txBody>
                    <a:bodyPr/>
                    <a:lstStyle/>
                    <a:p>
                      <a:pPr>
                        <a:lnSpc>
                          <a:spcPct val="120000"/>
                        </a:lnSpc>
                      </a:pPr>
                      <a:r>
                        <a:rPr lang="en-US" sz="1800" dirty="0">
                          <a:latin typeface="Pyidaungsu" panose="020B0502040204020203" pitchFamily="34" charset="0"/>
                          <a:cs typeface="Pyidaungsu" panose="020B0502040204020203" pitchFamily="34" charset="0"/>
                        </a:rPr>
                        <a:t>၂ </a:t>
                      </a:r>
                      <a:r>
                        <a:rPr lang="en-US" sz="1800" dirty="0" err="1">
                          <a:latin typeface="Pyidaungsu" panose="020B0502040204020203" pitchFamily="34" charset="0"/>
                          <a:cs typeface="Pyidaungsu" panose="020B0502040204020203" pitchFamily="34" charset="0"/>
                        </a:rPr>
                        <a:t>နှစ်နှင</a:t>
                      </a:r>
                      <a:r>
                        <a:rPr lang="en-US" sz="1800" dirty="0">
                          <a:latin typeface="Pyidaungsu" panose="020B0502040204020203" pitchFamily="34" charset="0"/>
                          <a:cs typeface="Pyidaungsu" panose="020B0502040204020203" pitchFamily="34" charset="0"/>
                        </a:rPr>
                        <a:t>့် ၉ </a:t>
                      </a:r>
                      <a:r>
                        <a:rPr lang="en-US" sz="1800" dirty="0" err="1">
                          <a:latin typeface="Pyidaungsu" panose="020B0502040204020203" pitchFamily="34" charset="0"/>
                          <a:cs typeface="Pyidaungsu" panose="020B0502040204020203" pitchFamily="34" charset="0"/>
                        </a:rPr>
                        <a:t>နှစ်ကြား</a:t>
                      </a:r>
                      <a:endParaRPr lang="en-US" sz="1800" dirty="0">
                        <a:latin typeface="Pyidaungsu" panose="020B0502040204020203" pitchFamily="34" charset="0"/>
                        <a:cs typeface="Pyidaungsu" panose="020B0502040204020203" pitchFamily="34" charset="0"/>
                      </a:endParaRPr>
                    </a:p>
                  </a:txBody>
                  <a:tcPr/>
                </a:tc>
                <a:tc>
                  <a: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en-US" sz="1800" dirty="0">
                          <a:latin typeface="Pyidaungsu" panose="020B0502040204020203" pitchFamily="34" charset="0"/>
                          <a:cs typeface="Pyidaungsu" panose="020B0502040204020203" pitchFamily="34" charset="0"/>
                        </a:rPr>
                        <a:t>၁၀၀ မှ ၂၀၀ </a:t>
                      </a:r>
                      <a:r>
                        <a:rPr lang="en-US" sz="1800" dirty="0" err="1">
                          <a:latin typeface="Pyidaungsu" panose="020B0502040204020203" pitchFamily="34" charset="0"/>
                          <a:cs typeface="Pyidaungsu" panose="020B0502040204020203" pitchFamily="34" charset="0"/>
                        </a:rPr>
                        <a:t>မီလီမီတာ</a:t>
                      </a:r>
                      <a:endParaRPr lang="en-US" sz="1800" dirty="0">
                        <a:latin typeface="Pyidaungsu" panose="020B0502040204020203" pitchFamily="34" charset="0"/>
                        <a:cs typeface="Pyidaungsu" panose="020B0502040204020203" pitchFamily="34" charset="0"/>
                      </a:endParaRPr>
                    </a:p>
                  </a:txBody>
                  <a:tcPr/>
                </a:tc>
                <a:extLst>
                  <a:ext uri="{0D108BD9-81ED-4DB2-BD59-A6C34878D82A}">
                    <a16:rowId xmlns:a16="http://schemas.microsoft.com/office/drawing/2014/main" val="2143459130"/>
                  </a:ext>
                </a:extLst>
              </a:tr>
              <a:tr h="370840">
                <a:tc>
                  <a:txBody>
                    <a:bodyPr/>
                    <a:lstStyle/>
                    <a:p>
                      <a:pPr>
                        <a:lnSpc>
                          <a:spcPct val="120000"/>
                        </a:lnSpc>
                      </a:pPr>
                      <a:r>
                        <a:rPr lang="en-US" sz="1800" dirty="0">
                          <a:latin typeface="Pyidaungsu" panose="020B0502040204020203" pitchFamily="34" charset="0"/>
                          <a:cs typeface="Pyidaungsu" panose="020B0502040204020203" pitchFamily="34" charset="0"/>
                        </a:rPr>
                        <a:t>၁၀ </a:t>
                      </a:r>
                      <a:r>
                        <a:rPr lang="en-US" sz="1800" dirty="0" err="1">
                          <a:latin typeface="Pyidaungsu" panose="020B0502040204020203" pitchFamily="34" charset="0"/>
                          <a:cs typeface="Pyidaungsu" panose="020B0502040204020203" pitchFamily="34" charset="0"/>
                        </a:rPr>
                        <a:t>နှစ်နှင</a:t>
                      </a:r>
                      <a:r>
                        <a:rPr lang="en-US" sz="1800" dirty="0">
                          <a:latin typeface="Pyidaungsu" panose="020B0502040204020203" pitchFamily="34" charset="0"/>
                          <a:cs typeface="Pyidaungsu" panose="020B0502040204020203" pitchFamily="34" charset="0"/>
                        </a:rPr>
                        <a:t>့် </a:t>
                      </a:r>
                      <a:r>
                        <a:rPr lang="en-US" sz="1800" dirty="0" err="1">
                          <a:latin typeface="Pyidaungsu" panose="020B0502040204020203" pitchFamily="34" charset="0"/>
                          <a:cs typeface="Pyidaungsu" panose="020B0502040204020203" pitchFamily="34" charset="0"/>
                        </a:rPr>
                        <a:t>အထက</a:t>
                      </a:r>
                      <a:r>
                        <a:rPr lang="en-US" sz="1800" dirty="0">
                          <a:latin typeface="Pyidaungsu" panose="020B0502040204020203" pitchFamily="34" charset="0"/>
                          <a:cs typeface="Pyidaungsu" panose="020B0502040204020203" pitchFamily="34" charset="0"/>
                        </a:rPr>
                        <a:t>်</a:t>
                      </a:r>
                    </a:p>
                  </a:txBody>
                  <a:tcPr/>
                </a:tc>
                <a:tc>
                  <a:txBody>
                    <a:bodyPr/>
                    <a:lstStyle/>
                    <a:p>
                      <a:pPr>
                        <a:lnSpc>
                          <a:spcPct val="120000"/>
                        </a:lnSpc>
                      </a:pPr>
                      <a:r>
                        <a:rPr lang="en-US" sz="1800" dirty="0" err="1">
                          <a:latin typeface="Pyidaungsu" panose="020B0502040204020203" pitchFamily="34" charset="0"/>
                          <a:cs typeface="Pyidaungsu" panose="020B0502040204020203" pitchFamily="34" charset="0"/>
                        </a:rPr>
                        <a:t>သောက်နိုင်သလောက</a:t>
                      </a:r>
                      <a:r>
                        <a:rPr lang="en-US" sz="1800" dirty="0">
                          <a:latin typeface="Pyidaungsu" panose="020B0502040204020203" pitchFamily="34" charset="0"/>
                          <a:cs typeface="Pyidaungsu" panose="020B0502040204020203" pitchFamily="34" charset="0"/>
                        </a:rPr>
                        <a:t>်</a:t>
                      </a:r>
                    </a:p>
                  </a:txBody>
                  <a:tcPr/>
                </a:tc>
                <a:extLst>
                  <a:ext uri="{0D108BD9-81ED-4DB2-BD59-A6C34878D82A}">
                    <a16:rowId xmlns:a16="http://schemas.microsoft.com/office/drawing/2014/main" val="4166853367"/>
                  </a:ext>
                </a:extLst>
              </a:tr>
            </a:tbl>
          </a:graphicData>
        </a:graphic>
      </p:graphicFrame>
    </p:spTree>
    <p:extLst>
      <p:ext uri="{BB962C8B-B14F-4D97-AF65-F5344CB8AC3E}">
        <p14:creationId xmlns:p14="http://schemas.microsoft.com/office/powerpoint/2010/main" val="3851757974"/>
      </p:ext>
    </p:extLst>
  </p:cSld>
  <p:clrMapOvr>
    <a:masterClrMapping/>
  </p:clrMapOvr>
</p:sld>
</file>

<file path=ppt/theme/theme1.xml><?xml version="1.0" encoding="utf-8"?>
<a:theme xmlns:a="http://schemas.openxmlformats.org/drawingml/2006/main" name="master">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US" sz="3900" b="1" i="0" u="none" strike="noStrike" cap="none" normalizeH="0" baseline="0" smtClean="0">
            <a:ln>
              <a:noFill/>
            </a:ln>
            <a:solidFill>
              <a:srgbClr val="000066"/>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US" sz="3900" b="1" i="0" u="none" strike="noStrike" cap="none" normalizeH="0" baseline="0" smtClean="0">
            <a:ln>
              <a:noFill/>
            </a:ln>
            <a:solidFill>
              <a:srgbClr val="000066"/>
            </a:solidFill>
            <a:effectLst/>
            <a:latin typeface="Arial" charset="0"/>
            <a:cs typeface="Arial"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eme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2" id="{095C05C0-32AA-4106-A43B-E7ABE4AC95DF}" vid="{1DA72B17-23CB-4A3C-9A9F-F08CABB073E9}"/>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6187A331D3B124194B99999A5B547F1" ma:contentTypeVersion="13" ma:contentTypeDescription="Create a new document." ma:contentTypeScope="" ma:versionID="9c437e84cb2d27eff4032a0ffce17a33">
  <xsd:schema xmlns:xsd="http://www.w3.org/2001/XMLSchema" xmlns:xs="http://www.w3.org/2001/XMLSchema" xmlns:p="http://schemas.microsoft.com/office/2006/metadata/properties" xmlns:ns3="bb4187f0-6ca0-4f19-8af5-1a190c641134" xmlns:ns4="48d3f898-3e8b-42ad-9a14-fd6f53b88bc5" targetNamespace="http://schemas.microsoft.com/office/2006/metadata/properties" ma:root="true" ma:fieldsID="39da26dd486ffcc88886b35f1823dff5" ns3:_="" ns4:_="">
    <xsd:import namespace="bb4187f0-6ca0-4f19-8af5-1a190c641134"/>
    <xsd:import namespace="48d3f898-3e8b-42ad-9a14-fd6f53b88bc5"/>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4187f0-6ca0-4f19-8af5-1a190c6411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8d3f898-3e8b-42ad-9a14-fd6f53b88bc5"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DB2D49E-5593-4771-A30E-A1B4F2BC7DFA}">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48d3f898-3e8b-42ad-9a14-fd6f53b88bc5"/>
    <ds:schemaRef ds:uri="http://purl.org/dc/elements/1.1/"/>
    <ds:schemaRef ds:uri="bb4187f0-6ca0-4f19-8af5-1a190c641134"/>
    <ds:schemaRef ds:uri="http://www.w3.org/XML/1998/namespace"/>
    <ds:schemaRef ds:uri="http://purl.org/dc/dcmitype/"/>
  </ds:schemaRefs>
</ds:datastoreItem>
</file>

<file path=customXml/itemProps2.xml><?xml version="1.0" encoding="utf-8"?>
<ds:datastoreItem xmlns:ds="http://schemas.openxmlformats.org/officeDocument/2006/customXml" ds:itemID="{62E0FA12-1BC8-400F-BB22-ADADE26033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4187f0-6ca0-4f19-8af5-1a190c641134"/>
    <ds:schemaRef ds:uri="48d3f898-3e8b-42ad-9a14-fd6f53b88bc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789C3B9-7EE0-4C11-8557-8361310CBB3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29598</TotalTime>
  <Words>9388</Words>
  <Application>Microsoft Macintosh PowerPoint</Application>
  <PresentationFormat>Widescreen</PresentationFormat>
  <Paragraphs>381</Paragraphs>
  <Slides>29</Slides>
  <Notes>16</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29</vt:i4>
      </vt:variant>
    </vt:vector>
  </HeadingPairs>
  <TitlesOfParts>
    <vt:vector size="37" baseType="lpstr">
      <vt:lpstr>Arial</vt:lpstr>
      <vt:lpstr>Arial Narrow</vt:lpstr>
      <vt:lpstr>Calibri</vt:lpstr>
      <vt:lpstr>Calibri Light</vt:lpstr>
      <vt:lpstr>Pyidaungsu</vt:lpstr>
      <vt:lpstr>Wingdings</vt:lpstr>
      <vt:lpstr>master</vt:lpstr>
      <vt:lpstr>Theme2</vt:lpstr>
      <vt:lpstr>PowerPoint Presentation</vt:lpstr>
      <vt:lpstr>PowerPoint Presentation</vt:lpstr>
      <vt:lpstr>ရောဂါဖြစ်လူနာအား အဓိပ္ပါယ်ဖွင့်ဆိုချက် </vt:lpstr>
      <vt:lpstr>PowerPoint Presentation</vt:lpstr>
      <vt:lpstr>ကုထုံး၏ ပါဝင်မှုအချက်များ </vt:lpstr>
      <vt:lpstr>ရေဓါတ်ခမ်းခြောက်မှုအဆင့်များ </vt:lpstr>
      <vt:lpstr>ရေဓါတ်ပြန်လည်ဖြည့်တင်းရေးအတွက် ကုသမှုအစီအစဉ်</vt:lpstr>
      <vt:lpstr>ရေဓါတ်ခမ်းခြောက်မှုလက္ခဏာများကို အကဲဖြတ်ခြင်း </vt:lpstr>
      <vt:lpstr>Plan A. ရေဓါတ်ခမ်းခြောက်မှုမရှိသည့် လူနာအား ဓါတ်ဆားရည်တိုက်ခြင်း </vt:lpstr>
      <vt:lpstr>ရေဓါတ်ခမ်းခြောက်မှုလက္ခဏာများကို အကဲဖြတ်ခြင်း </vt:lpstr>
      <vt:lpstr>Plan B - ရေဓါတ်ခမ်းခြောက်မှု အနည်းငယ်ရှိနေ‌သော လူနာအား နှုတ်မှ ရေဓါတ်ပြန်ဖြည့်တင်းပေးခြင်း</vt:lpstr>
      <vt:lpstr>Plan B - အနည်းငယ် ရေဓါတ်ခမ်းခြောက်မှု ရှိနေ‌သော လူနာအား ပါးစပ်မှ ရေဓါတ်ပြန်ဖြည့်တင်းပေးခြင်း</vt:lpstr>
      <vt:lpstr>ရေဓါတ်ခမ်းခြောက်မှုလက္ခဏာများကို အကဲဖြတ်ခြင်း </vt:lpstr>
      <vt:lpstr>ပြင်းထန်ရေဓါတ်ခမ်းခြောက်မှုရှိသည့် လူနာများအတွက် Plan C</vt:lpstr>
      <vt:lpstr>GTFCC app လေ့ကျင့်ခန်း၊ လူနာအကြောင်း ရှင်းလင်းတင်ပြချက်</vt:lpstr>
      <vt:lpstr>ပြင်းထန်ရေဓါတ်ခမ်းခြောက်ခြင်းအတွက် ရေပြန်လည်ဖြည့်တင်းပေးခြင်းနှင့် ကုသခြင်း</vt:lpstr>
      <vt:lpstr>ပြင်းထန်ရေဓါတ်ခမ်းခြောက်မှုရှိသည့် လူနာများအတွက် Plan C</vt:lpstr>
      <vt:lpstr>ပဋိဇီဝဆေးဖြင့် ကုသခြင်း</vt:lpstr>
      <vt:lpstr>ပဋိဇီဝဆေးဖြင့် ကုသခြင်း</vt:lpstr>
      <vt:lpstr>ကလေးသူငယ်များအတွက် Zinc ဖြည့်စွက်ပေးခြင်း</vt:lpstr>
      <vt:lpstr>ဓါတ်ဆားရည် (ORS) ဖျော်ခြင်း</vt:lpstr>
      <vt:lpstr>အလွန်ပြင်းထန်အာဟာရချို့တဲ့မှု (SAM) ရှိနေသည့် ကလေးသူငယ်များ</vt:lpstr>
      <vt:lpstr>SAM တွင် (ပြင်းထန်) ရေဓါတ်ခမ်းခြောက်မှုအား ကုသခြင်း</vt:lpstr>
      <vt:lpstr>GTFCC app လေ့ကျင့်ခန်း၊ လူနာအကြောင်း ရှင်းလင်းတင်ပြချက်</vt:lpstr>
      <vt:lpstr>အနည်းငယ် ရေဓါတ်ခမ်းခြောက်ခြင်းအတွက် ရေပြန်လည်ဖြည့်တင်းပေးခြင်းနှင့် ကုသခြင်း</vt:lpstr>
      <vt:lpstr>ရေဓါတ်လွန်သည့် လက္ခဏာများ </vt:lpstr>
      <vt:lpstr>ကိုယ်ဝန်ဆောင်အမျိုးသမီးများအား စစ်ဆေးခြင်းနှင့် ကုသခြင်း</vt:lpstr>
      <vt:lpstr>ဆေးရုံမှဆင်းခြင်း၊ ကျန်းမာရေးနှင့် ကျန်းမာအောင်နေထိုင်ရေး အတွက်ပညာပေးခြင်း</vt:lpstr>
      <vt:lpstr>ကျန်းမာအောင်နေထိုင်ရေးအတွက် ပညာပေးခြင်း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dc:title>
  <dc:creator>WHO AFRO</dc:creator>
  <cp:lastModifiedBy>Shan Lay</cp:lastModifiedBy>
  <cp:revision>787</cp:revision>
  <cp:lastPrinted>2017-04-11T14:54:10Z</cp:lastPrinted>
  <dcterms:created xsi:type="dcterms:W3CDTF">2017-01-26T14:30:52Z</dcterms:created>
  <dcterms:modified xsi:type="dcterms:W3CDTF">2023-06-14T05:41:37Z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0x01010026187A331D3B124194B99999A5B547F1</vt:lpwstr>
  </property>
  <property fmtid="{D5CDD505-2E9C-101B-9397-08002B2CF9AE}" pid="4" name="MSIP_Label_2059aa38-f392-4105-be92-628035578272_Enabled">
    <vt:lpwstr>true</vt:lpwstr>
  </property>
  <property fmtid="{D5CDD505-2E9C-101B-9397-08002B2CF9AE}" pid="5" name="MSIP_Label_2059aa38-f392-4105-be92-628035578272_SetDate">
    <vt:lpwstr>2023-06-08T03:30:27Z</vt:lpwstr>
  </property>
  <property fmtid="{D5CDD505-2E9C-101B-9397-08002B2CF9AE}" pid="6" name="MSIP_Label_2059aa38-f392-4105-be92-628035578272_Method">
    <vt:lpwstr>Standard</vt:lpwstr>
  </property>
  <property fmtid="{D5CDD505-2E9C-101B-9397-08002B2CF9AE}" pid="7" name="MSIP_Label_2059aa38-f392-4105-be92-628035578272_Name">
    <vt:lpwstr>IOMLb0020IN123173</vt:lpwstr>
  </property>
  <property fmtid="{D5CDD505-2E9C-101B-9397-08002B2CF9AE}" pid="8" name="MSIP_Label_2059aa38-f392-4105-be92-628035578272_SiteId">
    <vt:lpwstr>1588262d-23fb-43b4-bd6e-bce49c8e6186</vt:lpwstr>
  </property>
  <property fmtid="{D5CDD505-2E9C-101B-9397-08002B2CF9AE}" pid="9" name="MSIP_Label_2059aa38-f392-4105-be92-628035578272_ActionId">
    <vt:lpwstr>031c2b15-484a-4079-ab7e-8bac94cdf7fa</vt:lpwstr>
  </property>
  <property fmtid="{D5CDD505-2E9C-101B-9397-08002B2CF9AE}" pid="10" name="MSIP_Label_2059aa38-f392-4105-be92-628035578272_ContentBits">
    <vt:lpwstr>0</vt:lpwstr>
  </property>
</Properties>
</file>