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tiff" ContentType="image/tiff"/>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 id="2147483670" r:id="rId5"/>
  </p:sldMasterIdLst>
  <p:notesMasterIdLst>
    <p:notesMasterId r:id="rId27"/>
  </p:notesMasterIdLst>
  <p:sldIdLst>
    <p:sldId id="332" r:id="rId6"/>
    <p:sldId id="323" r:id="rId7"/>
    <p:sldId id="342" r:id="rId8"/>
    <p:sldId id="2147375893" r:id="rId9"/>
    <p:sldId id="2147375894" r:id="rId10"/>
    <p:sldId id="2147375899" r:id="rId11"/>
    <p:sldId id="257" r:id="rId12"/>
    <p:sldId id="2147375900" r:id="rId13"/>
    <p:sldId id="2147375901" r:id="rId14"/>
    <p:sldId id="2147375896" r:id="rId15"/>
    <p:sldId id="2147375906" r:id="rId16"/>
    <p:sldId id="2147375907" r:id="rId17"/>
    <p:sldId id="2147375902" r:id="rId18"/>
    <p:sldId id="2147375903" r:id="rId19"/>
    <p:sldId id="2147375904" r:id="rId20"/>
    <p:sldId id="2147375905" r:id="rId21"/>
    <p:sldId id="258" r:id="rId22"/>
    <p:sldId id="2147375882" r:id="rId23"/>
    <p:sldId id="2147375909" r:id="rId24"/>
    <p:sldId id="2147375908" r:id="rId25"/>
    <p:sldId id="337" r:id="rId26"/>
  </p:sldIdLst>
  <p:sldSz cx="12192000" cy="6858000"/>
  <p:notesSz cx="6805613" cy="9939338"/>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IMPOUMA, Benido" initials="IB" lastIdx="3"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7D116E"/>
    <a:srgbClr val="75A1D1"/>
    <a:srgbClr val="200DAF"/>
    <a:srgbClr val="8E165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34FDFC0-7665-4538-B5EF-739D4557EC06}" v="20" dt="2023-05-10T16:52:25.618"/>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D7AC3CCA-C797-4891-BE02-D94E43425B78}" styleName="Medium Style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0882" autoAdjust="0"/>
    <p:restoredTop sz="93792" autoAdjust="0"/>
  </p:normalViewPr>
  <p:slideViewPr>
    <p:cSldViewPr>
      <p:cViewPr varScale="1">
        <p:scale>
          <a:sx n="72" d="100"/>
          <a:sy n="72" d="100"/>
        </p:scale>
        <p:origin x="420" y="66"/>
      </p:cViewPr>
      <p:guideLst>
        <p:guide orient="horz" pos="2160"/>
        <p:guide pos="3840"/>
      </p:guideLst>
    </p:cSldViewPr>
  </p:slideViewPr>
  <p:outlineViewPr>
    <p:cViewPr>
      <p:scale>
        <a:sx n="33" d="100"/>
        <a:sy n="33" d="100"/>
      </p:scale>
      <p:origin x="0" y="-38368"/>
    </p:cViewPr>
  </p:outlineViewPr>
  <p:notesTextViewPr>
    <p:cViewPr>
      <p:scale>
        <a:sx n="3" d="2"/>
        <a:sy n="3" d="2"/>
      </p:scale>
      <p:origin x="0" y="0"/>
    </p:cViewPr>
  </p:notesTextViewPr>
  <p:sorterViewPr>
    <p:cViewPr>
      <p:scale>
        <a:sx n="170" d="100"/>
        <a:sy n="170" d="100"/>
      </p:scale>
      <p:origin x="0" y="-12220"/>
    </p:cViewPr>
  </p:sorterViewPr>
  <p:notesViewPr>
    <p:cSldViewPr>
      <p:cViewPr varScale="1">
        <p:scale>
          <a:sx n="45" d="100"/>
          <a:sy n="45" d="100"/>
        </p:scale>
        <p:origin x="2288" y="6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 Type="http://schemas.openxmlformats.org/officeDocument/2006/relationships/customXml" Target="../customXml/item3.xml"/><Relationship Id="rId21" Type="http://schemas.openxmlformats.org/officeDocument/2006/relationships/slide" Target="slides/slide16.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microsoft.com/office/2015/10/relationships/revisionInfo" Target="revisionInfo.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tableStyles" Target="tableStyle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commentAuthors" Target="commentAuthors.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notesMaster" Target="notesMasters/notesMaster1.xml"/><Relationship Id="rId30"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49099" cy="496967"/>
          </a:xfrm>
          <a:prstGeom prst="rect">
            <a:avLst/>
          </a:prstGeom>
        </p:spPr>
        <p:txBody>
          <a:bodyPr vert="horz" lIns="95672" tIns="47835" rIns="95672" bIns="47835" rtlCol="0"/>
          <a:lstStyle>
            <a:lvl1pPr algn="l">
              <a:defRPr sz="1200"/>
            </a:lvl1pPr>
          </a:lstStyle>
          <a:p>
            <a:endParaRPr lang="fr-FR"/>
          </a:p>
        </p:txBody>
      </p:sp>
      <p:sp>
        <p:nvSpPr>
          <p:cNvPr id="3" name="Espace réservé de la date 2"/>
          <p:cNvSpPr>
            <a:spLocks noGrp="1"/>
          </p:cNvSpPr>
          <p:nvPr>
            <p:ph type="dt" idx="1"/>
          </p:nvPr>
        </p:nvSpPr>
        <p:spPr>
          <a:xfrm>
            <a:off x="3854939" y="0"/>
            <a:ext cx="2949099" cy="496967"/>
          </a:xfrm>
          <a:prstGeom prst="rect">
            <a:avLst/>
          </a:prstGeom>
        </p:spPr>
        <p:txBody>
          <a:bodyPr vert="horz" lIns="95672" tIns="47835" rIns="95672" bIns="47835" rtlCol="0"/>
          <a:lstStyle>
            <a:lvl1pPr algn="r">
              <a:defRPr sz="1200"/>
            </a:lvl1pPr>
          </a:lstStyle>
          <a:p>
            <a:fld id="{44EF74B2-8C0E-4E6E-9AFC-9A9FF5522854}" type="datetimeFigureOut">
              <a:rPr lang="fr-FR" smtClean="0"/>
              <a:t>11/05/2023</a:t>
            </a:fld>
            <a:endParaRPr lang="fr-FR"/>
          </a:p>
        </p:txBody>
      </p:sp>
      <p:sp>
        <p:nvSpPr>
          <p:cNvPr id="4" name="Espace réservé de l'image des diapositives 3"/>
          <p:cNvSpPr>
            <a:spLocks noGrp="1" noRot="1" noChangeAspect="1"/>
          </p:cNvSpPr>
          <p:nvPr>
            <p:ph type="sldImg" idx="2"/>
          </p:nvPr>
        </p:nvSpPr>
        <p:spPr>
          <a:xfrm>
            <a:off x="92075" y="746125"/>
            <a:ext cx="6621463" cy="3725863"/>
          </a:xfrm>
          <a:prstGeom prst="rect">
            <a:avLst/>
          </a:prstGeom>
          <a:noFill/>
          <a:ln w="12700">
            <a:solidFill>
              <a:prstClr val="black"/>
            </a:solidFill>
          </a:ln>
        </p:spPr>
        <p:txBody>
          <a:bodyPr vert="horz" lIns="95672" tIns="47835" rIns="95672" bIns="47835" rtlCol="0" anchor="ctr"/>
          <a:lstStyle/>
          <a:p>
            <a:endParaRPr lang="fr-FR"/>
          </a:p>
        </p:txBody>
      </p:sp>
      <p:sp>
        <p:nvSpPr>
          <p:cNvPr id="5" name="Espace réservé des commentaires 4"/>
          <p:cNvSpPr>
            <a:spLocks noGrp="1"/>
          </p:cNvSpPr>
          <p:nvPr>
            <p:ph type="body" sz="quarter" idx="3"/>
          </p:nvPr>
        </p:nvSpPr>
        <p:spPr>
          <a:xfrm>
            <a:off x="680562" y="4721186"/>
            <a:ext cx="5444490" cy="4472702"/>
          </a:xfrm>
          <a:prstGeom prst="rect">
            <a:avLst/>
          </a:prstGeom>
        </p:spPr>
        <p:txBody>
          <a:bodyPr vert="horz" lIns="95672" tIns="47835" rIns="95672" bIns="47835" rtlCol="0"/>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6" name="Espace réservé du pied de page 5"/>
          <p:cNvSpPr>
            <a:spLocks noGrp="1"/>
          </p:cNvSpPr>
          <p:nvPr>
            <p:ph type="ftr" sz="quarter" idx="4"/>
          </p:nvPr>
        </p:nvSpPr>
        <p:spPr>
          <a:xfrm>
            <a:off x="0" y="9440646"/>
            <a:ext cx="2949099" cy="496967"/>
          </a:xfrm>
          <a:prstGeom prst="rect">
            <a:avLst/>
          </a:prstGeom>
        </p:spPr>
        <p:txBody>
          <a:bodyPr vert="horz" lIns="95672" tIns="47835" rIns="95672" bIns="47835" rtlCol="0" anchor="b"/>
          <a:lstStyle>
            <a:lvl1pPr algn="l">
              <a:defRPr sz="1200"/>
            </a:lvl1pPr>
          </a:lstStyle>
          <a:p>
            <a:endParaRPr lang="fr-FR"/>
          </a:p>
        </p:txBody>
      </p:sp>
      <p:sp>
        <p:nvSpPr>
          <p:cNvPr id="7" name="Espace réservé du numéro de diapositive 6"/>
          <p:cNvSpPr>
            <a:spLocks noGrp="1"/>
          </p:cNvSpPr>
          <p:nvPr>
            <p:ph type="sldNum" sz="quarter" idx="5"/>
          </p:nvPr>
        </p:nvSpPr>
        <p:spPr>
          <a:xfrm>
            <a:off x="3854939" y="9440646"/>
            <a:ext cx="2949099" cy="496967"/>
          </a:xfrm>
          <a:prstGeom prst="rect">
            <a:avLst/>
          </a:prstGeom>
        </p:spPr>
        <p:txBody>
          <a:bodyPr vert="horz" lIns="95672" tIns="47835" rIns="95672" bIns="47835" rtlCol="0" anchor="b"/>
          <a:lstStyle>
            <a:lvl1pPr algn="r">
              <a:defRPr sz="1200"/>
            </a:lvl1pPr>
          </a:lstStyle>
          <a:p>
            <a:fld id="{490C4E37-AD95-4E4D-9370-6D58178A1DC8}" type="slidenum">
              <a:rPr lang="fr-FR" smtClean="0"/>
              <a:t>‹#›</a:t>
            </a:fld>
            <a:endParaRPr lang="fr-FR"/>
          </a:p>
        </p:txBody>
      </p:sp>
    </p:spTree>
    <p:extLst>
      <p:ext uri="{BB962C8B-B14F-4D97-AF65-F5344CB8AC3E}">
        <p14:creationId xmlns:p14="http://schemas.microsoft.com/office/powerpoint/2010/main" val="241219001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22250" y="809625"/>
            <a:ext cx="7200900" cy="4051300"/>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defTabSz="955025">
              <a:defRPr/>
            </a:pPr>
            <a:fld id="{CF0D6D01-EAB7-41B9-938B-EB132FF9F011}" type="slidenum">
              <a:rPr lang="en-GB">
                <a:solidFill>
                  <a:prstClr val="black"/>
                </a:solidFill>
              </a:rPr>
              <a:pPr defTabSz="955025">
                <a:defRPr/>
              </a:pPr>
              <a:t>2</a:t>
            </a:fld>
            <a:endParaRPr lang="en-GB" dirty="0">
              <a:solidFill>
                <a:prstClr val="black"/>
              </a:solidFill>
            </a:endParaRPr>
          </a:p>
        </p:txBody>
      </p:sp>
    </p:spTree>
    <p:extLst>
      <p:ext uri="{BB962C8B-B14F-4D97-AF65-F5344CB8AC3E}">
        <p14:creationId xmlns:p14="http://schemas.microsoft.com/office/powerpoint/2010/main" val="254317635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22250" y="809625"/>
            <a:ext cx="7200900" cy="4051300"/>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955025" rtl="0" eaLnBrk="1" fontAlgn="auto" latinLnBrk="0" hangingPunct="1">
              <a:lnSpc>
                <a:spcPct val="100000"/>
              </a:lnSpc>
              <a:spcBef>
                <a:spcPts val="0"/>
              </a:spcBef>
              <a:spcAft>
                <a:spcPts val="0"/>
              </a:spcAft>
              <a:buClrTx/>
              <a:buSzTx/>
              <a:buFontTx/>
              <a:buNone/>
              <a:tabLst/>
              <a:defRPr/>
            </a:pPr>
            <a:fld id="{CF0D6D01-EAB7-41B9-938B-EB132FF9F011}" type="slidenum">
              <a:rPr kumimoji="0" lang="en-GB" sz="1200" b="0" i="0" u="none" strike="noStrike" kern="1200" cap="none" spc="0" normalizeH="0" baseline="0" noProof="0">
                <a:ln>
                  <a:noFill/>
                </a:ln>
                <a:solidFill>
                  <a:prstClr val="black"/>
                </a:solidFill>
                <a:effectLst/>
                <a:uLnTx/>
                <a:uFillTx/>
                <a:latin typeface="Calibri"/>
                <a:ea typeface="+mn-ea"/>
                <a:cs typeface="+mn-cs"/>
              </a:rPr>
              <a:pPr marL="0" marR="0" lvl="0" indent="0" algn="r" defTabSz="955025" rtl="0" eaLnBrk="1" fontAlgn="auto" latinLnBrk="0" hangingPunct="1">
                <a:lnSpc>
                  <a:spcPct val="100000"/>
                </a:lnSpc>
                <a:spcBef>
                  <a:spcPts val="0"/>
                </a:spcBef>
                <a:spcAft>
                  <a:spcPts val="0"/>
                </a:spcAft>
                <a:buClrTx/>
                <a:buSzTx/>
                <a:buFontTx/>
                <a:buNone/>
                <a:tabLst/>
                <a:defRPr/>
              </a:pPr>
              <a:t>3</a:t>
            </a:fld>
            <a:endParaRPr kumimoji="0" lang="en-GB"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52656203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22250" y="809625"/>
            <a:ext cx="7200900" cy="4051300"/>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defTabSz="955025">
              <a:defRPr/>
            </a:pPr>
            <a:fld id="{CF0D6D01-EAB7-41B9-938B-EB132FF9F011}" type="slidenum">
              <a:rPr lang="en-GB">
                <a:solidFill>
                  <a:prstClr val="black"/>
                </a:solidFill>
              </a:rPr>
              <a:pPr defTabSz="955025">
                <a:defRPr/>
              </a:pPr>
              <a:t>21</a:t>
            </a:fld>
            <a:endParaRPr lang="en-GB" dirty="0">
              <a:solidFill>
                <a:prstClr val="black"/>
              </a:solidFill>
            </a:endParaRPr>
          </a:p>
        </p:txBody>
      </p:sp>
    </p:spTree>
    <p:extLst>
      <p:ext uri="{BB962C8B-B14F-4D97-AF65-F5344CB8AC3E}">
        <p14:creationId xmlns:p14="http://schemas.microsoft.com/office/powerpoint/2010/main" val="209677466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solidFill>
          <a:srgbClr val="1E7FB8"/>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75784755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A6F98B-C2DC-4046-B774-4958680DAFE7}"/>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92D92DC4-0CF3-4EB2-AEFD-D29FF04E63E7}"/>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DD13FF69-851C-4D6E-AE9C-6057CF9A1176}"/>
              </a:ext>
            </a:extLst>
          </p:cNvPr>
          <p:cNvSpPr>
            <a:spLocks noGrp="1"/>
          </p:cNvSpPr>
          <p:nvPr>
            <p:ph type="dt" sz="half" idx="10"/>
          </p:nvPr>
        </p:nvSpPr>
        <p:spPr/>
        <p:txBody>
          <a:bodyPr/>
          <a:lstStyle/>
          <a:p>
            <a:fld id="{974BD823-0DE5-43E6-AB41-238CAFDD4A97}" type="datetimeFigureOut">
              <a:rPr lang="en-US" smtClean="0"/>
              <a:pPr/>
              <a:t>5/11/2023</a:t>
            </a:fld>
            <a:endParaRPr lang="en-US"/>
          </a:p>
        </p:txBody>
      </p:sp>
      <p:sp>
        <p:nvSpPr>
          <p:cNvPr id="5" name="Footer Placeholder 4">
            <a:extLst>
              <a:ext uri="{FF2B5EF4-FFF2-40B4-BE49-F238E27FC236}">
                <a16:creationId xmlns:a16="http://schemas.microsoft.com/office/drawing/2014/main" id="{D36826D3-0308-46D4-B2CF-060FAC26AD0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7D7FF9F-1347-4578-9645-A71F6CBCD3D4}"/>
              </a:ext>
            </a:extLst>
          </p:cNvPr>
          <p:cNvSpPr>
            <a:spLocks noGrp="1"/>
          </p:cNvSpPr>
          <p:nvPr>
            <p:ph type="sldNum" sz="quarter" idx="12"/>
          </p:nvPr>
        </p:nvSpPr>
        <p:spPr/>
        <p:txBody>
          <a:bodyPr/>
          <a:lstStyle/>
          <a:p>
            <a:pPr defTabSz="912788">
              <a:defRPr/>
            </a:pPr>
            <a:fld id="{7698B45C-09C7-497B-9261-07F290CB2D4C}" type="slidenum">
              <a:rPr lang="en-US" smtClean="0">
                <a:solidFill>
                  <a:prstClr val="white"/>
                </a:solidFill>
              </a:rPr>
              <a:pPr defTabSz="912788">
                <a:defRPr/>
              </a:pPr>
              <a:t>‹#›</a:t>
            </a:fld>
            <a:endParaRPr lang="en-US" dirty="0">
              <a:solidFill>
                <a:prstClr val="white"/>
              </a:solidFill>
            </a:endParaRPr>
          </a:p>
        </p:txBody>
      </p:sp>
    </p:spTree>
    <p:extLst>
      <p:ext uri="{BB962C8B-B14F-4D97-AF65-F5344CB8AC3E}">
        <p14:creationId xmlns:p14="http://schemas.microsoft.com/office/powerpoint/2010/main" val="79776357"/>
      </p:ext>
    </p:extLst>
  </p:cSld>
  <p:clrMapOvr>
    <a:masterClrMapping/>
  </p:clrMapOvr>
  <p:hf hdr="0"/>
</p:sldLayout>
</file>

<file path=ppt/slideLayouts/slideLayout1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9AB7F52-8D77-46E0-995B-E670EAE957A5}"/>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3741A82F-9071-4509-988E-475DCDF996F7}"/>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4F4B00F-3FA4-463F-9E7C-EED727A104B3}"/>
              </a:ext>
            </a:extLst>
          </p:cNvPr>
          <p:cNvSpPr>
            <a:spLocks noGrp="1"/>
          </p:cNvSpPr>
          <p:nvPr>
            <p:ph type="dt" sz="half" idx="10"/>
          </p:nvPr>
        </p:nvSpPr>
        <p:spPr/>
        <p:txBody>
          <a:bodyPr/>
          <a:lstStyle/>
          <a:p>
            <a:fld id="{974BD823-0DE5-43E6-AB41-238CAFDD4A97}" type="datetimeFigureOut">
              <a:rPr lang="en-US" smtClean="0"/>
              <a:pPr/>
              <a:t>5/11/2023</a:t>
            </a:fld>
            <a:endParaRPr lang="en-US"/>
          </a:p>
        </p:txBody>
      </p:sp>
      <p:sp>
        <p:nvSpPr>
          <p:cNvPr id="5" name="Footer Placeholder 4">
            <a:extLst>
              <a:ext uri="{FF2B5EF4-FFF2-40B4-BE49-F238E27FC236}">
                <a16:creationId xmlns:a16="http://schemas.microsoft.com/office/drawing/2014/main" id="{E10580BF-483B-442C-A44B-BF511921294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0B14D00-D40F-4180-9F47-C875D87AEB41}"/>
              </a:ext>
            </a:extLst>
          </p:cNvPr>
          <p:cNvSpPr>
            <a:spLocks noGrp="1"/>
          </p:cNvSpPr>
          <p:nvPr>
            <p:ph type="sldNum" sz="quarter" idx="12"/>
          </p:nvPr>
        </p:nvSpPr>
        <p:spPr/>
        <p:txBody>
          <a:bodyPr/>
          <a:lstStyle/>
          <a:p>
            <a:pPr defTabSz="912788">
              <a:defRPr/>
            </a:pPr>
            <a:fld id="{7698B45C-09C7-497B-9261-07F290CB2D4C}" type="slidenum">
              <a:rPr lang="en-US" smtClean="0">
                <a:solidFill>
                  <a:prstClr val="white"/>
                </a:solidFill>
              </a:rPr>
              <a:pPr defTabSz="912788">
                <a:defRPr/>
              </a:pPr>
              <a:t>‹#›</a:t>
            </a:fld>
            <a:endParaRPr lang="en-US" dirty="0">
              <a:solidFill>
                <a:prstClr val="white"/>
              </a:solidFill>
            </a:endParaRPr>
          </a:p>
        </p:txBody>
      </p:sp>
    </p:spTree>
    <p:extLst>
      <p:ext uri="{BB962C8B-B14F-4D97-AF65-F5344CB8AC3E}">
        <p14:creationId xmlns:p14="http://schemas.microsoft.com/office/powerpoint/2010/main" val="777044172"/>
      </p:ext>
    </p:extLst>
  </p:cSld>
  <p:clrMapOvr>
    <a:masterClrMapping/>
  </p:clrMapOvr>
  <p:hf hdr="0"/>
</p:sldLayout>
</file>

<file path=ppt/slideLayouts/slideLayout1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E7B015-FCC7-43C2-82BB-69BAC28188AB}"/>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D48723DD-78F7-4EE4-B261-C91829CF59CE}"/>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8525C656-1CB3-4A2D-B3EC-4E21930DB322}"/>
              </a:ext>
            </a:extLst>
          </p:cNvPr>
          <p:cNvSpPr>
            <a:spLocks noGrp="1"/>
          </p:cNvSpPr>
          <p:nvPr>
            <p:ph type="dt" sz="half" idx="10"/>
          </p:nvPr>
        </p:nvSpPr>
        <p:spPr/>
        <p:txBody>
          <a:bodyPr/>
          <a:lstStyle/>
          <a:p>
            <a:fld id="{974BD823-0DE5-43E6-AB41-238CAFDD4A97}" type="datetimeFigureOut">
              <a:rPr lang="en-US" smtClean="0"/>
              <a:pPr/>
              <a:t>5/11/2023</a:t>
            </a:fld>
            <a:endParaRPr lang="en-US"/>
          </a:p>
        </p:txBody>
      </p:sp>
      <p:sp>
        <p:nvSpPr>
          <p:cNvPr id="5" name="Footer Placeholder 4">
            <a:extLst>
              <a:ext uri="{FF2B5EF4-FFF2-40B4-BE49-F238E27FC236}">
                <a16:creationId xmlns:a16="http://schemas.microsoft.com/office/drawing/2014/main" id="{15A4EB75-861C-4BEF-88CC-96C66408EB6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941EFDA-5497-4D4C-8EF6-3812AF7C62B8}"/>
              </a:ext>
            </a:extLst>
          </p:cNvPr>
          <p:cNvSpPr>
            <a:spLocks noGrp="1"/>
          </p:cNvSpPr>
          <p:nvPr>
            <p:ph type="sldNum" sz="quarter" idx="12"/>
          </p:nvPr>
        </p:nvSpPr>
        <p:spPr/>
        <p:txBody>
          <a:bodyPr/>
          <a:lstStyle/>
          <a:p>
            <a:pPr defTabSz="912788">
              <a:defRPr/>
            </a:pPr>
            <a:fld id="{7698B45C-09C7-497B-9261-07F290CB2D4C}" type="slidenum">
              <a:rPr lang="en-US" smtClean="0">
                <a:solidFill>
                  <a:prstClr val="white"/>
                </a:solidFill>
              </a:rPr>
              <a:pPr defTabSz="912788">
                <a:defRPr/>
              </a:pPr>
              <a:t>‹#›</a:t>
            </a:fld>
            <a:endParaRPr lang="en-US" dirty="0">
              <a:solidFill>
                <a:prstClr val="white"/>
              </a:solidFill>
            </a:endParaRPr>
          </a:p>
        </p:txBody>
      </p:sp>
    </p:spTree>
    <p:extLst>
      <p:ext uri="{BB962C8B-B14F-4D97-AF65-F5344CB8AC3E}">
        <p14:creationId xmlns:p14="http://schemas.microsoft.com/office/powerpoint/2010/main" val="1728652934"/>
      </p:ext>
    </p:extLst>
  </p:cSld>
  <p:clrMapOvr>
    <a:masterClrMapping/>
  </p:clrMapOvr>
  <p:hf hdr="0"/>
</p:sldLayout>
</file>

<file path=ppt/slideLayouts/slideLayout1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32A6B4-BF9D-4639-846F-34319DDF118A}"/>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B6419300-A245-43C3-A81C-39BB0DFC23BE}"/>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98A3DD36-5093-448F-9D18-4C1F4BBF475F}"/>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DFA44860-C7BD-4339-B6C4-4D9382A8C4EB}"/>
              </a:ext>
            </a:extLst>
          </p:cNvPr>
          <p:cNvSpPr>
            <a:spLocks noGrp="1"/>
          </p:cNvSpPr>
          <p:nvPr>
            <p:ph type="dt" sz="half" idx="10"/>
          </p:nvPr>
        </p:nvSpPr>
        <p:spPr/>
        <p:txBody>
          <a:bodyPr/>
          <a:lstStyle/>
          <a:p>
            <a:fld id="{974BD823-0DE5-43E6-AB41-238CAFDD4A97}" type="datetimeFigureOut">
              <a:rPr lang="en-US" smtClean="0"/>
              <a:pPr/>
              <a:t>5/11/2023</a:t>
            </a:fld>
            <a:endParaRPr lang="en-US"/>
          </a:p>
        </p:txBody>
      </p:sp>
      <p:sp>
        <p:nvSpPr>
          <p:cNvPr id="6" name="Footer Placeholder 5">
            <a:extLst>
              <a:ext uri="{FF2B5EF4-FFF2-40B4-BE49-F238E27FC236}">
                <a16:creationId xmlns:a16="http://schemas.microsoft.com/office/drawing/2014/main" id="{32140565-C587-46B8-A6AE-240CCCCF3564}"/>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F0DD0A8-953C-4286-85AF-4E6BF920F3CB}"/>
              </a:ext>
            </a:extLst>
          </p:cNvPr>
          <p:cNvSpPr>
            <a:spLocks noGrp="1"/>
          </p:cNvSpPr>
          <p:nvPr>
            <p:ph type="sldNum" sz="quarter" idx="12"/>
          </p:nvPr>
        </p:nvSpPr>
        <p:spPr/>
        <p:txBody>
          <a:bodyPr/>
          <a:lstStyle/>
          <a:p>
            <a:fld id="{FA094FBA-26BF-4F1F-AA2C-E80224848586}" type="slidenum">
              <a:rPr lang="en-US" smtClean="0"/>
              <a:pPr/>
              <a:t>‹#›</a:t>
            </a:fld>
            <a:endParaRPr lang="en-US"/>
          </a:p>
        </p:txBody>
      </p:sp>
    </p:spTree>
    <p:extLst>
      <p:ext uri="{BB962C8B-B14F-4D97-AF65-F5344CB8AC3E}">
        <p14:creationId xmlns:p14="http://schemas.microsoft.com/office/powerpoint/2010/main" val="352788812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B49341-94B4-4FA0-A594-BB86BBA4B9CB}"/>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D53F724A-23FF-41A8-BA64-9760D631231E}"/>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DBEF3D9F-C5EC-4980-9522-1CC18D364BD7}"/>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80629468-B475-44ED-B03A-4A858899A6B5}"/>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3FC26735-C606-402F-BD2C-497EC21B41B6}"/>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B0F64F49-DD93-42BD-935F-F7E0D55BA517}"/>
              </a:ext>
            </a:extLst>
          </p:cNvPr>
          <p:cNvSpPr>
            <a:spLocks noGrp="1"/>
          </p:cNvSpPr>
          <p:nvPr>
            <p:ph type="dt" sz="half" idx="10"/>
          </p:nvPr>
        </p:nvSpPr>
        <p:spPr/>
        <p:txBody>
          <a:bodyPr/>
          <a:lstStyle/>
          <a:p>
            <a:fld id="{974BD823-0DE5-43E6-AB41-238CAFDD4A97}" type="datetimeFigureOut">
              <a:rPr lang="en-US" smtClean="0"/>
              <a:pPr/>
              <a:t>5/11/2023</a:t>
            </a:fld>
            <a:endParaRPr lang="en-US"/>
          </a:p>
        </p:txBody>
      </p:sp>
      <p:sp>
        <p:nvSpPr>
          <p:cNvPr id="8" name="Footer Placeholder 7">
            <a:extLst>
              <a:ext uri="{FF2B5EF4-FFF2-40B4-BE49-F238E27FC236}">
                <a16:creationId xmlns:a16="http://schemas.microsoft.com/office/drawing/2014/main" id="{639AA511-A0FD-49AC-8944-6A1B9CFD2A5A}"/>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684244AE-2E2D-4F2B-B50B-0DD624CD7223}"/>
              </a:ext>
            </a:extLst>
          </p:cNvPr>
          <p:cNvSpPr>
            <a:spLocks noGrp="1"/>
          </p:cNvSpPr>
          <p:nvPr>
            <p:ph type="sldNum" sz="quarter" idx="12"/>
          </p:nvPr>
        </p:nvSpPr>
        <p:spPr/>
        <p:txBody>
          <a:bodyPr/>
          <a:lstStyle/>
          <a:p>
            <a:pPr defTabSz="912788">
              <a:defRPr/>
            </a:pPr>
            <a:fld id="{7698B45C-09C7-497B-9261-07F290CB2D4C}" type="slidenum">
              <a:rPr lang="en-US" smtClean="0">
                <a:solidFill>
                  <a:prstClr val="white"/>
                </a:solidFill>
              </a:rPr>
              <a:pPr defTabSz="912788">
                <a:defRPr/>
              </a:pPr>
              <a:t>‹#›</a:t>
            </a:fld>
            <a:endParaRPr lang="en-US" dirty="0">
              <a:solidFill>
                <a:prstClr val="white"/>
              </a:solidFill>
            </a:endParaRPr>
          </a:p>
        </p:txBody>
      </p:sp>
      <p:sp>
        <p:nvSpPr>
          <p:cNvPr id="10" name="Rectangle 9">
            <a:extLst>
              <a:ext uri="{FF2B5EF4-FFF2-40B4-BE49-F238E27FC236}">
                <a16:creationId xmlns:a16="http://schemas.microsoft.com/office/drawing/2014/main" id="{DB92DD37-0231-477D-8F86-A954D9C5B5AD}"/>
              </a:ext>
            </a:extLst>
          </p:cNvPr>
          <p:cNvSpPr/>
          <p:nvPr userDrawn="1"/>
        </p:nvSpPr>
        <p:spPr bwMode="auto">
          <a:xfrm>
            <a:off x="3" y="6019720"/>
            <a:ext cx="7536157" cy="838280"/>
          </a:xfrm>
          <a:prstGeom prst="rect">
            <a:avLst/>
          </a:prstGeom>
          <a:solidFill>
            <a:srgbClr val="1E7FB8"/>
          </a:solidFill>
          <a:ln w="9525" cap="flat" cmpd="sng" algn="ctr">
            <a:noFill/>
            <a:prstDash val="solid"/>
            <a:round/>
            <a:headEnd type="none" w="med" len="med"/>
            <a:tailEnd type="none" w="med" len="med"/>
          </a:ln>
          <a:effectLst/>
        </p:spPr>
        <p:txBody>
          <a:bodyPr vert="horz" wrap="square" lIns="77868" tIns="38934" rIns="77868" bIns="38934" numCol="1" spcCol="0" rtlCol="0" anchor="t" anchorCtr="0" compatLnSpc="1">
            <a:prstTxWarp prst="textNoShape">
              <a:avLst/>
            </a:prstTxWarp>
          </a:bodyPr>
          <a:lstStyle/>
          <a:p>
            <a:pPr marL="0" marR="0" lvl="0" indent="0" algn="l" defTabSz="888264" rtl="1" eaLnBrk="1" fontAlgn="base" latinLnBrk="0" hangingPunct="1">
              <a:lnSpc>
                <a:spcPct val="100000"/>
              </a:lnSpc>
              <a:spcBef>
                <a:spcPct val="0"/>
              </a:spcBef>
              <a:spcAft>
                <a:spcPct val="0"/>
              </a:spcAft>
              <a:buClrTx/>
              <a:buSzTx/>
              <a:buFontTx/>
              <a:buNone/>
              <a:tabLst/>
              <a:defRPr/>
            </a:pPr>
            <a:endParaRPr kumimoji="0" lang="en-GB" sz="3400" b="1" i="0" u="none" strike="noStrike" kern="1200" cap="none" spc="0" normalizeH="0" baseline="0" noProof="0">
              <a:ln>
                <a:noFill/>
              </a:ln>
              <a:solidFill>
                <a:srgbClr val="000066"/>
              </a:solidFill>
              <a:effectLst/>
              <a:uLnTx/>
              <a:uFillTx/>
              <a:latin typeface="Arial"/>
              <a:ea typeface="+mn-ea"/>
              <a:cs typeface="Arial"/>
            </a:endParaRPr>
          </a:p>
        </p:txBody>
      </p:sp>
      <p:pic>
        <p:nvPicPr>
          <p:cNvPr id="11" name="Image3">
            <a:extLst>
              <a:ext uri="{FF2B5EF4-FFF2-40B4-BE49-F238E27FC236}">
                <a16:creationId xmlns:a16="http://schemas.microsoft.com/office/drawing/2014/main" id="{DCC1F741-6F85-4FAF-BF06-EF71F2AAB5A6}"/>
              </a:ext>
            </a:extLst>
          </p:cNvPr>
          <p:cNvPicPr/>
          <p:nvPr userDrawn="1"/>
        </p:nvPicPr>
        <p:blipFill>
          <a:blip r:embed="rId2">
            <a:lum/>
            <a:alphaModFix/>
          </a:blip>
          <a:srcRect/>
          <a:stretch>
            <a:fillRect/>
          </a:stretch>
        </p:blipFill>
        <p:spPr>
          <a:xfrm>
            <a:off x="3" y="6019720"/>
            <a:ext cx="1380664" cy="838280"/>
          </a:xfrm>
          <a:prstGeom prst="rect">
            <a:avLst/>
          </a:prstGeom>
        </p:spPr>
      </p:pic>
    </p:spTree>
    <p:extLst>
      <p:ext uri="{BB962C8B-B14F-4D97-AF65-F5344CB8AC3E}">
        <p14:creationId xmlns:p14="http://schemas.microsoft.com/office/powerpoint/2010/main" val="126509621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25E8C2-03EE-4D4E-AAD6-874D187734A1}"/>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B234CBB4-ECBF-4DC5-BCB7-A5BA210E8F6A}"/>
              </a:ext>
            </a:extLst>
          </p:cNvPr>
          <p:cNvSpPr>
            <a:spLocks noGrp="1"/>
          </p:cNvSpPr>
          <p:nvPr>
            <p:ph type="dt" sz="half" idx="10"/>
          </p:nvPr>
        </p:nvSpPr>
        <p:spPr/>
        <p:txBody>
          <a:bodyPr/>
          <a:lstStyle/>
          <a:p>
            <a:fld id="{974BD823-0DE5-43E6-AB41-238CAFDD4A97}" type="datetimeFigureOut">
              <a:rPr lang="en-US" smtClean="0"/>
              <a:pPr/>
              <a:t>5/11/2023</a:t>
            </a:fld>
            <a:endParaRPr lang="en-US"/>
          </a:p>
        </p:txBody>
      </p:sp>
      <p:sp>
        <p:nvSpPr>
          <p:cNvPr id="4" name="Footer Placeholder 3">
            <a:extLst>
              <a:ext uri="{FF2B5EF4-FFF2-40B4-BE49-F238E27FC236}">
                <a16:creationId xmlns:a16="http://schemas.microsoft.com/office/drawing/2014/main" id="{49C487FE-39D5-4C5A-AE16-BA3ED582EA37}"/>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E9EC8AE5-6FE8-4C49-8E12-87471FC00E76}"/>
              </a:ext>
            </a:extLst>
          </p:cNvPr>
          <p:cNvSpPr>
            <a:spLocks noGrp="1"/>
          </p:cNvSpPr>
          <p:nvPr>
            <p:ph type="sldNum" sz="quarter" idx="12"/>
          </p:nvPr>
        </p:nvSpPr>
        <p:spPr/>
        <p:txBody>
          <a:bodyPr/>
          <a:lstStyle/>
          <a:p>
            <a:pPr defTabSz="912788">
              <a:defRPr/>
            </a:pPr>
            <a:fld id="{7698B45C-09C7-497B-9261-07F290CB2D4C}" type="slidenum">
              <a:rPr lang="en-US" smtClean="0">
                <a:solidFill>
                  <a:prstClr val="white"/>
                </a:solidFill>
              </a:rPr>
              <a:pPr defTabSz="912788">
                <a:defRPr/>
              </a:pPr>
              <a:t>‹#›</a:t>
            </a:fld>
            <a:endParaRPr lang="en-US" dirty="0">
              <a:solidFill>
                <a:prstClr val="white"/>
              </a:solidFill>
            </a:endParaRPr>
          </a:p>
        </p:txBody>
      </p:sp>
    </p:spTree>
    <p:extLst>
      <p:ext uri="{BB962C8B-B14F-4D97-AF65-F5344CB8AC3E}">
        <p14:creationId xmlns:p14="http://schemas.microsoft.com/office/powerpoint/2010/main" val="2407332074"/>
      </p:ext>
    </p:extLst>
  </p:cSld>
  <p:clrMapOvr>
    <a:masterClrMapping/>
  </p:clrMapOvr>
  <p:hf hdr="0"/>
</p:sldLayout>
</file>

<file path=ppt/slideLayouts/slideLayout1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21AA7EE3-DA78-45EC-A26A-146C9B28B81C}"/>
              </a:ext>
            </a:extLst>
          </p:cNvPr>
          <p:cNvSpPr>
            <a:spLocks noGrp="1"/>
          </p:cNvSpPr>
          <p:nvPr>
            <p:ph type="dt" sz="half" idx="10"/>
          </p:nvPr>
        </p:nvSpPr>
        <p:spPr/>
        <p:txBody>
          <a:bodyPr/>
          <a:lstStyle/>
          <a:p>
            <a:fld id="{974BD823-0DE5-43E6-AB41-238CAFDD4A97}" type="datetimeFigureOut">
              <a:rPr lang="en-US" smtClean="0"/>
              <a:pPr/>
              <a:t>5/11/2023</a:t>
            </a:fld>
            <a:endParaRPr lang="en-US"/>
          </a:p>
        </p:txBody>
      </p:sp>
      <p:sp>
        <p:nvSpPr>
          <p:cNvPr id="3" name="Footer Placeholder 2">
            <a:extLst>
              <a:ext uri="{FF2B5EF4-FFF2-40B4-BE49-F238E27FC236}">
                <a16:creationId xmlns:a16="http://schemas.microsoft.com/office/drawing/2014/main" id="{A33D1054-56FC-414E-9596-27BD8DF0E970}"/>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62340AC4-D3E3-4ECF-8D04-21EFA78DB0B5}"/>
              </a:ext>
            </a:extLst>
          </p:cNvPr>
          <p:cNvSpPr>
            <a:spLocks noGrp="1"/>
          </p:cNvSpPr>
          <p:nvPr>
            <p:ph type="sldNum" sz="quarter" idx="12"/>
          </p:nvPr>
        </p:nvSpPr>
        <p:spPr/>
        <p:txBody>
          <a:bodyPr/>
          <a:lstStyle/>
          <a:p>
            <a:pPr defTabSz="912788">
              <a:defRPr/>
            </a:pPr>
            <a:fld id="{7698B45C-09C7-497B-9261-07F290CB2D4C}" type="slidenum">
              <a:rPr lang="en-US" smtClean="0">
                <a:solidFill>
                  <a:prstClr val="white"/>
                </a:solidFill>
              </a:rPr>
              <a:pPr defTabSz="912788">
                <a:defRPr/>
              </a:pPr>
              <a:t>‹#›</a:t>
            </a:fld>
            <a:endParaRPr lang="en-US" dirty="0">
              <a:solidFill>
                <a:prstClr val="white"/>
              </a:solidFill>
            </a:endParaRPr>
          </a:p>
        </p:txBody>
      </p:sp>
    </p:spTree>
    <p:extLst>
      <p:ext uri="{BB962C8B-B14F-4D97-AF65-F5344CB8AC3E}">
        <p14:creationId xmlns:p14="http://schemas.microsoft.com/office/powerpoint/2010/main" val="2177637210"/>
      </p:ext>
    </p:extLst>
  </p:cSld>
  <p:clrMapOvr>
    <a:masterClrMapping/>
  </p:clrMapOvr>
  <p:hf hdr="0"/>
</p:sldLayout>
</file>

<file path=ppt/slideLayouts/slideLayout1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28502B-E6C3-4C6A-A383-AA3860DE4A3B}"/>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963AE0E4-F104-4513-8F01-33B9FF724E85}"/>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1201BD55-0B3A-44E1-9390-DC98A7101C8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4F84C712-BE7C-439D-8B57-9D459FC495BA}"/>
              </a:ext>
            </a:extLst>
          </p:cNvPr>
          <p:cNvSpPr>
            <a:spLocks noGrp="1"/>
          </p:cNvSpPr>
          <p:nvPr>
            <p:ph type="dt" sz="half" idx="10"/>
          </p:nvPr>
        </p:nvSpPr>
        <p:spPr/>
        <p:txBody>
          <a:bodyPr/>
          <a:lstStyle/>
          <a:p>
            <a:fld id="{974BD823-0DE5-43E6-AB41-238CAFDD4A97}" type="datetimeFigureOut">
              <a:rPr lang="en-US" smtClean="0"/>
              <a:pPr/>
              <a:t>5/11/2023</a:t>
            </a:fld>
            <a:endParaRPr lang="en-US"/>
          </a:p>
        </p:txBody>
      </p:sp>
      <p:sp>
        <p:nvSpPr>
          <p:cNvPr id="6" name="Footer Placeholder 5">
            <a:extLst>
              <a:ext uri="{FF2B5EF4-FFF2-40B4-BE49-F238E27FC236}">
                <a16:creationId xmlns:a16="http://schemas.microsoft.com/office/drawing/2014/main" id="{33FD4AEB-BE4F-4BC3-AB1E-C4E2F6B18791}"/>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8137A8B2-5A7D-4AE3-ACB3-7C52E646B68C}"/>
              </a:ext>
            </a:extLst>
          </p:cNvPr>
          <p:cNvSpPr>
            <a:spLocks noGrp="1"/>
          </p:cNvSpPr>
          <p:nvPr>
            <p:ph type="sldNum" sz="quarter" idx="12"/>
          </p:nvPr>
        </p:nvSpPr>
        <p:spPr/>
        <p:txBody>
          <a:bodyPr/>
          <a:lstStyle/>
          <a:p>
            <a:pPr defTabSz="912788">
              <a:defRPr/>
            </a:pPr>
            <a:fld id="{7698B45C-09C7-497B-9261-07F290CB2D4C}" type="slidenum">
              <a:rPr lang="en-US" smtClean="0">
                <a:solidFill>
                  <a:prstClr val="white"/>
                </a:solidFill>
              </a:rPr>
              <a:pPr defTabSz="912788">
                <a:defRPr/>
              </a:pPr>
              <a:t>‹#›</a:t>
            </a:fld>
            <a:endParaRPr lang="en-US" dirty="0">
              <a:solidFill>
                <a:prstClr val="white"/>
              </a:solidFill>
            </a:endParaRPr>
          </a:p>
        </p:txBody>
      </p:sp>
    </p:spTree>
    <p:extLst>
      <p:ext uri="{BB962C8B-B14F-4D97-AF65-F5344CB8AC3E}">
        <p14:creationId xmlns:p14="http://schemas.microsoft.com/office/powerpoint/2010/main" val="2572255806"/>
      </p:ext>
    </p:extLst>
  </p:cSld>
  <p:clrMapOvr>
    <a:masterClrMapping/>
  </p:clrMapOvr>
  <p:hf hdr="0"/>
</p:sldLayout>
</file>

<file path=ppt/slideLayouts/slideLayout1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07C3C0-6249-433F-8172-243A5E50692D}"/>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E01787BF-9FE0-49EF-9D7F-95876D536D61}"/>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a:extLst>
              <a:ext uri="{FF2B5EF4-FFF2-40B4-BE49-F238E27FC236}">
                <a16:creationId xmlns:a16="http://schemas.microsoft.com/office/drawing/2014/main" id="{F6479F68-F6C7-4675-B542-95CCAFE5F38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815F8553-9FDF-4346-9136-63F2B0E4C7D3}"/>
              </a:ext>
            </a:extLst>
          </p:cNvPr>
          <p:cNvSpPr>
            <a:spLocks noGrp="1"/>
          </p:cNvSpPr>
          <p:nvPr>
            <p:ph type="dt" sz="half" idx="10"/>
          </p:nvPr>
        </p:nvSpPr>
        <p:spPr/>
        <p:txBody>
          <a:bodyPr/>
          <a:lstStyle/>
          <a:p>
            <a:fld id="{974BD823-0DE5-43E6-AB41-238CAFDD4A97}" type="datetimeFigureOut">
              <a:rPr lang="en-US" smtClean="0"/>
              <a:pPr/>
              <a:t>5/11/2023</a:t>
            </a:fld>
            <a:endParaRPr lang="en-US"/>
          </a:p>
        </p:txBody>
      </p:sp>
      <p:sp>
        <p:nvSpPr>
          <p:cNvPr id="6" name="Footer Placeholder 5">
            <a:extLst>
              <a:ext uri="{FF2B5EF4-FFF2-40B4-BE49-F238E27FC236}">
                <a16:creationId xmlns:a16="http://schemas.microsoft.com/office/drawing/2014/main" id="{651BEEB2-6D4E-4442-A5FE-DCEF1A1ED6DA}"/>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DF9D37A9-5670-408D-88DD-49FA7E6E9FCD}"/>
              </a:ext>
            </a:extLst>
          </p:cNvPr>
          <p:cNvSpPr>
            <a:spLocks noGrp="1"/>
          </p:cNvSpPr>
          <p:nvPr>
            <p:ph type="sldNum" sz="quarter" idx="12"/>
          </p:nvPr>
        </p:nvSpPr>
        <p:spPr/>
        <p:txBody>
          <a:bodyPr/>
          <a:lstStyle/>
          <a:p>
            <a:pPr defTabSz="912788">
              <a:defRPr/>
            </a:pPr>
            <a:fld id="{7698B45C-09C7-497B-9261-07F290CB2D4C}" type="slidenum">
              <a:rPr lang="en-US" smtClean="0">
                <a:solidFill>
                  <a:prstClr val="white"/>
                </a:solidFill>
              </a:rPr>
              <a:pPr defTabSz="912788">
                <a:defRPr/>
              </a:pPr>
              <a:t>‹#›</a:t>
            </a:fld>
            <a:endParaRPr lang="en-US" dirty="0">
              <a:solidFill>
                <a:prstClr val="white"/>
              </a:solidFill>
            </a:endParaRPr>
          </a:p>
        </p:txBody>
      </p:sp>
    </p:spTree>
    <p:extLst>
      <p:ext uri="{BB962C8B-B14F-4D97-AF65-F5344CB8AC3E}">
        <p14:creationId xmlns:p14="http://schemas.microsoft.com/office/powerpoint/2010/main" val="319870183"/>
      </p:ext>
    </p:extLst>
  </p:cSld>
  <p:clrMapOvr>
    <a:masterClrMapping/>
  </p:clrMapOvr>
  <p:hf hdr="0"/>
</p:sldLayout>
</file>

<file path=ppt/slideLayouts/slideLayout1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61F687-D063-4097-9262-283B804DFBC1}"/>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7724935A-993A-49F5-A0F9-8441EBC06CF7}"/>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89048F5-C687-4FE1-837E-C0B3366E6C45}"/>
              </a:ext>
            </a:extLst>
          </p:cNvPr>
          <p:cNvSpPr>
            <a:spLocks noGrp="1"/>
          </p:cNvSpPr>
          <p:nvPr>
            <p:ph type="dt" sz="half" idx="10"/>
          </p:nvPr>
        </p:nvSpPr>
        <p:spPr/>
        <p:txBody>
          <a:bodyPr/>
          <a:lstStyle/>
          <a:p>
            <a:fld id="{974BD823-0DE5-43E6-AB41-238CAFDD4A97}" type="datetimeFigureOut">
              <a:rPr lang="en-US" smtClean="0"/>
              <a:pPr/>
              <a:t>5/11/2023</a:t>
            </a:fld>
            <a:endParaRPr lang="en-US"/>
          </a:p>
        </p:txBody>
      </p:sp>
      <p:sp>
        <p:nvSpPr>
          <p:cNvPr id="5" name="Footer Placeholder 4">
            <a:extLst>
              <a:ext uri="{FF2B5EF4-FFF2-40B4-BE49-F238E27FC236}">
                <a16:creationId xmlns:a16="http://schemas.microsoft.com/office/drawing/2014/main" id="{8E41B2F6-B3D6-40B0-8754-98BC4BF050C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DD4F662-2DD2-48FC-9FC9-37E2C51D6FFD}"/>
              </a:ext>
            </a:extLst>
          </p:cNvPr>
          <p:cNvSpPr>
            <a:spLocks noGrp="1"/>
          </p:cNvSpPr>
          <p:nvPr>
            <p:ph type="sldNum" sz="quarter" idx="12"/>
          </p:nvPr>
        </p:nvSpPr>
        <p:spPr/>
        <p:txBody>
          <a:bodyPr/>
          <a:lstStyle/>
          <a:p>
            <a:fld id="{FA094FBA-26BF-4F1F-AA2C-E80224848586}" type="slidenum">
              <a:rPr lang="en-US" smtClean="0"/>
              <a:pPr/>
              <a:t>‹#›</a:t>
            </a:fld>
            <a:endParaRPr lang="en-US"/>
          </a:p>
        </p:txBody>
      </p:sp>
    </p:spTree>
    <p:extLst>
      <p:ext uri="{BB962C8B-B14F-4D97-AF65-F5344CB8AC3E}">
        <p14:creationId xmlns:p14="http://schemas.microsoft.com/office/powerpoint/2010/main" val="322009863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590053" y="1451550"/>
            <a:ext cx="11055335" cy="3921667"/>
          </a:xfrm>
        </p:spPr>
        <p:txBody>
          <a:bodyPr/>
          <a:lstStyle>
            <a:lvl1pPr marL="331472" indent="-331472">
              <a:buFont typeface="Wingdings" panose="05000000000000000000" pitchFamily="2" charset="2"/>
              <a:buChar char="§"/>
              <a:defRPr sz="2100">
                <a:latin typeface="Calibri" panose="020F0502020204030204" pitchFamily="34" charset="0"/>
                <a:cs typeface="Calibri" panose="020F0502020204030204" pitchFamily="34" charset="0"/>
              </a:defRPr>
            </a:lvl1pPr>
            <a:lvl2pPr>
              <a:defRPr sz="1800">
                <a:latin typeface="Calibri" panose="020F0502020204030204" pitchFamily="34" charset="0"/>
                <a:cs typeface="Calibri" panose="020F0502020204030204" pitchFamily="34" charset="0"/>
              </a:defRPr>
            </a:lvl2pPr>
            <a:lvl3pPr>
              <a:defRPr sz="1600">
                <a:latin typeface="Calibri" panose="020F0502020204030204" pitchFamily="34" charset="0"/>
                <a:cs typeface="Calibri" panose="020F0502020204030204" pitchFamily="34" charset="0"/>
              </a:defRPr>
            </a:lvl3pPr>
            <a:lvl4pPr>
              <a:defRPr sz="1600">
                <a:latin typeface="Calibri" panose="020F0502020204030204" pitchFamily="34" charset="0"/>
                <a:cs typeface="Calibri" panose="020F0502020204030204" pitchFamily="34" charset="0"/>
              </a:defRPr>
            </a:lvl4pPr>
            <a:lvl5pPr marL="1785390" indent="0">
              <a:buNone/>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6" name="Rectangle 5">
            <a:extLst>
              <a:ext uri="{FF2B5EF4-FFF2-40B4-BE49-F238E27FC236}">
                <a16:creationId xmlns:a16="http://schemas.microsoft.com/office/drawing/2014/main" id="{7A0F9456-7DF5-4546-B6C6-1A1BD499CD17}"/>
              </a:ext>
            </a:extLst>
          </p:cNvPr>
          <p:cNvSpPr/>
          <p:nvPr userDrawn="1"/>
        </p:nvSpPr>
        <p:spPr bwMode="auto">
          <a:xfrm>
            <a:off x="0" y="0"/>
            <a:ext cx="12192000" cy="1124744"/>
          </a:xfrm>
          <a:prstGeom prst="rect">
            <a:avLst/>
          </a:prstGeom>
          <a:solidFill>
            <a:schemeClr val="accent2">
              <a:lumMod val="7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1042988" rtl="1" eaLnBrk="1" fontAlgn="base" latinLnBrk="0" hangingPunct="1">
              <a:lnSpc>
                <a:spcPct val="100000"/>
              </a:lnSpc>
              <a:spcBef>
                <a:spcPct val="0"/>
              </a:spcBef>
              <a:spcAft>
                <a:spcPct val="0"/>
              </a:spcAft>
              <a:buClrTx/>
              <a:buSzTx/>
              <a:buFontTx/>
              <a:buNone/>
              <a:tabLst/>
            </a:pPr>
            <a:endParaRPr kumimoji="0" lang="en-US" sz="3900" b="1" i="0" u="none" strike="noStrike" cap="none" normalizeH="0" baseline="0">
              <a:ln>
                <a:noFill/>
              </a:ln>
              <a:solidFill>
                <a:srgbClr val="000066"/>
              </a:solidFill>
              <a:effectLst/>
              <a:latin typeface="Arial" charset="0"/>
              <a:cs typeface="Arial" charset="0"/>
            </a:endParaRPr>
          </a:p>
        </p:txBody>
      </p:sp>
    </p:spTree>
    <p:extLst>
      <p:ext uri="{BB962C8B-B14F-4D97-AF65-F5344CB8AC3E}">
        <p14:creationId xmlns:p14="http://schemas.microsoft.com/office/powerpoint/2010/main" val="2720257153"/>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D98D731A-1C85-43ED-849D-C288C86F016E}"/>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68A3C883-505B-4468-B0FA-472E6BE0954C}"/>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A182F56-7D38-4AB9-ABD4-0FB0A57E009A}"/>
              </a:ext>
            </a:extLst>
          </p:cNvPr>
          <p:cNvSpPr>
            <a:spLocks noGrp="1"/>
          </p:cNvSpPr>
          <p:nvPr>
            <p:ph type="dt" sz="half" idx="10"/>
          </p:nvPr>
        </p:nvSpPr>
        <p:spPr/>
        <p:txBody>
          <a:bodyPr/>
          <a:lstStyle/>
          <a:p>
            <a:fld id="{974BD823-0DE5-43E6-AB41-238CAFDD4A97}" type="datetimeFigureOut">
              <a:rPr lang="en-US" smtClean="0"/>
              <a:pPr/>
              <a:t>5/11/2023</a:t>
            </a:fld>
            <a:endParaRPr lang="en-US"/>
          </a:p>
        </p:txBody>
      </p:sp>
      <p:sp>
        <p:nvSpPr>
          <p:cNvPr id="5" name="Footer Placeholder 4">
            <a:extLst>
              <a:ext uri="{FF2B5EF4-FFF2-40B4-BE49-F238E27FC236}">
                <a16:creationId xmlns:a16="http://schemas.microsoft.com/office/drawing/2014/main" id="{75B3FF52-5C9D-4AED-AA6C-89ADEBB7A92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5507E62-9BCA-468A-8EBA-DA4889895786}"/>
              </a:ext>
            </a:extLst>
          </p:cNvPr>
          <p:cNvSpPr>
            <a:spLocks noGrp="1"/>
          </p:cNvSpPr>
          <p:nvPr>
            <p:ph type="sldNum" sz="quarter" idx="12"/>
          </p:nvPr>
        </p:nvSpPr>
        <p:spPr/>
        <p:txBody>
          <a:bodyPr/>
          <a:lstStyle/>
          <a:p>
            <a:fld id="{FA094FBA-26BF-4F1F-AA2C-E80224848586}" type="slidenum">
              <a:rPr lang="en-US" smtClean="0"/>
              <a:pPr/>
              <a:t>‹#›</a:t>
            </a:fld>
            <a:endParaRPr lang="en-US"/>
          </a:p>
        </p:txBody>
      </p:sp>
    </p:spTree>
    <p:extLst>
      <p:ext uri="{BB962C8B-B14F-4D97-AF65-F5344CB8AC3E}">
        <p14:creationId xmlns:p14="http://schemas.microsoft.com/office/powerpoint/2010/main" val="333910485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1_Section Header">
    <p:bg>
      <p:bgRef idx="1001">
        <a:schemeClr val="bg1"/>
      </p:bgRef>
    </p:bg>
    <p:spTree>
      <p:nvGrpSpPr>
        <p:cNvPr id="1" name=""/>
        <p:cNvGrpSpPr/>
        <p:nvPr/>
      </p:nvGrpSpPr>
      <p:grpSpPr>
        <a:xfrm>
          <a:off x="0" y="0"/>
          <a:ext cx="0" cy="0"/>
          <a:chOff x="0" y="0"/>
          <a:chExt cx="0" cy="0"/>
        </a:xfrm>
      </p:grpSpPr>
      <p:sp>
        <p:nvSpPr>
          <p:cNvPr id="5" name="Title 4"/>
          <p:cNvSpPr>
            <a:spLocks noGrp="1"/>
          </p:cNvSpPr>
          <p:nvPr>
            <p:ph type="title"/>
          </p:nvPr>
        </p:nvSpPr>
        <p:spPr>
          <a:xfrm>
            <a:off x="508013" y="26376"/>
            <a:ext cx="11216640" cy="1810619"/>
          </a:xfrm>
          <a:solidFill>
            <a:srgbClr val="75A1D1"/>
          </a:solidFill>
        </p:spPr>
        <p:txBody>
          <a:bodyPr/>
          <a:lstStyle>
            <a:lvl1pPr>
              <a:lnSpc>
                <a:spcPct val="200000"/>
              </a:lnSpc>
              <a:spcBef>
                <a:spcPts val="1200"/>
              </a:spcBef>
              <a:spcAft>
                <a:spcPts val="600"/>
              </a:spcAft>
              <a:defRPr sz="3600"/>
            </a:lvl1pPr>
          </a:lstStyle>
          <a:p>
            <a:r>
              <a:rPr lang="en-US" dirty="0"/>
              <a:t>Click to edit Master title style</a:t>
            </a:r>
            <a:endParaRPr lang="en-GB" dirty="0"/>
          </a:p>
        </p:txBody>
      </p:sp>
    </p:spTree>
    <p:extLst>
      <p:ext uri="{BB962C8B-B14F-4D97-AF65-F5344CB8AC3E}">
        <p14:creationId xmlns:p14="http://schemas.microsoft.com/office/powerpoint/2010/main" val="90028987"/>
      </p:ext>
    </p:extLst>
  </p:cSld>
  <p:clrMapOvr>
    <a:overrideClrMapping bg1="lt1" tx1="dk1" bg2="lt2" tx2="dk2" accent1="accent1" accent2="accent2" accent3="accent3" accent4="accent4" accent5="accent5" accent6="accent6" hlink="hlink" folHlink="folHlink"/>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590053" y="1451550"/>
            <a:ext cx="11055335" cy="3921667"/>
          </a:xfrm>
        </p:spPr>
        <p:txBody>
          <a:bodyPr/>
          <a:lstStyle>
            <a:lvl1pPr marL="331472" indent="-331472">
              <a:buFont typeface="Wingdings" panose="05000000000000000000" pitchFamily="2" charset="2"/>
              <a:buChar char="§"/>
              <a:defRPr sz="2100">
                <a:latin typeface="Calibri" panose="020F0502020204030204" pitchFamily="34" charset="0"/>
                <a:cs typeface="Calibri" panose="020F0502020204030204" pitchFamily="34" charset="0"/>
              </a:defRPr>
            </a:lvl1pPr>
            <a:lvl2pPr>
              <a:defRPr sz="1800">
                <a:latin typeface="Calibri" panose="020F0502020204030204" pitchFamily="34" charset="0"/>
                <a:cs typeface="Calibri" panose="020F0502020204030204" pitchFamily="34" charset="0"/>
              </a:defRPr>
            </a:lvl2pPr>
            <a:lvl3pPr>
              <a:defRPr sz="1600">
                <a:latin typeface="Calibri" panose="020F0502020204030204" pitchFamily="34" charset="0"/>
                <a:cs typeface="Calibri" panose="020F0502020204030204" pitchFamily="34" charset="0"/>
              </a:defRPr>
            </a:lvl3pPr>
            <a:lvl4pPr>
              <a:defRPr sz="1600">
                <a:latin typeface="Calibri" panose="020F0502020204030204" pitchFamily="34" charset="0"/>
                <a:cs typeface="Calibri" panose="020F0502020204030204" pitchFamily="34" charset="0"/>
              </a:defRPr>
            </a:lvl4pPr>
            <a:lvl5pPr marL="1785390" indent="0">
              <a:buNone/>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Tree>
    <p:extLst>
      <p:ext uri="{BB962C8B-B14F-4D97-AF65-F5344CB8AC3E}">
        <p14:creationId xmlns:p14="http://schemas.microsoft.com/office/powerpoint/2010/main" val="282962834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bg>
      <p:bgRef idx="1001">
        <a:schemeClr val="bg1"/>
      </p:bgRef>
    </p:bg>
    <p:spTree>
      <p:nvGrpSpPr>
        <p:cNvPr id="1" name=""/>
        <p:cNvGrpSpPr/>
        <p:nvPr/>
      </p:nvGrpSpPr>
      <p:grpSpPr>
        <a:xfrm>
          <a:off x="0" y="0"/>
          <a:ext cx="0" cy="0"/>
          <a:chOff x="0" y="0"/>
          <a:chExt cx="0" cy="0"/>
        </a:xfrm>
      </p:grpSpPr>
      <p:sp>
        <p:nvSpPr>
          <p:cNvPr id="5" name="Title 4"/>
          <p:cNvSpPr>
            <a:spLocks noGrp="1"/>
          </p:cNvSpPr>
          <p:nvPr>
            <p:ph type="title"/>
          </p:nvPr>
        </p:nvSpPr>
        <p:spPr>
          <a:xfrm>
            <a:off x="508013" y="26376"/>
            <a:ext cx="11216640" cy="1810619"/>
          </a:xfrm>
          <a:solidFill>
            <a:srgbClr val="75A1D1"/>
          </a:solidFill>
        </p:spPr>
        <p:txBody>
          <a:bodyPr/>
          <a:lstStyle>
            <a:lvl1pPr>
              <a:lnSpc>
                <a:spcPct val="200000"/>
              </a:lnSpc>
              <a:spcBef>
                <a:spcPts val="1200"/>
              </a:spcBef>
              <a:spcAft>
                <a:spcPts val="600"/>
              </a:spcAft>
              <a:defRPr sz="3600"/>
            </a:lvl1pPr>
          </a:lstStyle>
          <a:p>
            <a:r>
              <a:rPr lang="en-US" dirty="0"/>
              <a:t>Click to edit Master title style</a:t>
            </a:r>
            <a:endParaRPr lang="en-GB" dirty="0"/>
          </a:p>
        </p:txBody>
      </p:sp>
    </p:spTree>
    <p:extLst>
      <p:ext uri="{BB962C8B-B14F-4D97-AF65-F5344CB8AC3E}">
        <p14:creationId xmlns:p14="http://schemas.microsoft.com/office/powerpoint/2010/main" val="1739119699"/>
      </p:ext>
    </p:extLst>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143129351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590057" y="1380816"/>
            <a:ext cx="5440788" cy="4204725"/>
          </a:xfrm>
        </p:spPr>
        <p:txBody>
          <a:bodyPr/>
          <a:lstStyle>
            <a:lvl1pPr>
              <a:defRPr sz="21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4" name="Content Placeholder 3"/>
          <p:cNvSpPr>
            <a:spLocks noGrp="1"/>
          </p:cNvSpPr>
          <p:nvPr>
            <p:ph sz="half" idx="2"/>
          </p:nvPr>
        </p:nvSpPr>
        <p:spPr>
          <a:xfrm>
            <a:off x="6204601" y="1380816"/>
            <a:ext cx="5440788" cy="4204725"/>
          </a:xfrm>
        </p:spPr>
        <p:txBody>
          <a:bodyPr/>
          <a:lstStyle>
            <a:lvl1pPr>
              <a:defRPr sz="21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Tree>
    <p:extLst>
      <p:ext uri="{BB962C8B-B14F-4D97-AF65-F5344CB8AC3E}">
        <p14:creationId xmlns:p14="http://schemas.microsoft.com/office/powerpoint/2010/main" val="275541201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10206" y="275017"/>
            <a:ext cx="10972076" cy="114324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966" y="1534880"/>
            <a:ext cx="5386489" cy="639293"/>
          </a:xfrm>
        </p:spPr>
        <p:txBody>
          <a:bodyPr anchor="b"/>
          <a:lstStyle>
            <a:lvl1pPr marL="0" indent="0">
              <a:buNone/>
              <a:defRPr sz="2100" b="1"/>
            </a:lvl1pPr>
            <a:lvl2pPr marL="388039" indent="0">
              <a:buNone/>
              <a:defRPr sz="1800" b="1"/>
            </a:lvl2pPr>
            <a:lvl3pPr marL="776130" indent="0">
              <a:buNone/>
              <a:defRPr sz="1600" b="1"/>
            </a:lvl3pPr>
            <a:lvl4pPr marL="1164209" indent="0">
              <a:buNone/>
              <a:defRPr sz="1400" b="1"/>
            </a:lvl4pPr>
            <a:lvl5pPr marL="1552277" indent="0">
              <a:buNone/>
              <a:defRPr sz="1400" b="1"/>
            </a:lvl5pPr>
            <a:lvl6pPr marL="1940354" indent="0">
              <a:buNone/>
              <a:defRPr sz="1400" b="1"/>
            </a:lvl6pPr>
            <a:lvl7pPr marL="2328422" indent="0">
              <a:buNone/>
              <a:defRPr sz="1400" b="1"/>
            </a:lvl7pPr>
            <a:lvl8pPr marL="2716488" indent="0">
              <a:buNone/>
              <a:defRPr sz="1400" b="1"/>
            </a:lvl8pPr>
            <a:lvl9pPr marL="3104562" indent="0">
              <a:buNone/>
              <a:defRPr sz="1400" b="1"/>
            </a:lvl9pPr>
          </a:lstStyle>
          <a:p>
            <a:pPr lvl="0"/>
            <a:r>
              <a:rPr lang="en-US" dirty="0"/>
              <a:t>Click to edit Master text styles</a:t>
            </a:r>
          </a:p>
        </p:txBody>
      </p:sp>
      <p:sp>
        <p:nvSpPr>
          <p:cNvPr id="4" name="Content Placeholder 3"/>
          <p:cNvSpPr>
            <a:spLocks noGrp="1"/>
          </p:cNvSpPr>
          <p:nvPr>
            <p:ph sz="half" idx="2"/>
          </p:nvPr>
        </p:nvSpPr>
        <p:spPr>
          <a:xfrm>
            <a:off x="609966" y="2174175"/>
            <a:ext cx="5386489" cy="3487074"/>
          </a:xfrm>
        </p:spPr>
        <p:txBody>
          <a:bodyPr/>
          <a:lstStyle>
            <a:lvl1pPr>
              <a:defRPr sz="21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5" name="Text Placeholder 4"/>
          <p:cNvSpPr>
            <a:spLocks noGrp="1"/>
          </p:cNvSpPr>
          <p:nvPr>
            <p:ph type="body" sz="quarter" idx="3"/>
          </p:nvPr>
        </p:nvSpPr>
        <p:spPr>
          <a:xfrm>
            <a:off x="6193743" y="1534880"/>
            <a:ext cx="5388300" cy="639293"/>
          </a:xfrm>
        </p:spPr>
        <p:txBody>
          <a:bodyPr anchor="b"/>
          <a:lstStyle>
            <a:lvl1pPr marL="0" indent="0">
              <a:buNone/>
              <a:defRPr sz="2100" b="1"/>
            </a:lvl1pPr>
            <a:lvl2pPr marL="388039" indent="0">
              <a:buNone/>
              <a:defRPr sz="1800" b="1"/>
            </a:lvl2pPr>
            <a:lvl3pPr marL="776130" indent="0">
              <a:buNone/>
              <a:defRPr sz="1600" b="1"/>
            </a:lvl3pPr>
            <a:lvl4pPr marL="1164209" indent="0">
              <a:buNone/>
              <a:defRPr sz="1400" b="1"/>
            </a:lvl4pPr>
            <a:lvl5pPr marL="1552277" indent="0">
              <a:buNone/>
              <a:defRPr sz="1400" b="1"/>
            </a:lvl5pPr>
            <a:lvl6pPr marL="1940354" indent="0">
              <a:buNone/>
              <a:defRPr sz="1400" b="1"/>
            </a:lvl6pPr>
            <a:lvl7pPr marL="2328422" indent="0">
              <a:buNone/>
              <a:defRPr sz="1400" b="1"/>
            </a:lvl7pPr>
            <a:lvl8pPr marL="2716488" indent="0">
              <a:buNone/>
              <a:defRPr sz="1400" b="1"/>
            </a:lvl8pPr>
            <a:lvl9pPr marL="3104562" indent="0">
              <a:buNone/>
              <a:defRPr sz="1400" b="1"/>
            </a:lvl9pPr>
          </a:lstStyle>
          <a:p>
            <a:pPr lvl="0"/>
            <a:r>
              <a:rPr lang="en-US"/>
              <a:t>Click to edit Master text styles</a:t>
            </a:r>
          </a:p>
        </p:txBody>
      </p:sp>
      <p:sp>
        <p:nvSpPr>
          <p:cNvPr id="6" name="Content Placeholder 5"/>
          <p:cNvSpPr>
            <a:spLocks noGrp="1"/>
          </p:cNvSpPr>
          <p:nvPr>
            <p:ph sz="quarter" idx="4"/>
          </p:nvPr>
        </p:nvSpPr>
        <p:spPr>
          <a:xfrm>
            <a:off x="6193743" y="2174175"/>
            <a:ext cx="5388300" cy="3487074"/>
          </a:xfrm>
        </p:spPr>
        <p:txBody>
          <a:bodyPr/>
          <a:lstStyle>
            <a:lvl1pPr>
              <a:defRPr sz="21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7" name="Rectangle 6"/>
          <p:cNvSpPr/>
          <p:nvPr userDrawn="1"/>
        </p:nvSpPr>
        <p:spPr bwMode="auto">
          <a:xfrm>
            <a:off x="3" y="6019720"/>
            <a:ext cx="7536157" cy="838280"/>
          </a:xfrm>
          <a:prstGeom prst="rect">
            <a:avLst/>
          </a:prstGeom>
          <a:solidFill>
            <a:srgbClr val="1E7FB8"/>
          </a:solidFill>
          <a:ln w="9525" cap="flat" cmpd="sng" algn="ctr">
            <a:noFill/>
            <a:prstDash val="solid"/>
            <a:round/>
            <a:headEnd type="none" w="med" len="med"/>
            <a:tailEnd type="none" w="med" len="med"/>
          </a:ln>
          <a:effectLst/>
        </p:spPr>
        <p:txBody>
          <a:bodyPr vert="horz" wrap="square" lIns="77868" tIns="38934" rIns="77868" bIns="38934" numCol="1" spcCol="0" rtlCol="0" anchor="t" anchorCtr="0" compatLnSpc="1">
            <a:prstTxWarp prst="textNoShape">
              <a:avLst/>
            </a:prstTxWarp>
          </a:bodyPr>
          <a:lstStyle/>
          <a:p>
            <a:pPr marL="0" marR="0" lvl="0" indent="0" algn="l" defTabSz="888264" rtl="1" eaLnBrk="1" fontAlgn="base" latinLnBrk="0" hangingPunct="1">
              <a:lnSpc>
                <a:spcPct val="100000"/>
              </a:lnSpc>
              <a:spcBef>
                <a:spcPct val="0"/>
              </a:spcBef>
              <a:spcAft>
                <a:spcPct val="0"/>
              </a:spcAft>
              <a:buClrTx/>
              <a:buSzTx/>
              <a:buFontTx/>
              <a:buNone/>
              <a:tabLst/>
              <a:defRPr/>
            </a:pPr>
            <a:endParaRPr kumimoji="0" lang="en-GB" sz="3400" b="1" i="0" u="none" strike="noStrike" kern="1200" cap="none" spc="0" normalizeH="0" baseline="0" noProof="0">
              <a:ln>
                <a:noFill/>
              </a:ln>
              <a:solidFill>
                <a:srgbClr val="000066"/>
              </a:solidFill>
              <a:effectLst/>
              <a:uLnTx/>
              <a:uFillTx/>
              <a:latin typeface="Arial"/>
              <a:ea typeface="+mn-ea"/>
              <a:cs typeface="Arial"/>
            </a:endParaRPr>
          </a:p>
        </p:txBody>
      </p:sp>
      <p:sp>
        <p:nvSpPr>
          <p:cNvPr id="9" name="Slide Number Placeholder 3"/>
          <p:cNvSpPr>
            <a:spLocks noGrp="1"/>
          </p:cNvSpPr>
          <p:nvPr>
            <p:ph type="sldNum" sz="quarter" idx="11"/>
          </p:nvPr>
        </p:nvSpPr>
        <p:spPr>
          <a:xfrm>
            <a:off x="234475" y="6165437"/>
            <a:ext cx="547077" cy="365125"/>
          </a:xfrm>
          <a:prstGeom prst="rect">
            <a:avLst/>
          </a:prstGeom>
        </p:spPr>
        <p:txBody>
          <a:bodyPr vert="horz" lIns="91440" tIns="45720" rIns="91440" bIns="45720" rtlCol="0" anchor="ctr"/>
          <a:lstStyle>
            <a:lvl1pPr algn="r">
              <a:defRPr sz="1200">
                <a:solidFill>
                  <a:schemeClr val="bg1"/>
                </a:solidFill>
              </a:defRPr>
            </a:lvl1pPr>
          </a:lstStyle>
          <a:p>
            <a:pPr defTabSz="912788">
              <a:defRPr/>
            </a:pPr>
            <a:fld id="{7698B45C-09C7-497B-9261-07F290CB2D4C}" type="slidenum">
              <a:rPr lang="en-US" smtClean="0">
                <a:solidFill>
                  <a:prstClr val="white"/>
                </a:solidFill>
              </a:rPr>
              <a:pPr defTabSz="912788">
                <a:defRPr/>
              </a:pPr>
              <a:t>‹#›</a:t>
            </a:fld>
            <a:endParaRPr lang="en-US" dirty="0">
              <a:solidFill>
                <a:prstClr val="white"/>
              </a:solidFill>
            </a:endParaRPr>
          </a:p>
        </p:txBody>
      </p:sp>
      <p:pic>
        <p:nvPicPr>
          <p:cNvPr id="10" name="Image3"/>
          <p:cNvPicPr/>
          <p:nvPr userDrawn="1"/>
        </p:nvPicPr>
        <p:blipFill>
          <a:blip r:embed="rId2">
            <a:lum/>
            <a:alphaModFix/>
          </a:blip>
          <a:srcRect/>
          <a:stretch>
            <a:fillRect/>
          </a:stretch>
        </p:blipFill>
        <p:spPr>
          <a:xfrm>
            <a:off x="3" y="6019720"/>
            <a:ext cx="1380664" cy="838280"/>
          </a:xfrm>
          <a:prstGeom prst="rect">
            <a:avLst/>
          </a:prstGeom>
        </p:spPr>
      </p:pic>
    </p:spTree>
    <p:extLst>
      <p:ext uri="{BB962C8B-B14F-4D97-AF65-F5344CB8AC3E}">
        <p14:creationId xmlns:p14="http://schemas.microsoft.com/office/powerpoint/2010/main" val="352582798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413" y="4800456"/>
            <a:ext cx="7315924" cy="567300"/>
          </a:xfrm>
        </p:spPr>
        <p:txBody>
          <a:bodyPr anchor="b"/>
          <a:lstStyle>
            <a:lvl1pPr algn="l">
              <a:defRPr sz="1800" b="1"/>
            </a:lvl1pPr>
          </a:lstStyle>
          <a:p>
            <a:r>
              <a:rPr lang="en-US"/>
              <a:t>Click to edit Master title style</a:t>
            </a:r>
          </a:p>
        </p:txBody>
      </p:sp>
      <p:sp>
        <p:nvSpPr>
          <p:cNvPr id="3" name="Picture Placeholder 2"/>
          <p:cNvSpPr>
            <a:spLocks noGrp="1"/>
          </p:cNvSpPr>
          <p:nvPr>
            <p:ph type="pic" idx="1"/>
          </p:nvPr>
        </p:nvSpPr>
        <p:spPr>
          <a:xfrm>
            <a:off x="2389413" y="613376"/>
            <a:ext cx="7315924" cy="4113648"/>
          </a:xfrm>
        </p:spPr>
        <p:txBody>
          <a:bodyPr/>
          <a:lstStyle>
            <a:lvl1pPr marL="0" indent="0">
              <a:buNone/>
              <a:defRPr sz="2800"/>
            </a:lvl1pPr>
            <a:lvl2pPr marL="388039" indent="0">
              <a:buNone/>
              <a:defRPr sz="2500"/>
            </a:lvl2pPr>
            <a:lvl3pPr marL="776130" indent="0">
              <a:buNone/>
              <a:defRPr sz="2100"/>
            </a:lvl3pPr>
            <a:lvl4pPr marL="1164209" indent="0">
              <a:buNone/>
              <a:defRPr sz="1800"/>
            </a:lvl4pPr>
            <a:lvl5pPr marL="1552277" indent="0">
              <a:buNone/>
              <a:defRPr sz="1800"/>
            </a:lvl5pPr>
            <a:lvl6pPr marL="1940354" indent="0">
              <a:buNone/>
              <a:defRPr sz="1800"/>
            </a:lvl6pPr>
            <a:lvl7pPr marL="2328422" indent="0">
              <a:buNone/>
              <a:defRPr sz="1800"/>
            </a:lvl7pPr>
            <a:lvl8pPr marL="2716488" indent="0">
              <a:buNone/>
              <a:defRPr sz="1800"/>
            </a:lvl8pPr>
            <a:lvl9pPr marL="3104562" indent="0">
              <a:buNone/>
              <a:defRPr sz="1800"/>
            </a:lvl9pPr>
          </a:lstStyle>
          <a:p>
            <a:pPr lvl="0"/>
            <a:endParaRPr lang="en-US" noProof="0"/>
          </a:p>
        </p:txBody>
      </p:sp>
    </p:spTree>
    <p:extLst>
      <p:ext uri="{BB962C8B-B14F-4D97-AF65-F5344CB8AC3E}">
        <p14:creationId xmlns:p14="http://schemas.microsoft.com/office/powerpoint/2010/main" val="419699889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79959500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144000" y="1"/>
            <a:ext cx="3048000" cy="599265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0" y="1"/>
            <a:ext cx="8970243" cy="59926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85072860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2.jp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tiff"/><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7.xml"/><Relationship Id="rId13" Type="http://schemas.openxmlformats.org/officeDocument/2006/relationships/slideLayout" Target="../slideLayouts/slideLayout22.xml"/><Relationship Id="rId18" Type="http://schemas.openxmlformats.org/officeDocument/2006/relationships/image" Target="../media/image6.png"/><Relationship Id="rId3" Type="http://schemas.openxmlformats.org/officeDocument/2006/relationships/slideLayout" Target="../slideLayouts/slideLayout12.xml"/><Relationship Id="rId7" Type="http://schemas.openxmlformats.org/officeDocument/2006/relationships/slideLayout" Target="../slideLayouts/slideLayout16.xml"/><Relationship Id="rId12" Type="http://schemas.openxmlformats.org/officeDocument/2006/relationships/slideLayout" Target="../slideLayouts/slideLayout21.xml"/><Relationship Id="rId17" Type="http://schemas.openxmlformats.org/officeDocument/2006/relationships/image" Target="../media/image5.svg"/><Relationship Id="rId2" Type="http://schemas.openxmlformats.org/officeDocument/2006/relationships/slideLayout" Target="../slideLayouts/slideLayout11.xml"/><Relationship Id="rId16" Type="http://schemas.openxmlformats.org/officeDocument/2006/relationships/image" Target="../media/image4.png"/><Relationship Id="rId1" Type="http://schemas.openxmlformats.org/officeDocument/2006/relationships/slideLayout" Target="../slideLayouts/slideLayout10.xml"/><Relationship Id="rId6" Type="http://schemas.openxmlformats.org/officeDocument/2006/relationships/slideLayout" Target="../slideLayouts/slideLayout15.xml"/><Relationship Id="rId11" Type="http://schemas.openxmlformats.org/officeDocument/2006/relationships/slideLayout" Target="../slideLayouts/slideLayout20.xml"/><Relationship Id="rId5" Type="http://schemas.openxmlformats.org/officeDocument/2006/relationships/slideLayout" Target="../slideLayouts/slideLayout14.xml"/><Relationship Id="rId15" Type="http://schemas.openxmlformats.org/officeDocument/2006/relationships/image" Target="../media/image3.jpeg"/><Relationship Id="rId10" Type="http://schemas.openxmlformats.org/officeDocument/2006/relationships/slideLayout" Target="../slideLayouts/slideLayout19.xml"/><Relationship Id="rId4" Type="http://schemas.openxmlformats.org/officeDocument/2006/relationships/slideLayout" Target="../slideLayouts/slideLayout13.xml"/><Relationship Id="rId9" Type="http://schemas.openxmlformats.org/officeDocument/2006/relationships/slideLayout" Target="../slideLayouts/slideLayout18.xml"/><Relationship Id="rId1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3"/>
          <p:cNvSpPr>
            <a:spLocks noGrp="1" noChangeArrowheads="1"/>
          </p:cNvSpPr>
          <p:nvPr>
            <p:ph type="title"/>
          </p:nvPr>
        </p:nvSpPr>
        <p:spPr bwMode="auto">
          <a:xfrm>
            <a:off x="597292" y="0"/>
            <a:ext cx="11011896" cy="1238270"/>
          </a:xfrm>
          <a:prstGeom prst="rect">
            <a:avLst/>
          </a:prstGeom>
          <a:noFill/>
          <a:ln>
            <a:noFill/>
          </a:ln>
          <a:effectLst>
            <a:outerShdw dist="17961" dir="2700000" algn="ctr" rotWithShape="0">
              <a:srgbClr val="96CCEE"/>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vert="horz" wrap="square" lIns="0" tIns="0" rIns="0" bIns="0" numCol="1" anchor="ctr" anchorCtr="0" compatLnSpc="1">
            <a:prstTxWarp prst="textNoShape">
              <a:avLst/>
            </a:prstTxWarp>
          </a:bodyPr>
          <a:lstStyle/>
          <a:p>
            <a:pPr lvl="0"/>
            <a:r>
              <a:rPr lang="en-US" altLang="fr-FR" dirty="0"/>
              <a:t>Click to edit Master title style</a:t>
            </a:r>
          </a:p>
        </p:txBody>
      </p:sp>
      <p:sp>
        <p:nvSpPr>
          <p:cNvPr id="1027" name="Rectangle 4"/>
          <p:cNvSpPr>
            <a:spLocks noGrp="1" noChangeArrowheads="1"/>
          </p:cNvSpPr>
          <p:nvPr>
            <p:ph type="body" idx="1"/>
          </p:nvPr>
        </p:nvSpPr>
        <p:spPr bwMode="auto">
          <a:xfrm>
            <a:off x="590053" y="1380816"/>
            <a:ext cx="11055335" cy="42084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p>
            <a:pPr lvl="0"/>
            <a:r>
              <a:rPr lang="en-US" altLang="fr-FR" dirty="0"/>
              <a:t>Click to edit Master text styles</a:t>
            </a:r>
          </a:p>
          <a:p>
            <a:pPr lvl="1"/>
            <a:r>
              <a:rPr lang="en-US" altLang="fr-FR" dirty="0"/>
              <a:t>Second level</a:t>
            </a:r>
          </a:p>
          <a:p>
            <a:pPr lvl="2"/>
            <a:r>
              <a:rPr lang="en-US" altLang="fr-FR" dirty="0"/>
              <a:t>Third level</a:t>
            </a:r>
          </a:p>
          <a:p>
            <a:pPr lvl="3"/>
            <a:r>
              <a:rPr lang="en-US" altLang="fr-FR" dirty="0"/>
              <a:t>Fourth level</a:t>
            </a:r>
          </a:p>
        </p:txBody>
      </p:sp>
      <p:sp>
        <p:nvSpPr>
          <p:cNvPr id="8" name="Rectangle 7"/>
          <p:cNvSpPr/>
          <p:nvPr userDrawn="1"/>
        </p:nvSpPr>
        <p:spPr bwMode="auto">
          <a:xfrm>
            <a:off x="4" y="6165304"/>
            <a:ext cx="7536157" cy="720080"/>
          </a:xfrm>
          <a:prstGeom prst="rect">
            <a:avLst/>
          </a:prstGeom>
          <a:solidFill>
            <a:srgbClr val="1E7FB8"/>
          </a:solidFill>
          <a:ln w="9525" cap="flat" cmpd="sng" algn="ctr">
            <a:noFill/>
            <a:prstDash val="solid"/>
            <a:round/>
            <a:headEnd type="none" w="med" len="med"/>
            <a:tailEnd type="none" w="med" len="med"/>
          </a:ln>
          <a:effectLst/>
        </p:spPr>
        <p:txBody>
          <a:bodyPr vert="horz" wrap="square" lIns="77868" tIns="38934" rIns="77868" bIns="38934" numCol="1" spcCol="0" rtlCol="0" anchor="t" anchorCtr="0" compatLnSpc="1">
            <a:prstTxWarp prst="textNoShape">
              <a:avLst/>
            </a:prstTxWarp>
          </a:bodyPr>
          <a:lstStyle/>
          <a:p>
            <a:pPr marL="0" marR="0" lvl="0" indent="0" algn="l" defTabSz="888264" rtl="1" eaLnBrk="1" fontAlgn="base" latinLnBrk="0" hangingPunct="1">
              <a:lnSpc>
                <a:spcPct val="100000"/>
              </a:lnSpc>
              <a:spcBef>
                <a:spcPct val="0"/>
              </a:spcBef>
              <a:spcAft>
                <a:spcPct val="0"/>
              </a:spcAft>
              <a:buClrTx/>
              <a:buSzTx/>
              <a:buFontTx/>
              <a:buNone/>
              <a:tabLst/>
              <a:defRPr/>
            </a:pPr>
            <a:endParaRPr kumimoji="0" lang="en-GB" sz="3400" b="1" i="0" u="none" strike="noStrike" kern="1200" cap="none" spc="0" normalizeH="0" baseline="0" noProof="0">
              <a:ln>
                <a:noFill/>
              </a:ln>
              <a:solidFill>
                <a:srgbClr val="000066"/>
              </a:solidFill>
              <a:effectLst/>
              <a:uLnTx/>
              <a:uFillTx/>
              <a:latin typeface="Arial"/>
              <a:ea typeface="+mn-ea"/>
              <a:cs typeface="Arial"/>
            </a:endParaRPr>
          </a:p>
        </p:txBody>
      </p:sp>
      <p:sp>
        <p:nvSpPr>
          <p:cNvPr id="11" name="Slide Number Placeholder 3"/>
          <p:cNvSpPr>
            <a:spLocks noGrp="1"/>
          </p:cNvSpPr>
          <p:nvPr>
            <p:ph type="sldNum" sz="quarter" idx="4"/>
          </p:nvPr>
        </p:nvSpPr>
        <p:spPr>
          <a:xfrm>
            <a:off x="239350" y="6414790"/>
            <a:ext cx="547077" cy="365125"/>
          </a:xfrm>
          <a:prstGeom prst="rect">
            <a:avLst/>
          </a:prstGeom>
        </p:spPr>
        <p:txBody>
          <a:bodyPr vert="horz" lIns="91440" tIns="45720" rIns="91440" bIns="45720" rtlCol="0" anchor="ctr"/>
          <a:lstStyle>
            <a:lvl1pPr algn="r">
              <a:defRPr sz="1200">
                <a:solidFill>
                  <a:schemeClr val="bg1"/>
                </a:solidFill>
                <a:latin typeface="Arial Narrow" panose="020B0606020202030204" pitchFamily="34" charset="0"/>
              </a:defRPr>
            </a:lvl1pPr>
          </a:lstStyle>
          <a:p>
            <a:pPr defTabSz="912788">
              <a:defRPr/>
            </a:pPr>
            <a:fld id="{7698B45C-09C7-497B-9261-07F290CB2D4C}" type="slidenum">
              <a:rPr lang="en-US" smtClean="0">
                <a:solidFill>
                  <a:prstClr val="white"/>
                </a:solidFill>
              </a:rPr>
              <a:pPr defTabSz="912788">
                <a:defRPr/>
              </a:pPr>
              <a:t>‹#›</a:t>
            </a:fld>
            <a:endParaRPr lang="en-US" dirty="0">
              <a:solidFill>
                <a:prstClr val="white"/>
              </a:solidFill>
            </a:endParaRPr>
          </a:p>
        </p:txBody>
      </p:sp>
      <p:pic>
        <p:nvPicPr>
          <p:cNvPr id="2" name="Picture 1"/>
          <p:cNvPicPr>
            <a:picLocks noChangeAspect="1"/>
          </p:cNvPicPr>
          <p:nvPr/>
        </p:nvPicPr>
        <p:blipFill rotWithShape="1">
          <a:blip r:embed="rId11" cstate="print">
            <a:extLst>
              <a:ext uri="{28A0092B-C50C-407E-A947-70E740481C1C}">
                <a14:useLocalDpi xmlns:a14="http://schemas.microsoft.com/office/drawing/2010/main" val="0"/>
              </a:ext>
            </a:extLst>
          </a:blip>
          <a:srcRect l="3229" t="46509" r="50834" b="26746"/>
          <a:stretch/>
        </p:blipFill>
        <p:spPr>
          <a:xfrm>
            <a:off x="7536162" y="5949281"/>
            <a:ext cx="4655839" cy="920647"/>
          </a:xfrm>
          <a:prstGeom prst="rect">
            <a:avLst/>
          </a:prstGeom>
        </p:spPr>
      </p:pic>
      <p:sp>
        <p:nvSpPr>
          <p:cNvPr id="9" name="Title 7"/>
          <p:cNvSpPr txBox="1">
            <a:spLocks/>
          </p:cNvSpPr>
          <p:nvPr userDrawn="1"/>
        </p:nvSpPr>
        <p:spPr>
          <a:xfrm>
            <a:off x="606950" y="269029"/>
            <a:ext cx="11077055" cy="838183"/>
          </a:xfrm>
          <a:prstGeom prst="rect">
            <a:avLst/>
          </a:prstGeom>
          <a:solidFill>
            <a:schemeClr val="bg2">
              <a:lumMod val="50000"/>
            </a:schemeClr>
          </a:solidFill>
          <a:ln>
            <a:solidFill>
              <a:schemeClr val="accent3">
                <a:lumMod val="40000"/>
                <a:lumOff val="60000"/>
              </a:schemeClr>
            </a:solidFill>
          </a:ln>
        </p:spPr>
        <p:txBody>
          <a:bodyPr/>
          <a:lstStyle>
            <a:lvl1pPr algn="l" defTabSz="880152" rtl="0" eaLnBrk="0" fontAlgn="base" hangingPunct="0">
              <a:spcBef>
                <a:spcPct val="0"/>
              </a:spcBef>
              <a:spcAft>
                <a:spcPct val="0"/>
              </a:spcAft>
              <a:defRPr sz="2500" b="1">
                <a:solidFill>
                  <a:schemeClr val="tx1"/>
                </a:solidFill>
                <a:latin typeface="Calibri" panose="020F0502020204030204" pitchFamily="34" charset="0"/>
                <a:ea typeface="Calibri" pitchFamily="34" charset="0"/>
                <a:cs typeface="Calibri" panose="020F0502020204030204" pitchFamily="34" charset="0"/>
              </a:defRPr>
            </a:lvl1pPr>
            <a:lvl2pPr algn="l" defTabSz="880152" rtl="0" eaLnBrk="0" fontAlgn="base" hangingPunct="0">
              <a:spcBef>
                <a:spcPct val="0"/>
              </a:spcBef>
              <a:spcAft>
                <a:spcPct val="0"/>
              </a:spcAft>
              <a:defRPr sz="2500" b="1">
                <a:solidFill>
                  <a:srgbClr val="000066"/>
                </a:solidFill>
                <a:latin typeface="Calibri" pitchFamily="34" charset="0"/>
                <a:ea typeface="Calibri" pitchFamily="34" charset="0"/>
                <a:cs typeface="Calibri" pitchFamily="34" charset="0"/>
              </a:defRPr>
            </a:lvl2pPr>
            <a:lvl3pPr algn="l" defTabSz="880152" rtl="0" eaLnBrk="0" fontAlgn="base" hangingPunct="0">
              <a:spcBef>
                <a:spcPct val="0"/>
              </a:spcBef>
              <a:spcAft>
                <a:spcPct val="0"/>
              </a:spcAft>
              <a:defRPr sz="2500" b="1">
                <a:solidFill>
                  <a:srgbClr val="000066"/>
                </a:solidFill>
                <a:latin typeface="Calibri" pitchFamily="34" charset="0"/>
                <a:ea typeface="Calibri" pitchFamily="34" charset="0"/>
                <a:cs typeface="Calibri" pitchFamily="34" charset="0"/>
              </a:defRPr>
            </a:lvl3pPr>
            <a:lvl4pPr algn="l" defTabSz="880152" rtl="0" eaLnBrk="0" fontAlgn="base" hangingPunct="0">
              <a:spcBef>
                <a:spcPct val="0"/>
              </a:spcBef>
              <a:spcAft>
                <a:spcPct val="0"/>
              </a:spcAft>
              <a:defRPr sz="2500" b="1">
                <a:solidFill>
                  <a:srgbClr val="000066"/>
                </a:solidFill>
                <a:latin typeface="Calibri" pitchFamily="34" charset="0"/>
                <a:ea typeface="Calibri" pitchFamily="34" charset="0"/>
                <a:cs typeface="Calibri" pitchFamily="34" charset="0"/>
              </a:defRPr>
            </a:lvl4pPr>
            <a:lvl5pPr algn="l" defTabSz="880152" rtl="0" eaLnBrk="0" fontAlgn="base" hangingPunct="0">
              <a:spcBef>
                <a:spcPct val="0"/>
              </a:spcBef>
              <a:spcAft>
                <a:spcPct val="0"/>
              </a:spcAft>
              <a:defRPr sz="2500" b="1">
                <a:solidFill>
                  <a:srgbClr val="000066"/>
                </a:solidFill>
                <a:latin typeface="Calibri" pitchFamily="34" charset="0"/>
                <a:ea typeface="Calibri" pitchFamily="34" charset="0"/>
                <a:cs typeface="Calibri" pitchFamily="34" charset="0"/>
              </a:defRPr>
            </a:lvl5pPr>
            <a:lvl6pPr marL="388039" algn="ctr" defTabSz="885297" rtl="0" fontAlgn="base">
              <a:spcBef>
                <a:spcPct val="0"/>
              </a:spcBef>
              <a:spcAft>
                <a:spcPct val="0"/>
              </a:spcAft>
              <a:defRPr sz="3500" b="1">
                <a:solidFill>
                  <a:srgbClr val="000066"/>
                </a:solidFill>
                <a:latin typeface="Arial" charset="0"/>
                <a:cs typeface="Arial" charset="0"/>
              </a:defRPr>
            </a:lvl6pPr>
            <a:lvl7pPr marL="776130" algn="ctr" defTabSz="885297" rtl="0" fontAlgn="base">
              <a:spcBef>
                <a:spcPct val="0"/>
              </a:spcBef>
              <a:spcAft>
                <a:spcPct val="0"/>
              </a:spcAft>
              <a:defRPr sz="3500" b="1">
                <a:solidFill>
                  <a:srgbClr val="000066"/>
                </a:solidFill>
                <a:latin typeface="Arial" charset="0"/>
                <a:cs typeface="Arial" charset="0"/>
              </a:defRPr>
            </a:lvl7pPr>
            <a:lvl8pPr marL="1164209" algn="ctr" defTabSz="885297" rtl="0" fontAlgn="base">
              <a:spcBef>
                <a:spcPct val="0"/>
              </a:spcBef>
              <a:spcAft>
                <a:spcPct val="0"/>
              </a:spcAft>
              <a:defRPr sz="3500" b="1">
                <a:solidFill>
                  <a:srgbClr val="000066"/>
                </a:solidFill>
                <a:latin typeface="Arial" charset="0"/>
                <a:cs typeface="Arial" charset="0"/>
              </a:defRPr>
            </a:lvl8pPr>
            <a:lvl9pPr marL="1552277" algn="ctr" defTabSz="885297" rtl="0" fontAlgn="base">
              <a:spcBef>
                <a:spcPct val="0"/>
              </a:spcBef>
              <a:spcAft>
                <a:spcPct val="0"/>
              </a:spcAft>
              <a:defRPr sz="3500" b="1">
                <a:solidFill>
                  <a:srgbClr val="000066"/>
                </a:solidFill>
                <a:latin typeface="Arial" charset="0"/>
                <a:cs typeface="Arial" charset="0"/>
              </a:defRPr>
            </a:lvl9pPr>
          </a:lstStyle>
          <a:p>
            <a:pPr algn="ctr"/>
            <a:endParaRPr lang="en-GB" sz="4000" kern="0" dirty="0">
              <a:latin typeface="+mj-lt"/>
            </a:endParaRPr>
          </a:p>
        </p:txBody>
      </p:sp>
      <p:pic>
        <p:nvPicPr>
          <p:cNvPr id="12" name="Image3"/>
          <p:cNvPicPr/>
          <p:nvPr userDrawn="1"/>
        </p:nvPicPr>
        <p:blipFill>
          <a:blip r:embed="rId12">
            <a:lum/>
            <a:alphaModFix/>
          </a:blip>
          <a:srcRect/>
          <a:stretch>
            <a:fillRect/>
          </a:stretch>
        </p:blipFill>
        <p:spPr>
          <a:xfrm>
            <a:off x="30885" y="6165305"/>
            <a:ext cx="1152128" cy="675926"/>
          </a:xfrm>
          <a:prstGeom prst="rect">
            <a:avLst/>
          </a:prstGeom>
        </p:spPr>
      </p:pic>
    </p:spTree>
    <p:extLst>
      <p:ext uri="{BB962C8B-B14F-4D97-AF65-F5344CB8AC3E}">
        <p14:creationId xmlns:p14="http://schemas.microsoft.com/office/powerpoint/2010/main" val="24759897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Lst>
  <p:hf hdr="0"/>
  <p:txStyles>
    <p:titleStyle>
      <a:lvl1pPr algn="l" defTabSz="880152" rtl="0" eaLnBrk="0" fontAlgn="base" hangingPunct="0">
        <a:spcBef>
          <a:spcPct val="0"/>
        </a:spcBef>
        <a:spcAft>
          <a:spcPct val="0"/>
        </a:spcAft>
        <a:defRPr sz="2500" b="1">
          <a:solidFill>
            <a:schemeClr val="tx1"/>
          </a:solidFill>
          <a:latin typeface="Calibri" panose="020F0502020204030204" pitchFamily="34" charset="0"/>
          <a:ea typeface="Calibri" pitchFamily="34" charset="0"/>
          <a:cs typeface="Calibri" panose="020F0502020204030204" pitchFamily="34" charset="0"/>
        </a:defRPr>
      </a:lvl1pPr>
      <a:lvl2pPr algn="l" defTabSz="880152" rtl="0" eaLnBrk="0" fontAlgn="base" hangingPunct="0">
        <a:spcBef>
          <a:spcPct val="0"/>
        </a:spcBef>
        <a:spcAft>
          <a:spcPct val="0"/>
        </a:spcAft>
        <a:defRPr sz="2500" b="1">
          <a:solidFill>
            <a:srgbClr val="000066"/>
          </a:solidFill>
          <a:latin typeface="Calibri" pitchFamily="34" charset="0"/>
          <a:ea typeface="Calibri" pitchFamily="34" charset="0"/>
          <a:cs typeface="Calibri" pitchFamily="34" charset="0"/>
        </a:defRPr>
      </a:lvl2pPr>
      <a:lvl3pPr algn="l" defTabSz="880152" rtl="0" eaLnBrk="0" fontAlgn="base" hangingPunct="0">
        <a:spcBef>
          <a:spcPct val="0"/>
        </a:spcBef>
        <a:spcAft>
          <a:spcPct val="0"/>
        </a:spcAft>
        <a:defRPr sz="2500" b="1">
          <a:solidFill>
            <a:srgbClr val="000066"/>
          </a:solidFill>
          <a:latin typeface="Calibri" pitchFamily="34" charset="0"/>
          <a:ea typeface="Calibri" pitchFamily="34" charset="0"/>
          <a:cs typeface="Calibri" pitchFamily="34" charset="0"/>
        </a:defRPr>
      </a:lvl3pPr>
      <a:lvl4pPr algn="l" defTabSz="880152" rtl="0" eaLnBrk="0" fontAlgn="base" hangingPunct="0">
        <a:spcBef>
          <a:spcPct val="0"/>
        </a:spcBef>
        <a:spcAft>
          <a:spcPct val="0"/>
        </a:spcAft>
        <a:defRPr sz="2500" b="1">
          <a:solidFill>
            <a:srgbClr val="000066"/>
          </a:solidFill>
          <a:latin typeface="Calibri" pitchFamily="34" charset="0"/>
          <a:ea typeface="Calibri" pitchFamily="34" charset="0"/>
          <a:cs typeface="Calibri" pitchFamily="34" charset="0"/>
        </a:defRPr>
      </a:lvl4pPr>
      <a:lvl5pPr algn="l" defTabSz="880152" rtl="0" eaLnBrk="0" fontAlgn="base" hangingPunct="0">
        <a:spcBef>
          <a:spcPct val="0"/>
        </a:spcBef>
        <a:spcAft>
          <a:spcPct val="0"/>
        </a:spcAft>
        <a:defRPr sz="2500" b="1">
          <a:solidFill>
            <a:srgbClr val="000066"/>
          </a:solidFill>
          <a:latin typeface="Calibri" pitchFamily="34" charset="0"/>
          <a:ea typeface="Calibri" pitchFamily="34" charset="0"/>
          <a:cs typeface="Calibri" pitchFamily="34" charset="0"/>
        </a:defRPr>
      </a:lvl5pPr>
      <a:lvl6pPr marL="388039" algn="ctr" defTabSz="885297" rtl="0" fontAlgn="base">
        <a:spcBef>
          <a:spcPct val="0"/>
        </a:spcBef>
        <a:spcAft>
          <a:spcPct val="0"/>
        </a:spcAft>
        <a:defRPr sz="3500" b="1">
          <a:solidFill>
            <a:srgbClr val="000066"/>
          </a:solidFill>
          <a:latin typeface="Arial" charset="0"/>
          <a:cs typeface="Arial" charset="0"/>
        </a:defRPr>
      </a:lvl6pPr>
      <a:lvl7pPr marL="776130" algn="ctr" defTabSz="885297" rtl="0" fontAlgn="base">
        <a:spcBef>
          <a:spcPct val="0"/>
        </a:spcBef>
        <a:spcAft>
          <a:spcPct val="0"/>
        </a:spcAft>
        <a:defRPr sz="3500" b="1">
          <a:solidFill>
            <a:srgbClr val="000066"/>
          </a:solidFill>
          <a:latin typeface="Arial" charset="0"/>
          <a:cs typeface="Arial" charset="0"/>
        </a:defRPr>
      </a:lvl7pPr>
      <a:lvl8pPr marL="1164209" algn="ctr" defTabSz="885297" rtl="0" fontAlgn="base">
        <a:spcBef>
          <a:spcPct val="0"/>
        </a:spcBef>
        <a:spcAft>
          <a:spcPct val="0"/>
        </a:spcAft>
        <a:defRPr sz="3500" b="1">
          <a:solidFill>
            <a:srgbClr val="000066"/>
          </a:solidFill>
          <a:latin typeface="Arial" charset="0"/>
          <a:cs typeface="Arial" charset="0"/>
        </a:defRPr>
      </a:lvl8pPr>
      <a:lvl9pPr marL="1552277" algn="ctr" defTabSz="885297" rtl="0" fontAlgn="base">
        <a:spcBef>
          <a:spcPct val="0"/>
        </a:spcBef>
        <a:spcAft>
          <a:spcPct val="0"/>
        </a:spcAft>
        <a:defRPr sz="3500" b="1">
          <a:solidFill>
            <a:srgbClr val="000066"/>
          </a:solidFill>
          <a:latin typeface="Arial" charset="0"/>
          <a:cs typeface="Arial" charset="0"/>
        </a:defRPr>
      </a:lvl9pPr>
    </p:titleStyle>
    <p:bodyStyle>
      <a:lvl1pPr marL="324497" indent="-324497" algn="l" defTabSz="880152" rtl="0" eaLnBrk="0" fontAlgn="base" hangingPunct="0">
        <a:spcBef>
          <a:spcPct val="80000"/>
        </a:spcBef>
        <a:spcAft>
          <a:spcPct val="0"/>
        </a:spcAft>
        <a:buClr>
          <a:srgbClr val="1E7FB8"/>
        </a:buClr>
        <a:buFont typeface="Wingdings" pitchFamily="2" charset="2"/>
        <a:buChar char="§"/>
        <a:defRPr sz="2100">
          <a:solidFill>
            <a:schemeClr val="tx1"/>
          </a:solidFill>
          <a:latin typeface="Calibri" panose="020F0502020204030204" pitchFamily="34" charset="0"/>
          <a:ea typeface="Calibri" pitchFamily="34" charset="0"/>
          <a:cs typeface="Calibri" panose="020F0502020204030204" pitchFamily="34" charset="0"/>
        </a:defRPr>
      </a:lvl1pPr>
      <a:lvl2pPr marL="774692" indent="-266344" algn="l" defTabSz="880152" rtl="0" eaLnBrk="0" fontAlgn="base" hangingPunct="0">
        <a:spcBef>
          <a:spcPct val="20000"/>
        </a:spcBef>
        <a:spcAft>
          <a:spcPct val="0"/>
        </a:spcAft>
        <a:buClr>
          <a:srgbClr val="1E7FB8"/>
        </a:buClr>
        <a:buFont typeface="Arial" pitchFamily="34" charset="0"/>
        <a:buChar char="–"/>
        <a:defRPr sz="1800">
          <a:solidFill>
            <a:schemeClr val="tx1"/>
          </a:solidFill>
          <a:latin typeface="Calibri" panose="020F0502020204030204" pitchFamily="34" charset="0"/>
          <a:ea typeface="Calibri" pitchFamily="34" charset="0"/>
          <a:cs typeface="Calibri" panose="020F0502020204030204" pitchFamily="34" charset="0"/>
        </a:defRPr>
      </a:lvl2pPr>
      <a:lvl3pPr marL="1212730" indent="-254174" algn="l" defTabSz="880152" rtl="0" eaLnBrk="0" fontAlgn="base" hangingPunct="0">
        <a:spcBef>
          <a:spcPct val="20000"/>
        </a:spcBef>
        <a:spcAft>
          <a:spcPct val="0"/>
        </a:spcAft>
        <a:buClr>
          <a:srgbClr val="1E7FB8"/>
        </a:buClr>
        <a:buChar char="•"/>
        <a:defRPr>
          <a:solidFill>
            <a:schemeClr val="tx1"/>
          </a:solidFill>
          <a:latin typeface="Calibri" panose="020F0502020204030204" pitchFamily="34" charset="0"/>
          <a:ea typeface="Calibri" pitchFamily="34" charset="0"/>
          <a:cs typeface="Calibri" panose="020F0502020204030204" pitchFamily="34" charset="0"/>
        </a:defRPr>
      </a:lvl3pPr>
      <a:lvl4pPr marL="1607523" indent="-212266" algn="l" defTabSz="880152" rtl="0" eaLnBrk="0" fontAlgn="base" hangingPunct="0">
        <a:spcBef>
          <a:spcPct val="20000"/>
        </a:spcBef>
        <a:spcAft>
          <a:spcPct val="0"/>
        </a:spcAft>
        <a:buClr>
          <a:srgbClr val="1E7FB8"/>
        </a:buClr>
        <a:buChar char="–"/>
        <a:defRPr>
          <a:solidFill>
            <a:schemeClr val="tx1"/>
          </a:solidFill>
          <a:latin typeface="Calibri" panose="020F0502020204030204" pitchFamily="34" charset="0"/>
          <a:ea typeface="Calibri" pitchFamily="34" charset="0"/>
          <a:cs typeface="Calibri" panose="020F0502020204030204" pitchFamily="34" charset="0"/>
        </a:defRPr>
      </a:lvl4pPr>
      <a:lvl5pPr marL="1921176" indent="-132495" algn="r" defTabSz="880152" rtl="1" eaLnBrk="0" fontAlgn="base" hangingPunct="0">
        <a:spcBef>
          <a:spcPct val="20000"/>
        </a:spcBef>
        <a:spcAft>
          <a:spcPct val="0"/>
        </a:spcAft>
        <a:buChar char="»"/>
        <a:defRPr sz="2000">
          <a:solidFill>
            <a:srgbClr val="000066"/>
          </a:solidFill>
          <a:latin typeface="+mn-lt"/>
          <a:cs typeface="+mn-cs"/>
        </a:defRPr>
      </a:lvl5pPr>
      <a:lvl6pPr marL="2313599" indent="-140140" algn="r" defTabSz="885297" rtl="1" fontAlgn="base">
        <a:spcBef>
          <a:spcPct val="20000"/>
        </a:spcBef>
        <a:spcAft>
          <a:spcPct val="0"/>
        </a:spcAft>
        <a:buChar char="»"/>
        <a:defRPr sz="2000">
          <a:solidFill>
            <a:srgbClr val="000066"/>
          </a:solidFill>
          <a:latin typeface="+mn-lt"/>
          <a:cs typeface="+mn-cs"/>
        </a:defRPr>
      </a:lvl6pPr>
      <a:lvl7pPr marL="2701667" indent="-140140" algn="r" defTabSz="885297" rtl="1" fontAlgn="base">
        <a:spcBef>
          <a:spcPct val="20000"/>
        </a:spcBef>
        <a:spcAft>
          <a:spcPct val="0"/>
        </a:spcAft>
        <a:buChar char="»"/>
        <a:defRPr sz="2000">
          <a:solidFill>
            <a:srgbClr val="000066"/>
          </a:solidFill>
          <a:latin typeface="+mn-lt"/>
          <a:cs typeface="+mn-cs"/>
        </a:defRPr>
      </a:lvl7pPr>
      <a:lvl8pPr marL="3089733" indent="-140140" algn="r" defTabSz="885297" rtl="1" fontAlgn="base">
        <a:spcBef>
          <a:spcPct val="20000"/>
        </a:spcBef>
        <a:spcAft>
          <a:spcPct val="0"/>
        </a:spcAft>
        <a:buChar char="»"/>
        <a:defRPr sz="2000">
          <a:solidFill>
            <a:srgbClr val="000066"/>
          </a:solidFill>
          <a:latin typeface="+mn-lt"/>
          <a:cs typeface="+mn-cs"/>
        </a:defRPr>
      </a:lvl8pPr>
      <a:lvl9pPr marL="3477811" indent="-140140" algn="r" defTabSz="885297" rtl="1" fontAlgn="base">
        <a:spcBef>
          <a:spcPct val="20000"/>
        </a:spcBef>
        <a:spcAft>
          <a:spcPct val="0"/>
        </a:spcAft>
        <a:buChar char="»"/>
        <a:defRPr sz="2000">
          <a:solidFill>
            <a:srgbClr val="000066"/>
          </a:solidFill>
          <a:latin typeface="+mn-lt"/>
          <a:cs typeface="+mn-cs"/>
        </a:defRPr>
      </a:lvl9pPr>
    </p:bodyStyle>
    <p:otherStyle>
      <a:defPPr>
        <a:defRPr lang="en-US"/>
      </a:defPPr>
      <a:lvl1pPr marL="0" algn="l" defTabSz="776130" rtl="0" eaLnBrk="1" latinLnBrk="0" hangingPunct="1">
        <a:defRPr sz="1600" kern="1200">
          <a:solidFill>
            <a:schemeClr val="tx1"/>
          </a:solidFill>
          <a:latin typeface="+mn-lt"/>
          <a:ea typeface="+mn-ea"/>
          <a:cs typeface="+mn-cs"/>
        </a:defRPr>
      </a:lvl1pPr>
      <a:lvl2pPr marL="388039" algn="l" defTabSz="776130" rtl="0" eaLnBrk="1" latinLnBrk="0" hangingPunct="1">
        <a:defRPr sz="1600" kern="1200">
          <a:solidFill>
            <a:schemeClr val="tx1"/>
          </a:solidFill>
          <a:latin typeface="+mn-lt"/>
          <a:ea typeface="+mn-ea"/>
          <a:cs typeface="+mn-cs"/>
        </a:defRPr>
      </a:lvl2pPr>
      <a:lvl3pPr marL="776130" algn="l" defTabSz="776130" rtl="0" eaLnBrk="1" latinLnBrk="0" hangingPunct="1">
        <a:defRPr sz="1600" kern="1200">
          <a:solidFill>
            <a:schemeClr val="tx1"/>
          </a:solidFill>
          <a:latin typeface="+mn-lt"/>
          <a:ea typeface="+mn-ea"/>
          <a:cs typeface="+mn-cs"/>
        </a:defRPr>
      </a:lvl3pPr>
      <a:lvl4pPr marL="1164209" algn="l" defTabSz="776130" rtl="0" eaLnBrk="1" latinLnBrk="0" hangingPunct="1">
        <a:defRPr sz="1600" kern="1200">
          <a:solidFill>
            <a:schemeClr val="tx1"/>
          </a:solidFill>
          <a:latin typeface="+mn-lt"/>
          <a:ea typeface="+mn-ea"/>
          <a:cs typeface="+mn-cs"/>
        </a:defRPr>
      </a:lvl4pPr>
      <a:lvl5pPr marL="1552277" algn="l" defTabSz="776130" rtl="0" eaLnBrk="1" latinLnBrk="0" hangingPunct="1">
        <a:defRPr sz="1600" kern="1200">
          <a:solidFill>
            <a:schemeClr val="tx1"/>
          </a:solidFill>
          <a:latin typeface="+mn-lt"/>
          <a:ea typeface="+mn-ea"/>
          <a:cs typeface="+mn-cs"/>
        </a:defRPr>
      </a:lvl5pPr>
      <a:lvl6pPr marL="1940354" algn="l" defTabSz="776130" rtl="0" eaLnBrk="1" latinLnBrk="0" hangingPunct="1">
        <a:defRPr sz="1600" kern="1200">
          <a:solidFill>
            <a:schemeClr val="tx1"/>
          </a:solidFill>
          <a:latin typeface="+mn-lt"/>
          <a:ea typeface="+mn-ea"/>
          <a:cs typeface="+mn-cs"/>
        </a:defRPr>
      </a:lvl6pPr>
      <a:lvl7pPr marL="2328422" algn="l" defTabSz="776130" rtl="0" eaLnBrk="1" latinLnBrk="0" hangingPunct="1">
        <a:defRPr sz="1600" kern="1200">
          <a:solidFill>
            <a:schemeClr val="tx1"/>
          </a:solidFill>
          <a:latin typeface="+mn-lt"/>
          <a:ea typeface="+mn-ea"/>
          <a:cs typeface="+mn-cs"/>
        </a:defRPr>
      </a:lvl7pPr>
      <a:lvl8pPr marL="2716488" algn="l" defTabSz="776130" rtl="0" eaLnBrk="1" latinLnBrk="0" hangingPunct="1">
        <a:defRPr sz="1600" kern="1200">
          <a:solidFill>
            <a:schemeClr val="tx1"/>
          </a:solidFill>
          <a:latin typeface="+mn-lt"/>
          <a:ea typeface="+mn-ea"/>
          <a:cs typeface="+mn-cs"/>
        </a:defRPr>
      </a:lvl8pPr>
      <a:lvl9pPr marL="3104562" algn="l" defTabSz="776130" rtl="0" eaLnBrk="1" latinLnBrk="0" hangingPunct="1">
        <a:defRPr sz="16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6" descr="Text&#10;&#10;Description automatically generated">
            <a:extLst>
              <a:ext uri="{FF2B5EF4-FFF2-40B4-BE49-F238E27FC236}">
                <a16:creationId xmlns:a16="http://schemas.microsoft.com/office/drawing/2014/main" id="{7E7C0F58-DC40-43D2-810E-CDA41A229EDD}"/>
              </a:ext>
            </a:extLst>
          </p:cNvPr>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5414" y="0"/>
            <a:ext cx="12181172" cy="6858000"/>
          </a:xfrm>
          <a:prstGeom prst="rect">
            <a:avLst/>
          </a:prstGeom>
        </p:spPr>
      </p:pic>
      <p:pic>
        <p:nvPicPr>
          <p:cNvPr id="11" name="Graphic 10">
            <a:extLst>
              <a:ext uri="{FF2B5EF4-FFF2-40B4-BE49-F238E27FC236}">
                <a16:creationId xmlns:a16="http://schemas.microsoft.com/office/drawing/2014/main" id="{37D9FE68-CE90-4050-AE7A-82C347A29615}"/>
              </a:ext>
            </a:extLst>
          </p:cNvPr>
          <p:cNvPicPr>
            <a:picLocks noChangeAspect="1"/>
          </p:cNvPicPr>
          <p:nvPr/>
        </p:nvPicPr>
        <p:blipFill rotWithShape="1">
          <a:blip r:embed="rId16">
            <a:extLst>
              <a:ext uri="{96DAC541-7B7A-43D3-8B79-37D633B846F1}">
                <asvg:svgBlip xmlns:asvg="http://schemas.microsoft.com/office/drawing/2016/SVG/main" r:embed="rId17"/>
              </a:ext>
            </a:extLst>
          </a:blip>
          <a:srcRect l="17692" t="-4417" r="-925" b="9788"/>
          <a:stretch/>
        </p:blipFill>
        <p:spPr>
          <a:xfrm>
            <a:off x="-1" y="1042522"/>
            <a:ext cx="7072314" cy="5815478"/>
          </a:xfrm>
          <a:prstGeom prst="rect">
            <a:avLst/>
          </a:prstGeom>
        </p:spPr>
      </p:pic>
      <p:sp>
        <p:nvSpPr>
          <p:cNvPr id="12" name="Rectangle 11">
            <a:extLst>
              <a:ext uri="{FF2B5EF4-FFF2-40B4-BE49-F238E27FC236}">
                <a16:creationId xmlns:a16="http://schemas.microsoft.com/office/drawing/2014/main" id="{267FBC46-7578-4278-9BA4-D89423E80DA2}"/>
              </a:ext>
            </a:extLst>
          </p:cNvPr>
          <p:cNvSpPr/>
          <p:nvPr/>
        </p:nvSpPr>
        <p:spPr>
          <a:xfrm>
            <a:off x="493985" y="543055"/>
            <a:ext cx="11204027" cy="5903578"/>
          </a:xfrm>
          <a:prstGeom prst="rect">
            <a:avLst/>
          </a:prstGeom>
          <a:solidFill>
            <a:srgbClr val="FFFFFF">
              <a:alpha val="9294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Rectangle 9">
            <a:extLst>
              <a:ext uri="{FF2B5EF4-FFF2-40B4-BE49-F238E27FC236}">
                <a16:creationId xmlns:a16="http://schemas.microsoft.com/office/drawing/2014/main" id="{4E1AB945-514E-4F6D-AE80-ACD0DC77F729}"/>
              </a:ext>
            </a:extLst>
          </p:cNvPr>
          <p:cNvSpPr/>
          <p:nvPr/>
        </p:nvSpPr>
        <p:spPr>
          <a:xfrm>
            <a:off x="0" y="0"/>
            <a:ext cx="569811" cy="68580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a:extLst>
              <a:ext uri="{FF2B5EF4-FFF2-40B4-BE49-F238E27FC236}">
                <a16:creationId xmlns:a16="http://schemas.microsoft.com/office/drawing/2014/main" id="{CB2EC4A8-7772-4767-9DAA-F1F9770F37C2}"/>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07CC80B5-1C59-477A-B746-32799F2EFADB}"/>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98EC9A2-BDAA-418E-88A0-12B02E81E379}"/>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74BD823-0DE5-43E6-AB41-238CAFDD4A97}" type="datetimeFigureOut">
              <a:rPr lang="en-US" smtClean="0"/>
              <a:pPr/>
              <a:t>5/11/2023</a:t>
            </a:fld>
            <a:endParaRPr lang="en-US"/>
          </a:p>
        </p:txBody>
      </p:sp>
      <p:sp>
        <p:nvSpPr>
          <p:cNvPr id="5" name="Footer Placeholder 4">
            <a:extLst>
              <a:ext uri="{FF2B5EF4-FFF2-40B4-BE49-F238E27FC236}">
                <a16:creationId xmlns:a16="http://schemas.microsoft.com/office/drawing/2014/main" id="{D2B3DB67-73EC-4DA0-923E-D9FA78182D9D}"/>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EF865DEE-7864-45F3-AC66-A8E39AF05F28}"/>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defTabSz="912788">
              <a:defRPr/>
            </a:pPr>
            <a:fld id="{7698B45C-09C7-497B-9261-07F290CB2D4C}" type="slidenum">
              <a:rPr lang="en-US" smtClean="0">
                <a:solidFill>
                  <a:prstClr val="white"/>
                </a:solidFill>
              </a:rPr>
              <a:pPr defTabSz="912788">
                <a:defRPr/>
              </a:pPr>
              <a:t>‹#›</a:t>
            </a:fld>
            <a:endParaRPr lang="en-US" dirty="0">
              <a:solidFill>
                <a:prstClr val="white"/>
              </a:solidFill>
            </a:endParaRPr>
          </a:p>
        </p:txBody>
      </p:sp>
      <p:pic>
        <p:nvPicPr>
          <p:cNvPr id="17" name="Picture 16" descr="Text&#10;&#10;Description automatically generated with medium confidence">
            <a:extLst>
              <a:ext uri="{FF2B5EF4-FFF2-40B4-BE49-F238E27FC236}">
                <a16:creationId xmlns:a16="http://schemas.microsoft.com/office/drawing/2014/main" id="{CA11195C-1387-47A6-984D-765557D9C465}"/>
              </a:ext>
            </a:extLst>
          </p:cNvPr>
          <p:cNvPicPr>
            <a:picLocks noChangeAspect="1"/>
          </p:cNvPicPr>
          <p:nvPr userDrawn="1"/>
        </p:nvPicPr>
        <p:blipFill>
          <a:blip r:embed="rId18" cstate="print">
            <a:extLst>
              <a:ext uri="{28A0092B-C50C-407E-A947-70E740481C1C}">
                <a14:useLocalDpi xmlns:a14="http://schemas.microsoft.com/office/drawing/2010/main" val="0"/>
              </a:ext>
            </a:extLst>
          </a:blip>
          <a:stretch>
            <a:fillRect/>
          </a:stretch>
        </p:blipFill>
        <p:spPr>
          <a:xfrm>
            <a:off x="10659434" y="49423"/>
            <a:ext cx="1038578" cy="426163"/>
          </a:xfrm>
          <a:prstGeom prst="rect">
            <a:avLst/>
          </a:prstGeom>
        </p:spPr>
      </p:pic>
    </p:spTree>
    <p:extLst>
      <p:ext uri="{BB962C8B-B14F-4D97-AF65-F5344CB8AC3E}">
        <p14:creationId xmlns:p14="http://schemas.microsoft.com/office/powerpoint/2010/main" val="3858421424"/>
      </p:ext>
    </p:extLst>
  </p:cSld>
  <p:clrMap bg1="lt1" tx1="dk1" bg2="lt2" tx2="dk2" accent1="accent1" accent2="accent2" accent3="accent3" accent4="accent4" accent5="accent5" accent6="accent6" hlink="hlink" folHlink="folHlink"/>
  <p:sldLayoutIdLst>
    <p:sldLayoutId id="2147483671" r:id="rId1"/>
    <p:sldLayoutId id="2147483672" r:id="rId2"/>
    <p:sldLayoutId id="2147483673" r:id="rId3"/>
    <p:sldLayoutId id="2147483674" r:id="rId4"/>
    <p:sldLayoutId id="2147483675" r:id="rId5"/>
    <p:sldLayoutId id="2147483676" r:id="rId6"/>
    <p:sldLayoutId id="2147483677" r:id="rId7"/>
    <p:sldLayoutId id="2147483678" r:id="rId8"/>
    <p:sldLayoutId id="2147483679" r:id="rId9"/>
    <p:sldLayoutId id="2147483680" r:id="rId10"/>
    <p:sldLayoutId id="2147483681" r:id="rId11"/>
    <p:sldLayoutId id="2147483682" r:id="rId12"/>
    <p:sldLayoutId id="2147483683" r:id="rId13"/>
  </p:sldLayoutIdLst>
  <p:hf hdr="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Layout" Target="../slideLayouts/slideLayout21.xml"/><Relationship Id="rId4" Type="http://schemas.openxmlformats.org/officeDocument/2006/relationships/image" Target="../media/image7.png"/></Relationships>
</file>

<file path=ppt/slides/_rels/slide1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3.png"/><Relationship Id="rId1" Type="http://schemas.openxmlformats.org/officeDocument/2006/relationships/slideLayout" Target="../slideLayouts/slideLayout16.xml"/></Relationships>
</file>

<file path=ppt/slides/_rels/slide1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4.png"/><Relationship Id="rId1" Type="http://schemas.openxmlformats.org/officeDocument/2006/relationships/slideLayout" Target="../slideLayouts/slideLayout11.xml"/></Relationships>
</file>

<file path=ppt/slides/_rels/slide1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1.xml"/></Relationships>
</file>

<file path=ppt/slides/_rels/slide13.xml.rels><?xml version="1.0" encoding="UTF-8" standalone="yes"?>
<Relationships xmlns="http://schemas.openxmlformats.org/package/2006/relationships"><Relationship Id="rId3" Type="http://schemas.openxmlformats.org/officeDocument/2006/relationships/hyperlink" Target="https://www.gtfcc.org/wp-content/uploads/2022/01/gtfcc-job-aid-rapid-diagnostic-test-for-cholera-detection.pdf" TargetMode="External"/><Relationship Id="rId2" Type="http://schemas.openxmlformats.org/officeDocument/2006/relationships/hyperlink" Target="https://www.cdc.gov/cholera/pdf/englishjobaid-stool-col-to-caryblair2.pdf" TargetMode="External"/><Relationship Id="rId1" Type="http://schemas.openxmlformats.org/officeDocument/2006/relationships/slideLayout" Target="../slideLayouts/slideLayout11.xml"/><Relationship Id="rId4" Type="http://schemas.openxmlformats.org/officeDocument/2006/relationships/image" Target="../media/image7.png"/></Relationships>
</file>

<file path=ppt/slides/_rels/slide1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5.png"/><Relationship Id="rId1" Type="http://schemas.openxmlformats.org/officeDocument/2006/relationships/slideLayout" Target="../slideLayouts/slideLayout11.xml"/></Relationships>
</file>

<file path=ppt/slides/_rels/slide1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1.xml"/></Relationships>
</file>

<file path=ppt/slides/_rels/slide1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1.xml"/></Relationships>
</file>

<file path=ppt/slides/_rels/slide1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6.png"/><Relationship Id="rId1" Type="http://schemas.openxmlformats.org/officeDocument/2006/relationships/slideLayout" Target="../slideLayouts/slideLayout16.xml"/></Relationships>
</file>

<file path=ppt/slides/_rels/slide1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7.png"/><Relationship Id="rId1" Type="http://schemas.openxmlformats.org/officeDocument/2006/relationships/slideLayout" Target="../slideLayouts/slideLayout16.xml"/></Relationships>
</file>

<file path=ppt/slides/_rels/slide1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16.xml"/><Relationship Id="rId4" Type="http://schemas.openxmlformats.org/officeDocument/2006/relationships/image" Target="../media/image7.png"/></Relationships>
</file>

<file path=ppt/slides/_rels/slide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xml"/><Relationship Id="rId1" Type="http://schemas.openxmlformats.org/officeDocument/2006/relationships/slideLayout" Target="../slideLayouts/slideLayout22.xml"/><Relationship Id="rId5" Type="http://schemas.openxmlformats.org/officeDocument/2006/relationships/image" Target="../media/image7.png"/><Relationship Id="rId4" Type="http://schemas.openxmlformats.org/officeDocument/2006/relationships/image" Target="../media/image9.svg"/></Relationships>
</file>

<file path=ppt/slides/_rels/slide20.xml.rels><?xml version="1.0" encoding="UTF-8" standalone="yes"?>
<Relationships xmlns="http://schemas.openxmlformats.org/package/2006/relationships"><Relationship Id="rId3" Type="http://schemas.openxmlformats.org/officeDocument/2006/relationships/hyperlink" Target="https://www.gtfcc.org/wp-content/uploads/2023/02/gtfcc-public-health-surveillance-for-cholera-interim-guidance.pdf" TargetMode="External"/><Relationship Id="rId2" Type="http://schemas.openxmlformats.org/officeDocument/2006/relationships/hyperlink" Target="https://www.gtfcc.org/wp-content/uploads/2020/04/gtfcc-cholera-outbreak-response-field-manual.pdf" TargetMode="External"/><Relationship Id="rId1" Type="http://schemas.openxmlformats.org/officeDocument/2006/relationships/slideLayout" Target="../slideLayouts/slideLayout11.xml"/><Relationship Id="rId6" Type="http://schemas.openxmlformats.org/officeDocument/2006/relationships/image" Target="../media/image7.png"/><Relationship Id="rId5" Type="http://schemas.openxmlformats.org/officeDocument/2006/relationships/hyperlink" Target="https://www.gtfcc.org/wp-content/uploads/2022/01/gtfcc-job-aid-rapid-diagnostic-test-for-cholera-detection.pdf" TargetMode="External"/><Relationship Id="rId4" Type="http://schemas.openxmlformats.org/officeDocument/2006/relationships/hyperlink" Target="https://www.who.int/publications/i/item/managing-epidemics-key-facts-about-major-deadly-diseases" TargetMode="External"/></Relationships>
</file>

<file path=ppt/slides/_rels/slide21.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3.xml"/><Relationship Id="rId1" Type="http://schemas.openxmlformats.org/officeDocument/2006/relationships/slideLayout" Target="../slideLayouts/slideLayout22.xml"/><Relationship Id="rId6" Type="http://schemas.openxmlformats.org/officeDocument/2006/relationships/image" Target="../media/image7.png"/><Relationship Id="rId5" Type="http://schemas.openxmlformats.org/officeDocument/2006/relationships/image" Target="../media/image5.svg"/><Relationship Id="rId4" Type="http://schemas.openxmlformats.org/officeDocument/2006/relationships/image" Target="../media/image4.png"/></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xml"/><Relationship Id="rId1" Type="http://schemas.openxmlformats.org/officeDocument/2006/relationships/slideLayout" Target="../slideLayouts/slideLayout22.xml"/><Relationship Id="rId4" Type="http://schemas.openxmlformats.org/officeDocument/2006/relationships/image" Target="../media/image10.png"/></Relationships>
</file>

<file path=ppt/slides/_rels/slide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5.xml"/></Relationships>
</file>

<file path=ppt/slides/_rels/slide5.xml.rels><?xml version="1.0" encoding="UTF-8" standalone="yes"?>
<Relationships xmlns="http://schemas.openxmlformats.org/package/2006/relationships"><Relationship Id="rId3" Type="http://schemas.openxmlformats.org/officeDocument/2006/relationships/hyperlink" Target="https://pubmed.ncbi.nlm.nih.gov/28820711/" TargetMode="External"/><Relationship Id="rId7" Type="http://schemas.openxmlformats.org/officeDocument/2006/relationships/image" Target="../media/image7.png"/><Relationship Id="rId2" Type="http://schemas.openxmlformats.org/officeDocument/2006/relationships/image" Target="../media/image11.jpg"/><Relationship Id="rId1" Type="http://schemas.openxmlformats.org/officeDocument/2006/relationships/slideLayout" Target="../slideLayouts/slideLayout15.xml"/><Relationship Id="rId6" Type="http://schemas.openxmlformats.org/officeDocument/2006/relationships/hyperlink" Target="https://www.atmph.org/outbreak-of-cholera-at-the-thai-myanmar-border/" TargetMode="External"/><Relationship Id="rId5" Type="http://schemas.openxmlformats.org/officeDocument/2006/relationships/hyperlink" Target="https://www.frontiermyanmar.net/en/pyay-health-officials-battle-cholera-outbreak/" TargetMode="External"/><Relationship Id="rId4" Type="http://schemas.openxmlformats.org/officeDocument/2006/relationships/hyperlink" Target="https://reliefweb.int/report/myanmar/cholera-outbreak-reported-kachin-refugee-camp" TargetMode="Externa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2.png"/><Relationship Id="rId1" Type="http://schemas.openxmlformats.org/officeDocument/2006/relationships/slideLayout" Target="../slideLayouts/slideLayout11.xml"/></Relationships>
</file>

<file path=ppt/slides/_rels/slide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1.xml"/></Relationships>
</file>

<file path=ppt/slides/_rels/slide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1.xml"/></Relationships>
</file>

<file path=ppt/slides/_rels/slide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0A78D10E-D16B-449B-B908-057310C75F56}"/>
              </a:ext>
            </a:extLst>
          </p:cNvPr>
          <p:cNvSpPr/>
          <p:nvPr/>
        </p:nvSpPr>
        <p:spPr>
          <a:xfrm>
            <a:off x="0" y="0"/>
            <a:ext cx="3429000" cy="68580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Graphic 8">
            <a:extLst>
              <a:ext uri="{FF2B5EF4-FFF2-40B4-BE49-F238E27FC236}">
                <a16:creationId xmlns:a16="http://schemas.microsoft.com/office/drawing/2014/main" id="{CA221911-C5EC-4C4E-807D-C73E922E174B}"/>
              </a:ext>
            </a:extLst>
          </p:cNvPr>
          <p:cNvPicPr>
            <a:picLocks noChangeAspect="1"/>
          </p:cNvPicPr>
          <p:nvPr/>
        </p:nvPicPr>
        <p:blipFill rotWithShape="1">
          <a:blip r:embed="rId2">
            <a:extLst>
              <a:ext uri="{96DAC541-7B7A-43D3-8B79-37D633B846F1}">
                <asvg:svgBlip xmlns:asvg="http://schemas.microsoft.com/office/drawing/2016/SVG/main" r:embed="rId3"/>
              </a:ext>
            </a:extLst>
          </a:blip>
          <a:srcRect l="17142" b="5371"/>
          <a:stretch/>
        </p:blipFill>
        <p:spPr>
          <a:xfrm>
            <a:off x="-1" y="1042522"/>
            <a:ext cx="7040911" cy="5815478"/>
          </a:xfrm>
          <a:prstGeom prst="rect">
            <a:avLst/>
          </a:prstGeom>
        </p:spPr>
      </p:pic>
      <p:sp>
        <p:nvSpPr>
          <p:cNvPr id="10" name="Rectangle 9">
            <a:extLst>
              <a:ext uri="{FF2B5EF4-FFF2-40B4-BE49-F238E27FC236}">
                <a16:creationId xmlns:a16="http://schemas.microsoft.com/office/drawing/2014/main" id="{E323D24B-3630-4706-929A-64E20FDEA3C3}"/>
              </a:ext>
            </a:extLst>
          </p:cNvPr>
          <p:cNvSpPr/>
          <p:nvPr/>
        </p:nvSpPr>
        <p:spPr>
          <a:xfrm>
            <a:off x="3429001" y="2177246"/>
            <a:ext cx="8763000" cy="2095950"/>
          </a:xfrm>
          <a:prstGeom prst="rect">
            <a:avLst/>
          </a:prstGeom>
          <a:solidFill>
            <a:srgbClr val="00B0F0">
              <a:alpha val="63137"/>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 name="Title 2">
            <a:extLst>
              <a:ext uri="{FF2B5EF4-FFF2-40B4-BE49-F238E27FC236}">
                <a16:creationId xmlns:a16="http://schemas.microsoft.com/office/drawing/2014/main" id="{1CC35C35-86B6-4756-914A-EBADAD660EC5}"/>
              </a:ext>
            </a:extLst>
          </p:cNvPr>
          <p:cNvSpPr txBox="1">
            <a:spLocks/>
          </p:cNvSpPr>
          <p:nvPr/>
        </p:nvSpPr>
        <p:spPr>
          <a:xfrm>
            <a:off x="3780576" y="2551198"/>
            <a:ext cx="8059850" cy="1348045"/>
          </a:xfrm>
          <a:prstGeom prst="rect">
            <a:avLst/>
          </a:prstGeom>
        </p:spPr>
        <p:txBody>
          <a:bodyPr vert="horz" lIns="91440" tIns="45720" rIns="91440" bIns="45720" rtlCol="0" anchor="ctr">
            <a:normAutofit fontScale="90000" lnSpcReduction="1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ctr">
              <a:lnSpc>
                <a:spcPct val="80000"/>
              </a:lnSpc>
            </a:pPr>
            <a:r>
              <a:rPr lang="en-US" b="1">
                <a:solidFill>
                  <a:schemeClr val="bg1"/>
                </a:solidFill>
                <a:effectLst>
                  <a:outerShdw blurRad="38100" dist="38100" dir="2700000" algn="tl">
                    <a:srgbClr val="000000">
                      <a:alpha val="43137"/>
                    </a:srgbClr>
                  </a:outerShdw>
                </a:effectLst>
                <a:latin typeface="Tw Cen MT" panose="020B0602020104020603" pitchFamily="34" charset="0"/>
              </a:rPr>
              <a:t>Session </a:t>
            </a:r>
            <a:r>
              <a:rPr lang="en-US" b="1" dirty="0">
                <a:solidFill>
                  <a:schemeClr val="bg1"/>
                </a:solidFill>
                <a:effectLst>
                  <a:outerShdw blurRad="38100" dist="38100" dir="2700000" algn="tl">
                    <a:srgbClr val="000000">
                      <a:alpha val="43137"/>
                    </a:srgbClr>
                  </a:outerShdw>
                </a:effectLst>
                <a:latin typeface="Tw Cen MT" panose="020B0602020104020603" pitchFamily="34" charset="0"/>
              </a:rPr>
              <a:t>3: Surveillance and Laboratory</a:t>
            </a:r>
            <a:endParaRPr lang="fr-FR" sz="6000" b="1" dirty="0">
              <a:solidFill>
                <a:schemeClr val="bg1"/>
              </a:solidFill>
              <a:effectLst>
                <a:outerShdw blurRad="38100" dist="38100" dir="2700000" algn="tl">
                  <a:srgbClr val="000000">
                    <a:alpha val="43137"/>
                  </a:srgbClr>
                </a:outerShdw>
              </a:effectLst>
              <a:latin typeface="Tw Cen MT" panose="020B0602020104020603" pitchFamily="34" charset="0"/>
            </a:endParaRPr>
          </a:p>
        </p:txBody>
      </p:sp>
      <p:pic>
        <p:nvPicPr>
          <p:cNvPr id="2" name="Picture 1">
            <a:extLst>
              <a:ext uri="{FF2B5EF4-FFF2-40B4-BE49-F238E27FC236}">
                <a16:creationId xmlns:a16="http://schemas.microsoft.com/office/drawing/2014/main" id="{AE54B0D8-44EB-FB64-E0ED-8C8B55F7CCB5}"/>
              </a:ext>
            </a:extLst>
          </p:cNvPr>
          <p:cNvPicPr>
            <a:picLocks noChangeAspect="1"/>
          </p:cNvPicPr>
          <p:nvPr/>
        </p:nvPicPr>
        <p:blipFill>
          <a:blip r:embed="rId4"/>
          <a:stretch>
            <a:fillRect/>
          </a:stretch>
        </p:blipFill>
        <p:spPr>
          <a:xfrm>
            <a:off x="9058384" y="0"/>
            <a:ext cx="3133616" cy="1450974"/>
          </a:xfrm>
          <a:prstGeom prst="rect">
            <a:avLst/>
          </a:prstGeom>
        </p:spPr>
      </p:pic>
    </p:spTree>
    <p:extLst>
      <p:ext uri="{BB962C8B-B14F-4D97-AF65-F5344CB8AC3E}">
        <p14:creationId xmlns:p14="http://schemas.microsoft.com/office/powerpoint/2010/main" val="79159247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9F3D19E3-695E-44BA-B3DB-D24F7C7D2D58}"/>
              </a:ext>
            </a:extLst>
          </p:cNvPr>
          <p:cNvSpPr>
            <a:spLocks noGrp="1"/>
          </p:cNvSpPr>
          <p:nvPr>
            <p:ph type="dt" sz="half" idx="10"/>
          </p:nvPr>
        </p:nvSpPr>
        <p:spPr/>
        <p:txBody>
          <a:bodyPr/>
          <a:lstStyle/>
          <a:p>
            <a:fld id="{4955404A-54DE-472C-80D6-584B3552CFC9}" type="datetime1">
              <a:rPr lang="en-US" smtClean="0"/>
              <a:t>5/11/2023</a:t>
            </a:fld>
            <a:endParaRPr lang="en-US"/>
          </a:p>
        </p:txBody>
      </p:sp>
      <p:sp>
        <p:nvSpPr>
          <p:cNvPr id="3" name="Footer Placeholder 2">
            <a:extLst>
              <a:ext uri="{FF2B5EF4-FFF2-40B4-BE49-F238E27FC236}">
                <a16:creationId xmlns:a16="http://schemas.microsoft.com/office/drawing/2014/main" id="{124A42C6-180F-4E58-82C4-AA1D33E0C80E}"/>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140E192A-6AE9-4EE5-9A58-632B444FC961}"/>
              </a:ext>
            </a:extLst>
          </p:cNvPr>
          <p:cNvSpPr>
            <a:spLocks noGrp="1"/>
          </p:cNvSpPr>
          <p:nvPr>
            <p:ph type="sldNum" sz="quarter" idx="12"/>
          </p:nvPr>
        </p:nvSpPr>
        <p:spPr/>
        <p:txBody>
          <a:bodyPr/>
          <a:lstStyle/>
          <a:p>
            <a:pPr defTabSz="912788">
              <a:defRPr/>
            </a:pPr>
            <a:fld id="{7698B45C-09C7-497B-9261-07F290CB2D4C}" type="slidenum">
              <a:rPr lang="en-US" smtClean="0">
                <a:solidFill>
                  <a:prstClr val="white"/>
                </a:solidFill>
              </a:rPr>
              <a:pPr defTabSz="912788">
                <a:defRPr/>
              </a:pPr>
              <a:t>10</a:t>
            </a:fld>
            <a:endParaRPr lang="en-US" dirty="0">
              <a:solidFill>
                <a:prstClr val="white"/>
              </a:solidFill>
            </a:endParaRPr>
          </a:p>
        </p:txBody>
      </p:sp>
      <p:pic>
        <p:nvPicPr>
          <p:cNvPr id="6" name="Picture 5">
            <a:extLst>
              <a:ext uri="{FF2B5EF4-FFF2-40B4-BE49-F238E27FC236}">
                <a16:creationId xmlns:a16="http://schemas.microsoft.com/office/drawing/2014/main" id="{1581BEDC-18A2-41D9-AC7C-B7B59CCD02B0}"/>
              </a:ext>
            </a:extLst>
          </p:cNvPr>
          <p:cNvPicPr>
            <a:picLocks noChangeAspect="1"/>
          </p:cNvPicPr>
          <p:nvPr/>
        </p:nvPicPr>
        <p:blipFill rotWithShape="1">
          <a:blip r:embed="rId2"/>
          <a:srcRect l="22241" t="42317" r="41731" b="7294"/>
          <a:stretch/>
        </p:blipFill>
        <p:spPr>
          <a:xfrm>
            <a:off x="1127448" y="908720"/>
            <a:ext cx="8452724" cy="5256584"/>
          </a:xfrm>
          <a:prstGeom prst="rect">
            <a:avLst/>
          </a:prstGeom>
          <a:ln w="19050">
            <a:solidFill>
              <a:schemeClr val="tx1"/>
            </a:solidFill>
          </a:ln>
        </p:spPr>
      </p:pic>
      <p:sp>
        <p:nvSpPr>
          <p:cNvPr id="7" name="TextBox 6">
            <a:extLst>
              <a:ext uri="{FF2B5EF4-FFF2-40B4-BE49-F238E27FC236}">
                <a16:creationId xmlns:a16="http://schemas.microsoft.com/office/drawing/2014/main" id="{400AD16A-B2FD-42A6-8301-B75EF6B40277}"/>
              </a:ext>
            </a:extLst>
          </p:cNvPr>
          <p:cNvSpPr txBox="1"/>
          <p:nvPr/>
        </p:nvSpPr>
        <p:spPr>
          <a:xfrm>
            <a:off x="838200" y="508030"/>
            <a:ext cx="3528392" cy="369332"/>
          </a:xfrm>
          <a:prstGeom prst="rect">
            <a:avLst/>
          </a:prstGeom>
          <a:noFill/>
        </p:spPr>
        <p:txBody>
          <a:bodyPr wrap="square" rtlCol="0">
            <a:spAutoFit/>
          </a:bodyPr>
          <a:lstStyle/>
          <a:p>
            <a:pPr algn="ctr"/>
            <a:r>
              <a:rPr lang="en-US" b="1" dirty="0"/>
              <a:t>Cholera Outbreak Definitions</a:t>
            </a:r>
          </a:p>
        </p:txBody>
      </p:sp>
      <p:pic>
        <p:nvPicPr>
          <p:cNvPr id="5" name="Picture 4">
            <a:extLst>
              <a:ext uri="{FF2B5EF4-FFF2-40B4-BE49-F238E27FC236}">
                <a16:creationId xmlns:a16="http://schemas.microsoft.com/office/drawing/2014/main" id="{A7717E41-3DFC-3CF7-35B0-4EBE3650D87C}"/>
              </a:ext>
            </a:extLst>
          </p:cNvPr>
          <p:cNvPicPr>
            <a:picLocks noChangeAspect="1"/>
          </p:cNvPicPr>
          <p:nvPr/>
        </p:nvPicPr>
        <p:blipFill>
          <a:blip r:embed="rId3"/>
          <a:stretch>
            <a:fillRect/>
          </a:stretch>
        </p:blipFill>
        <p:spPr>
          <a:xfrm>
            <a:off x="10560497" y="2"/>
            <a:ext cx="1224135" cy="523724"/>
          </a:xfrm>
          <a:prstGeom prst="rect">
            <a:avLst/>
          </a:prstGeom>
        </p:spPr>
      </p:pic>
    </p:spTree>
    <p:extLst>
      <p:ext uri="{BB962C8B-B14F-4D97-AF65-F5344CB8AC3E}">
        <p14:creationId xmlns:p14="http://schemas.microsoft.com/office/powerpoint/2010/main" val="336677442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EDA80C38-9F76-47B9-BC00-2F9071DBC482}"/>
              </a:ext>
            </a:extLst>
          </p:cNvPr>
          <p:cNvSpPr>
            <a:spLocks noGrp="1"/>
          </p:cNvSpPr>
          <p:nvPr>
            <p:ph type="title"/>
          </p:nvPr>
        </p:nvSpPr>
        <p:spPr>
          <a:xfrm>
            <a:off x="838200" y="136525"/>
            <a:ext cx="10515600" cy="340147"/>
          </a:xfrm>
        </p:spPr>
        <p:txBody>
          <a:bodyPr>
            <a:normAutofit fontScale="90000"/>
          </a:bodyPr>
          <a:lstStyle/>
          <a:p>
            <a:r>
              <a:rPr lang="en-US" b="1" dirty="0"/>
              <a:t>Outbreak detection and investigation </a:t>
            </a:r>
          </a:p>
        </p:txBody>
      </p:sp>
      <p:sp>
        <p:nvSpPr>
          <p:cNvPr id="6" name="Content Placeholder 5">
            <a:extLst>
              <a:ext uri="{FF2B5EF4-FFF2-40B4-BE49-F238E27FC236}">
                <a16:creationId xmlns:a16="http://schemas.microsoft.com/office/drawing/2014/main" id="{D71B811C-0967-451E-ACF4-0CC214E0A712}"/>
              </a:ext>
            </a:extLst>
          </p:cNvPr>
          <p:cNvSpPr>
            <a:spLocks noGrp="1"/>
          </p:cNvSpPr>
          <p:nvPr>
            <p:ph idx="1"/>
          </p:nvPr>
        </p:nvSpPr>
        <p:spPr>
          <a:xfrm>
            <a:off x="767408" y="1165043"/>
            <a:ext cx="7315200" cy="4351338"/>
          </a:xfrm>
        </p:spPr>
        <p:txBody>
          <a:bodyPr>
            <a:normAutofit fontScale="77500" lnSpcReduction="20000"/>
          </a:bodyPr>
          <a:lstStyle/>
          <a:p>
            <a:r>
              <a:rPr lang="en-US" b="1"/>
              <a:t>Send a multidisciplinary team, preferably within 24 hours, to the field to investigate every cholera alert to confirm or rule out the outbreak, assess the risk of spread, identify priority actions, conduct an initial needs assessment and implement initial control measures</a:t>
            </a:r>
          </a:p>
          <a:p>
            <a:r>
              <a:rPr lang="en-US" b="1"/>
              <a:t>The team should include </a:t>
            </a:r>
            <a:r>
              <a:rPr lang="en-US" b="1" i="1">
                <a:solidFill>
                  <a:srgbClr val="FF0000"/>
                </a:solidFill>
              </a:rPr>
              <a:t>a clinical specialist </a:t>
            </a:r>
            <a:r>
              <a:rPr lang="en-US" b="1"/>
              <a:t>with experience in case management of cholera patients, </a:t>
            </a:r>
            <a:r>
              <a:rPr lang="en-US" b="1" i="1">
                <a:solidFill>
                  <a:srgbClr val="FF0000"/>
                </a:solidFill>
              </a:rPr>
              <a:t>an epidemiologist</a:t>
            </a:r>
            <a:r>
              <a:rPr lang="en-US" b="1"/>
              <a:t>, </a:t>
            </a:r>
            <a:r>
              <a:rPr lang="en-US" b="1" i="1">
                <a:solidFill>
                  <a:srgbClr val="FF0000"/>
                </a:solidFill>
              </a:rPr>
              <a:t>a water and  sanitation expert</a:t>
            </a:r>
            <a:r>
              <a:rPr lang="en-US" b="1"/>
              <a:t>, an </a:t>
            </a:r>
            <a:r>
              <a:rPr lang="en-US" b="1" i="1">
                <a:solidFill>
                  <a:srgbClr val="FF0000"/>
                </a:solidFill>
              </a:rPr>
              <a:t>infection prevention and control expert</a:t>
            </a:r>
            <a:r>
              <a:rPr lang="en-US" b="1"/>
              <a:t>, an expert in </a:t>
            </a:r>
            <a:r>
              <a:rPr lang="en-US" b="1" i="1">
                <a:solidFill>
                  <a:srgbClr val="FF0000"/>
                </a:solidFill>
              </a:rPr>
              <a:t>social mobilization, community engagement and risk communication</a:t>
            </a:r>
            <a:r>
              <a:rPr lang="en-US" b="1"/>
              <a:t> and a </a:t>
            </a:r>
            <a:r>
              <a:rPr lang="en-US" b="1" i="1">
                <a:solidFill>
                  <a:srgbClr val="FF0000"/>
                </a:solidFill>
              </a:rPr>
              <a:t>laboratory technician </a:t>
            </a:r>
            <a:r>
              <a:rPr lang="en-US" b="1"/>
              <a:t>for stool collection from suspected cases and to support and train local laboratory staff.</a:t>
            </a:r>
          </a:p>
          <a:p>
            <a:r>
              <a:rPr lang="en-US" b="1"/>
              <a:t>The team should work quickly and </a:t>
            </a:r>
            <a:r>
              <a:rPr lang="en-US" b="1" i="1">
                <a:solidFill>
                  <a:srgbClr val="FF0000"/>
                </a:solidFill>
              </a:rPr>
              <a:t>report findings</a:t>
            </a:r>
            <a:r>
              <a:rPr lang="en-US" b="1"/>
              <a:t>, including </a:t>
            </a:r>
            <a:r>
              <a:rPr lang="en-US" b="1">
                <a:solidFill>
                  <a:schemeClr val="accent1"/>
                </a:solidFill>
              </a:rPr>
              <a:t>risks and assessed needs</a:t>
            </a:r>
            <a:r>
              <a:rPr lang="en-US" b="1"/>
              <a:t>, to decision makers as quickly as possible in order to provide a rapid and focused response.</a:t>
            </a:r>
          </a:p>
          <a:p>
            <a:endParaRPr lang="en-US" b="1" dirty="0"/>
          </a:p>
        </p:txBody>
      </p:sp>
      <p:sp>
        <p:nvSpPr>
          <p:cNvPr id="2" name="Date Placeholder 1">
            <a:extLst>
              <a:ext uri="{FF2B5EF4-FFF2-40B4-BE49-F238E27FC236}">
                <a16:creationId xmlns:a16="http://schemas.microsoft.com/office/drawing/2014/main" id="{5E432C9B-FCB4-491B-A5E7-F8EC1C35479A}"/>
              </a:ext>
            </a:extLst>
          </p:cNvPr>
          <p:cNvSpPr>
            <a:spLocks noGrp="1"/>
          </p:cNvSpPr>
          <p:nvPr>
            <p:ph type="dt" sz="half" idx="10"/>
          </p:nvPr>
        </p:nvSpPr>
        <p:spPr/>
        <p:txBody>
          <a:bodyPr/>
          <a:lstStyle/>
          <a:p>
            <a:fld id="{FFA679D7-2110-4CF6-B1C0-BB646A2338F2}" type="datetime1">
              <a:rPr lang="en-US" smtClean="0"/>
              <a:t>5/11/2023</a:t>
            </a:fld>
            <a:endParaRPr lang="en-US"/>
          </a:p>
        </p:txBody>
      </p:sp>
      <p:sp>
        <p:nvSpPr>
          <p:cNvPr id="3" name="Footer Placeholder 2">
            <a:extLst>
              <a:ext uri="{FF2B5EF4-FFF2-40B4-BE49-F238E27FC236}">
                <a16:creationId xmlns:a16="http://schemas.microsoft.com/office/drawing/2014/main" id="{EE5E2B29-163D-463F-99FB-E14596B943DC}"/>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919242FC-5CBF-4D59-8E98-1F16A4C0725F}"/>
              </a:ext>
            </a:extLst>
          </p:cNvPr>
          <p:cNvSpPr>
            <a:spLocks noGrp="1"/>
          </p:cNvSpPr>
          <p:nvPr>
            <p:ph type="sldNum" sz="quarter" idx="12"/>
          </p:nvPr>
        </p:nvSpPr>
        <p:spPr/>
        <p:txBody>
          <a:bodyPr/>
          <a:lstStyle/>
          <a:p>
            <a:pPr defTabSz="912788">
              <a:defRPr/>
            </a:pPr>
            <a:fld id="{7698B45C-09C7-497B-9261-07F290CB2D4C}" type="slidenum">
              <a:rPr lang="en-US" smtClean="0">
                <a:solidFill>
                  <a:prstClr val="white"/>
                </a:solidFill>
              </a:rPr>
              <a:pPr defTabSz="912788">
                <a:defRPr/>
              </a:pPr>
              <a:t>11</a:t>
            </a:fld>
            <a:endParaRPr lang="en-US" dirty="0">
              <a:solidFill>
                <a:prstClr val="white"/>
              </a:solidFill>
            </a:endParaRPr>
          </a:p>
        </p:txBody>
      </p:sp>
      <p:pic>
        <p:nvPicPr>
          <p:cNvPr id="8" name="Picture 7">
            <a:extLst>
              <a:ext uri="{FF2B5EF4-FFF2-40B4-BE49-F238E27FC236}">
                <a16:creationId xmlns:a16="http://schemas.microsoft.com/office/drawing/2014/main" id="{9D9814AA-50AE-49B2-9F65-16D328F278D6}"/>
              </a:ext>
            </a:extLst>
          </p:cNvPr>
          <p:cNvPicPr>
            <a:picLocks noChangeAspect="1"/>
          </p:cNvPicPr>
          <p:nvPr/>
        </p:nvPicPr>
        <p:blipFill>
          <a:blip r:embed="rId2"/>
          <a:stretch>
            <a:fillRect/>
          </a:stretch>
        </p:blipFill>
        <p:spPr>
          <a:xfrm>
            <a:off x="8328248" y="1196752"/>
            <a:ext cx="3219450" cy="3486150"/>
          </a:xfrm>
          <a:prstGeom prst="rect">
            <a:avLst/>
          </a:prstGeom>
        </p:spPr>
      </p:pic>
      <p:pic>
        <p:nvPicPr>
          <p:cNvPr id="7" name="Picture 6">
            <a:extLst>
              <a:ext uri="{FF2B5EF4-FFF2-40B4-BE49-F238E27FC236}">
                <a16:creationId xmlns:a16="http://schemas.microsoft.com/office/drawing/2014/main" id="{C1E14F0B-3BD4-AAAE-6986-73AEC18C09FF}"/>
              </a:ext>
            </a:extLst>
          </p:cNvPr>
          <p:cNvPicPr>
            <a:picLocks noChangeAspect="1"/>
          </p:cNvPicPr>
          <p:nvPr/>
        </p:nvPicPr>
        <p:blipFill>
          <a:blip r:embed="rId3"/>
          <a:stretch>
            <a:fillRect/>
          </a:stretch>
        </p:blipFill>
        <p:spPr>
          <a:xfrm>
            <a:off x="10560497" y="2"/>
            <a:ext cx="1224135" cy="523724"/>
          </a:xfrm>
          <a:prstGeom prst="rect">
            <a:avLst/>
          </a:prstGeom>
        </p:spPr>
      </p:pic>
    </p:spTree>
    <p:extLst>
      <p:ext uri="{BB962C8B-B14F-4D97-AF65-F5344CB8AC3E}">
        <p14:creationId xmlns:p14="http://schemas.microsoft.com/office/powerpoint/2010/main" val="331735291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015A820-E591-4AFE-85E7-592FFC9EE537}"/>
              </a:ext>
            </a:extLst>
          </p:cNvPr>
          <p:cNvSpPr>
            <a:spLocks noGrp="1"/>
          </p:cNvSpPr>
          <p:nvPr>
            <p:ph type="title"/>
          </p:nvPr>
        </p:nvSpPr>
        <p:spPr>
          <a:xfrm>
            <a:off x="695400" y="136525"/>
            <a:ext cx="10515600" cy="315912"/>
          </a:xfrm>
        </p:spPr>
        <p:txBody>
          <a:bodyPr>
            <a:normAutofit fontScale="90000"/>
          </a:bodyPr>
          <a:lstStyle/>
          <a:p>
            <a:r>
              <a:rPr lang="en-US" b="1" dirty="0"/>
              <a:t>Cont.</a:t>
            </a:r>
          </a:p>
        </p:txBody>
      </p:sp>
      <p:sp>
        <p:nvSpPr>
          <p:cNvPr id="3" name="Content Placeholder 2">
            <a:extLst>
              <a:ext uri="{FF2B5EF4-FFF2-40B4-BE49-F238E27FC236}">
                <a16:creationId xmlns:a16="http://schemas.microsoft.com/office/drawing/2014/main" id="{D52C2872-E81A-45AC-8BCF-79AEAAB997DD}"/>
              </a:ext>
            </a:extLst>
          </p:cNvPr>
          <p:cNvSpPr>
            <a:spLocks noGrp="1"/>
          </p:cNvSpPr>
          <p:nvPr>
            <p:ph idx="1"/>
          </p:nvPr>
        </p:nvSpPr>
        <p:spPr>
          <a:xfrm>
            <a:off x="695380" y="764704"/>
            <a:ext cx="10515600" cy="4351338"/>
          </a:xfrm>
        </p:spPr>
        <p:txBody>
          <a:bodyPr>
            <a:normAutofit fontScale="92500" lnSpcReduction="10000"/>
          </a:bodyPr>
          <a:lstStyle/>
          <a:p>
            <a:r>
              <a:rPr lang="en-US" dirty="0"/>
              <a:t>Teams should carry </a:t>
            </a:r>
            <a:r>
              <a:rPr lang="en-US" dirty="0">
                <a:solidFill>
                  <a:srgbClr val="FF0000"/>
                </a:solidFill>
              </a:rPr>
              <a:t>enough supplies to collect and transport stool samples</a:t>
            </a:r>
            <a:r>
              <a:rPr lang="en-US" dirty="0"/>
              <a:t>, </a:t>
            </a:r>
            <a:r>
              <a:rPr lang="en-US" dirty="0">
                <a:solidFill>
                  <a:srgbClr val="FF0000"/>
                </a:solidFill>
              </a:rPr>
              <a:t>supplies to treat any patients present on site</a:t>
            </a:r>
            <a:r>
              <a:rPr lang="en-US" dirty="0"/>
              <a:t>, ensure </a:t>
            </a:r>
            <a:r>
              <a:rPr lang="en-US" dirty="0">
                <a:solidFill>
                  <a:srgbClr val="FF0000"/>
                </a:solidFill>
              </a:rPr>
              <a:t>basic infection prevention and control (IPC) measures</a:t>
            </a:r>
            <a:r>
              <a:rPr lang="en-US" dirty="0"/>
              <a:t>, conduct community water, sanitation and hygiene (</a:t>
            </a:r>
            <a:r>
              <a:rPr lang="en-US" dirty="0" err="1">
                <a:solidFill>
                  <a:srgbClr val="FF0000"/>
                </a:solidFill>
              </a:rPr>
              <a:t>WaSH</a:t>
            </a:r>
            <a:r>
              <a:rPr lang="en-US" dirty="0"/>
              <a:t>) </a:t>
            </a:r>
            <a:r>
              <a:rPr lang="en-US" dirty="0">
                <a:solidFill>
                  <a:srgbClr val="FF0000"/>
                </a:solidFill>
              </a:rPr>
              <a:t>investigations</a:t>
            </a:r>
            <a:r>
              <a:rPr lang="en-US" dirty="0"/>
              <a:t> and </a:t>
            </a:r>
            <a:r>
              <a:rPr lang="en-US" dirty="0">
                <a:solidFill>
                  <a:srgbClr val="FF0000"/>
                </a:solidFill>
              </a:rPr>
              <a:t>RCCE activities</a:t>
            </a:r>
            <a:r>
              <a:rPr lang="en-US" dirty="0"/>
              <a:t>. </a:t>
            </a:r>
          </a:p>
          <a:p>
            <a:r>
              <a:rPr lang="en-US" dirty="0"/>
              <a:t>Assess the risk of spread, magnitude and potential impact of the outbreak.  </a:t>
            </a:r>
          </a:p>
          <a:p>
            <a:r>
              <a:rPr lang="en-US" dirty="0"/>
              <a:t>Identify the available resources (human and supplies) and estimate the needs based on the risk assessment.</a:t>
            </a:r>
          </a:p>
          <a:p>
            <a:r>
              <a:rPr lang="en-US" dirty="0"/>
              <a:t>Calculate the supplies needed based on the expected attack rates (ARs) and the population. </a:t>
            </a:r>
          </a:p>
          <a:p>
            <a:pPr marL="457200" lvl="1" indent="0">
              <a:buNone/>
            </a:pPr>
            <a:r>
              <a:rPr lang="en-US" dirty="0"/>
              <a:t>— In rural communities with low population density, the ARs might vary (0.1–2%). </a:t>
            </a:r>
          </a:p>
          <a:p>
            <a:pPr marL="457200" lvl="1" indent="0">
              <a:buNone/>
            </a:pPr>
            <a:r>
              <a:rPr lang="en-US" dirty="0"/>
              <a:t>— In crowded places (such as urban settings and camps for internally displaced persons and refugees), the ARs tend to be higher (1–5%).</a:t>
            </a:r>
          </a:p>
        </p:txBody>
      </p:sp>
      <p:sp>
        <p:nvSpPr>
          <p:cNvPr id="4" name="Date Placeholder 3">
            <a:extLst>
              <a:ext uri="{FF2B5EF4-FFF2-40B4-BE49-F238E27FC236}">
                <a16:creationId xmlns:a16="http://schemas.microsoft.com/office/drawing/2014/main" id="{2EF898DD-317C-45EC-BB10-8A1A0A3B3382}"/>
              </a:ext>
            </a:extLst>
          </p:cNvPr>
          <p:cNvSpPr>
            <a:spLocks noGrp="1"/>
          </p:cNvSpPr>
          <p:nvPr>
            <p:ph type="dt" sz="half" idx="10"/>
          </p:nvPr>
        </p:nvSpPr>
        <p:spPr/>
        <p:txBody>
          <a:bodyPr/>
          <a:lstStyle/>
          <a:p>
            <a:fld id="{AC742577-3963-49B3-BA61-26819D76BA6E}" type="datetime1">
              <a:rPr lang="en-US" smtClean="0"/>
              <a:t>5/11/2023</a:t>
            </a:fld>
            <a:endParaRPr lang="en-US"/>
          </a:p>
        </p:txBody>
      </p:sp>
      <p:sp>
        <p:nvSpPr>
          <p:cNvPr id="5" name="Footer Placeholder 4">
            <a:extLst>
              <a:ext uri="{FF2B5EF4-FFF2-40B4-BE49-F238E27FC236}">
                <a16:creationId xmlns:a16="http://schemas.microsoft.com/office/drawing/2014/main" id="{CD87E3A3-85FC-4B5A-8B5A-E1208C4DBA0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3E8E988-0934-48D4-A248-62AA1120CA4F}"/>
              </a:ext>
            </a:extLst>
          </p:cNvPr>
          <p:cNvSpPr>
            <a:spLocks noGrp="1"/>
          </p:cNvSpPr>
          <p:nvPr>
            <p:ph type="sldNum" sz="quarter" idx="12"/>
          </p:nvPr>
        </p:nvSpPr>
        <p:spPr/>
        <p:txBody>
          <a:bodyPr/>
          <a:lstStyle/>
          <a:p>
            <a:pPr defTabSz="912788">
              <a:defRPr/>
            </a:pPr>
            <a:fld id="{7698B45C-09C7-497B-9261-07F290CB2D4C}" type="slidenum">
              <a:rPr lang="en-US" smtClean="0">
                <a:solidFill>
                  <a:prstClr val="white"/>
                </a:solidFill>
              </a:rPr>
              <a:pPr defTabSz="912788">
                <a:defRPr/>
              </a:pPr>
              <a:t>12</a:t>
            </a:fld>
            <a:endParaRPr lang="en-US" dirty="0">
              <a:solidFill>
                <a:prstClr val="white"/>
              </a:solidFill>
            </a:endParaRPr>
          </a:p>
        </p:txBody>
      </p:sp>
      <p:pic>
        <p:nvPicPr>
          <p:cNvPr id="7" name="Picture 6">
            <a:extLst>
              <a:ext uri="{FF2B5EF4-FFF2-40B4-BE49-F238E27FC236}">
                <a16:creationId xmlns:a16="http://schemas.microsoft.com/office/drawing/2014/main" id="{DF07FC1C-D717-BFCE-7844-B13AF36603D4}"/>
              </a:ext>
            </a:extLst>
          </p:cNvPr>
          <p:cNvPicPr>
            <a:picLocks noChangeAspect="1"/>
          </p:cNvPicPr>
          <p:nvPr/>
        </p:nvPicPr>
        <p:blipFill>
          <a:blip r:embed="rId2"/>
          <a:stretch>
            <a:fillRect/>
          </a:stretch>
        </p:blipFill>
        <p:spPr>
          <a:xfrm>
            <a:off x="10560497" y="2"/>
            <a:ext cx="1224135" cy="523724"/>
          </a:xfrm>
          <a:prstGeom prst="rect">
            <a:avLst/>
          </a:prstGeom>
        </p:spPr>
      </p:pic>
    </p:spTree>
    <p:extLst>
      <p:ext uri="{BB962C8B-B14F-4D97-AF65-F5344CB8AC3E}">
        <p14:creationId xmlns:p14="http://schemas.microsoft.com/office/powerpoint/2010/main" val="64992407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0B01685F-DC1D-4F88-BEAA-320A91BE46C8}"/>
              </a:ext>
            </a:extLst>
          </p:cNvPr>
          <p:cNvSpPr>
            <a:spLocks noGrp="1"/>
          </p:cNvSpPr>
          <p:nvPr>
            <p:ph type="title"/>
          </p:nvPr>
        </p:nvSpPr>
        <p:spPr>
          <a:xfrm>
            <a:off x="794525" y="113350"/>
            <a:ext cx="10515600" cy="399579"/>
          </a:xfrm>
        </p:spPr>
        <p:txBody>
          <a:bodyPr>
            <a:normAutofit fontScale="90000"/>
          </a:bodyPr>
          <a:lstStyle/>
          <a:p>
            <a:r>
              <a:rPr lang="en-US" b="1" dirty="0"/>
              <a:t>Cont. </a:t>
            </a:r>
          </a:p>
        </p:txBody>
      </p:sp>
      <p:sp>
        <p:nvSpPr>
          <p:cNvPr id="6" name="Content Placeholder 5">
            <a:extLst>
              <a:ext uri="{FF2B5EF4-FFF2-40B4-BE49-F238E27FC236}">
                <a16:creationId xmlns:a16="http://schemas.microsoft.com/office/drawing/2014/main" id="{5593CFDD-E008-4DCB-90C6-8413E285223E}"/>
              </a:ext>
            </a:extLst>
          </p:cNvPr>
          <p:cNvSpPr>
            <a:spLocks noGrp="1"/>
          </p:cNvSpPr>
          <p:nvPr>
            <p:ph idx="1"/>
          </p:nvPr>
        </p:nvSpPr>
        <p:spPr>
          <a:xfrm>
            <a:off x="794525" y="764704"/>
            <a:ext cx="10515600" cy="5256584"/>
          </a:xfrm>
        </p:spPr>
        <p:txBody>
          <a:bodyPr>
            <a:normAutofit fontScale="62500" lnSpcReduction="20000"/>
          </a:bodyPr>
          <a:lstStyle/>
          <a:p>
            <a:pPr marL="0" indent="0">
              <a:buNone/>
            </a:pPr>
            <a:r>
              <a:rPr lang="en-US" b="1" dirty="0"/>
              <a:t>Use of cholera rapid diagnostic tests (RDTs)</a:t>
            </a:r>
          </a:p>
          <a:p>
            <a:r>
              <a:rPr lang="en-US" sz="2900" dirty="0">
                <a:solidFill>
                  <a:srgbClr val="FF0000"/>
                </a:solidFill>
              </a:rPr>
              <a:t>RDTs do not replace stool culture or polymerase chain reaction </a:t>
            </a:r>
            <a:r>
              <a:rPr lang="en-US" sz="2900" dirty="0"/>
              <a:t>(PCR) to confirm cholera. </a:t>
            </a:r>
          </a:p>
          <a:p>
            <a:r>
              <a:rPr lang="en-US" sz="2900" dirty="0"/>
              <a:t>A cholera outbreak can </a:t>
            </a:r>
            <a:r>
              <a:rPr lang="en-US" sz="2900" dirty="0">
                <a:solidFill>
                  <a:srgbClr val="FF0000"/>
                </a:solidFill>
              </a:rPr>
              <a:t>only be confirmed </a:t>
            </a:r>
            <a:r>
              <a:rPr lang="en-US" sz="2900" dirty="0"/>
              <a:t>when specimens from suspected cases test positive by </a:t>
            </a:r>
            <a:r>
              <a:rPr lang="en-US" sz="2900" dirty="0">
                <a:solidFill>
                  <a:srgbClr val="FF0000"/>
                </a:solidFill>
              </a:rPr>
              <a:t>culture or PCR</a:t>
            </a:r>
            <a:r>
              <a:rPr lang="en-US" sz="2900" dirty="0"/>
              <a:t> at the reference laboratory. </a:t>
            </a:r>
          </a:p>
          <a:p>
            <a:r>
              <a:rPr lang="en-US" sz="2900" dirty="0"/>
              <a:t>RDTs are intended to be used at peripheral healthcare levels </a:t>
            </a:r>
            <a:r>
              <a:rPr lang="en-US" sz="2900" dirty="0">
                <a:solidFill>
                  <a:srgbClr val="FF0000"/>
                </a:solidFill>
              </a:rPr>
              <a:t>only for early outbreak detection</a:t>
            </a:r>
            <a:r>
              <a:rPr lang="en-US" sz="2900" dirty="0"/>
              <a:t>—as a tool for initial alert—and not for individual diagnosis. </a:t>
            </a:r>
          </a:p>
          <a:p>
            <a:r>
              <a:rPr lang="en-US" sz="2900" dirty="0">
                <a:solidFill>
                  <a:srgbClr val="FF0000"/>
                </a:solidFill>
              </a:rPr>
              <a:t>Clinical management </a:t>
            </a:r>
            <a:r>
              <a:rPr lang="en-US" sz="2900" dirty="0"/>
              <a:t>of patients is guided by their degree of dehydration, </a:t>
            </a:r>
            <a:r>
              <a:rPr lang="en-US" sz="2900" dirty="0">
                <a:solidFill>
                  <a:srgbClr val="FF0000"/>
                </a:solidFill>
              </a:rPr>
              <a:t>regardless of RDT result</a:t>
            </a:r>
            <a:r>
              <a:rPr lang="en-US" sz="2900" dirty="0"/>
              <a:t>. </a:t>
            </a:r>
          </a:p>
          <a:p>
            <a:r>
              <a:rPr lang="en-US" sz="2900" dirty="0"/>
              <a:t>The use of RDTs in outbreak detection is </a:t>
            </a:r>
            <a:r>
              <a:rPr lang="en-US" sz="2900" dirty="0">
                <a:solidFill>
                  <a:srgbClr val="FF0000"/>
                </a:solidFill>
              </a:rPr>
              <a:t>limited</a:t>
            </a:r>
            <a:r>
              <a:rPr lang="en-US" sz="2900" dirty="0"/>
              <a:t> to improving the reliability and timeliness of cholera alerts. </a:t>
            </a:r>
          </a:p>
          <a:p>
            <a:r>
              <a:rPr lang="en-US" sz="2900" dirty="0"/>
              <a:t>RDTs also permit the triage of specimens to be tested at the laboratory. </a:t>
            </a:r>
            <a:r>
              <a:rPr lang="en-US" sz="2900" dirty="0">
                <a:solidFill>
                  <a:srgbClr val="FF0000"/>
                </a:solidFill>
              </a:rPr>
              <a:t>Samples testing positive on a RDT should be prioritized for laboratory testing. </a:t>
            </a:r>
          </a:p>
          <a:p>
            <a:r>
              <a:rPr lang="en-US" sz="2900" dirty="0">
                <a:solidFill>
                  <a:srgbClr val="FF0000"/>
                </a:solidFill>
              </a:rPr>
              <a:t>False negatives </a:t>
            </a:r>
            <a:r>
              <a:rPr lang="en-US" sz="2900" dirty="0"/>
              <a:t>using RDT can occur if specimens are collected;</a:t>
            </a:r>
          </a:p>
          <a:p>
            <a:pPr lvl="1" algn="just">
              <a:lnSpc>
                <a:spcPct val="107000"/>
              </a:lnSpc>
              <a:spcBef>
                <a:spcPts val="0"/>
              </a:spcBef>
            </a:pPr>
            <a:r>
              <a:rPr lang="en-US" sz="2900" dirty="0"/>
              <a:t>after initiating </a:t>
            </a:r>
            <a:r>
              <a:rPr lang="en-US" sz="2900" dirty="0">
                <a:solidFill>
                  <a:srgbClr val="FF0000"/>
                </a:solidFill>
              </a:rPr>
              <a:t>antibiotic therapy</a:t>
            </a:r>
            <a:r>
              <a:rPr lang="en-US" sz="2900" dirty="0"/>
              <a:t>.</a:t>
            </a:r>
          </a:p>
          <a:p>
            <a:pPr lvl="1" algn="just">
              <a:lnSpc>
                <a:spcPct val="107000"/>
              </a:lnSpc>
              <a:spcBef>
                <a:spcPts val="0"/>
              </a:spcBef>
            </a:pPr>
            <a:r>
              <a:rPr lang="en-US" sz="2900" dirty="0"/>
              <a:t>in cases of </a:t>
            </a:r>
            <a:r>
              <a:rPr lang="en-US" sz="2900" dirty="0">
                <a:solidFill>
                  <a:srgbClr val="FF0000"/>
                </a:solidFill>
              </a:rPr>
              <a:t>poor specimen collection or handling practices </a:t>
            </a:r>
            <a:r>
              <a:rPr lang="en-US" sz="2900" dirty="0"/>
              <a:t>(e.g., sample collected in receptacles containing chlorine residue, extended delays between collection and testing).</a:t>
            </a:r>
          </a:p>
          <a:p>
            <a:pPr lvl="1" algn="just">
              <a:lnSpc>
                <a:spcPct val="107000"/>
              </a:lnSpc>
              <a:spcBef>
                <a:spcPts val="0"/>
              </a:spcBef>
            </a:pPr>
            <a:r>
              <a:rPr lang="en-US" sz="2900" dirty="0"/>
              <a:t>When </a:t>
            </a:r>
            <a:r>
              <a:rPr lang="en-US" sz="2900" dirty="0">
                <a:solidFill>
                  <a:srgbClr val="FF0000"/>
                </a:solidFill>
              </a:rPr>
              <a:t>low numbers of bacteria are present </a:t>
            </a:r>
            <a:r>
              <a:rPr lang="en-US" sz="2900" dirty="0"/>
              <a:t>in the sample (e.g., samples from patients that have been ill for longer than 4 days or mild cases or suspected asymptomatic carriers).</a:t>
            </a:r>
          </a:p>
          <a:p>
            <a:pPr lvl="1" algn="just">
              <a:lnSpc>
                <a:spcPct val="107000"/>
              </a:lnSpc>
              <a:spcBef>
                <a:spcPts val="0"/>
              </a:spcBef>
            </a:pPr>
            <a:r>
              <a:rPr lang="en-US" sz="2900" dirty="0"/>
              <a:t>how to collect fecal specimen and transfer to transport specimen </a:t>
            </a:r>
            <a:r>
              <a:rPr lang="en-US" sz="2900" u="sng" dirty="0">
                <a:solidFill>
                  <a:srgbClr val="0000FF"/>
                </a:solidFill>
                <a:effectLst/>
                <a:ea typeface="Calibri" panose="020F0502020204030204" pitchFamily="34" charset="0"/>
                <a:cs typeface="Myanmar Text" panose="020B0502040204020203" pitchFamily="34" charset="0"/>
                <a:hlinkClick r:id="rId2"/>
              </a:rPr>
              <a:t>englishjobaid-stool-col-to-caryblair2.pdf (cdc.gov)</a:t>
            </a:r>
            <a:endParaRPr lang="en-US" sz="2900" u="sng" dirty="0">
              <a:solidFill>
                <a:srgbClr val="0000FF"/>
              </a:solidFill>
              <a:effectLst/>
              <a:ea typeface="Calibri" panose="020F0502020204030204" pitchFamily="34" charset="0"/>
              <a:cs typeface="Myanmar Text" panose="020B0502040204020203" pitchFamily="34" charset="0"/>
            </a:endParaRPr>
          </a:p>
          <a:p>
            <a:pPr lvl="1" algn="just">
              <a:lnSpc>
                <a:spcPct val="107000"/>
              </a:lnSpc>
              <a:spcBef>
                <a:spcPts val="0"/>
              </a:spcBef>
            </a:pPr>
            <a:r>
              <a:rPr lang="en-US" sz="3200" u="sng" dirty="0">
                <a:solidFill>
                  <a:srgbClr val="0000FF"/>
                </a:solidFill>
                <a:effectLst/>
                <a:ea typeface="Calibri" panose="020F0502020204030204" pitchFamily="34" charset="0"/>
                <a:cs typeface="Myanmar Text" panose="020B0502040204020203" pitchFamily="34" charset="0"/>
                <a:hlinkClick r:id="rId3"/>
              </a:rPr>
              <a:t>quick reference guide on RDT testing for cholera detection</a:t>
            </a:r>
            <a:endParaRPr lang="en-US" sz="3200" dirty="0">
              <a:effectLst/>
              <a:ea typeface="Calibri" panose="020F0502020204030204" pitchFamily="34" charset="0"/>
              <a:cs typeface="Myanmar Text" panose="020B0502040204020203" pitchFamily="34" charset="0"/>
            </a:endParaRPr>
          </a:p>
          <a:p>
            <a:pPr marL="457200" lvl="1" indent="0" algn="just">
              <a:lnSpc>
                <a:spcPct val="107000"/>
              </a:lnSpc>
              <a:spcBef>
                <a:spcPts val="0"/>
              </a:spcBef>
              <a:buNone/>
            </a:pPr>
            <a:endParaRPr lang="en-US" sz="2900" dirty="0">
              <a:effectLst/>
              <a:ea typeface="Calibri" panose="020F0502020204030204" pitchFamily="34" charset="0"/>
              <a:cs typeface="Myanmar Text" panose="020B0502040204020203" pitchFamily="34" charset="0"/>
            </a:endParaRPr>
          </a:p>
          <a:p>
            <a:pPr marL="0" indent="0">
              <a:buNone/>
            </a:pPr>
            <a:endParaRPr lang="en-US" dirty="0"/>
          </a:p>
        </p:txBody>
      </p:sp>
      <p:sp>
        <p:nvSpPr>
          <p:cNvPr id="2" name="Date Placeholder 1">
            <a:extLst>
              <a:ext uri="{FF2B5EF4-FFF2-40B4-BE49-F238E27FC236}">
                <a16:creationId xmlns:a16="http://schemas.microsoft.com/office/drawing/2014/main" id="{2DAE5A4B-28CC-4451-92FC-FB65A03A2B91}"/>
              </a:ext>
            </a:extLst>
          </p:cNvPr>
          <p:cNvSpPr>
            <a:spLocks noGrp="1"/>
          </p:cNvSpPr>
          <p:nvPr>
            <p:ph type="dt" sz="half" idx="10"/>
          </p:nvPr>
        </p:nvSpPr>
        <p:spPr/>
        <p:txBody>
          <a:bodyPr/>
          <a:lstStyle/>
          <a:p>
            <a:fld id="{AF19A477-2969-4ECE-B9F0-0EE3301D2D73}" type="datetime1">
              <a:rPr lang="en-US" smtClean="0"/>
              <a:t>5/11/2023</a:t>
            </a:fld>
            <a:endParaRPr lang="en-US"/>
          </a:p>
        </p:txBody>
      </p:sp>
      <p:sp>
        <p:nvSpPr>
          <p:cNvPr id="3" name="Footer Placeholder 2">
            <a:extLst>
              <a:ext uri="{FF2B5EF4-FFF2-40B4-BE49-F238E27FC236}">
                <a16:creationId xmlns:a16="http://schemas.microsoft.com/office/drawing/2014/main" id="{E61AB398-CBE7-4CCA-B924-EE0A7E9EA64A}"/>
              </a:ext>
            </a:extLst>
          </p:cNvPr>
          <p:cNvSpPr>
            <a:spLocks noGrp="1"/>
          </p:cNvSpPr>
          <p:nvPr>
            <p:ph type="ftr" sz="quarter" idx="11"/>
          </p:nvPr>
        </p:nvSpPr>
        <p:spPr/>
        <p:txBody>
          <a:bodyPr/>
          <a:lstStyle/>
          <a:p>
            <a:endParaRPr lang="en-US" dirty="0"/>
          </a:p>
        </p:txBody>
      </p:sp>
      <p:sp>
        <p:nvSpPr>
          <p:cNvPr id="4" name="Slide Number Placeholder 3">
            <a:extLst>
              <a:ext uri="{FF2B5EF4-FFF2-40B4-BE49-F238E27FC236}">
                <a16:creationId xmlns:a16="http://schemas.microsoft.com/office/drawing/2014/main" id="{63C01BBE-1F98-42A9-9912-1A8B5E2B4EAE}"/>
              </a:ext>
            </a:extLst>
          </p:cNvPr>
          <p:cNvSpPr>
            <a:spLocks noGrp="1"/>
          </p:cNvSpPr>
          <p:nvPr>
            <p:ph type="sldNum" sz="quarter" idx="12"/>
          </p:nvPr>
        </p:nvSpPr>
        <p:spPr/>
        <p:txBody>
          <a:bodyPr/>
          <a:lstStyle/>
          <a:p>
            <a:pPr defTabSz="912788">
              <a:defRPr/>
            </a:pPr>
            <a:fld id="{7698B45C-09C7-497B-9261-07F290CB2D4C}" type="slidenum">
              <a:rPr lang="en-US" smtClean="0">
                <a:solidFill>
                  <a:prstClr val="white"/>
                </a:solidFill>
              </a:rPr>
              <a:pPr defTabSz="912788">
                <a:defRPr/>
              </a:pPr>
              <a:t>13</a:t>
            </a:fld>
            <a:endParaRPr lang="en-US" dirty="0">
              <a:solidFill>
                <a:prstClr val="white"/>
              </a:solidFill>
            </a:endParaRPr>
          </a:p>
        </p:txBody>
      </p:sp>
      <p:pic>
        <p:nvPicPr>
          <p:cNvPr id="7" name="Picture 6">
            <a:extLst>
              <a:ext uri="{FF2B5EF4-FFF2-40B4-BE49-F238E27FC236}">
                <a16:creationId xmlns:a16="http://schemas.microsoft.com/office/drawing/2014/main" id="{1250D9CA-BBB0-CCE6-53D6-1F7AA417863D}"/>
              </a:ext>
            </a:extLst>
          </p:cNvPr>
          <p:cNvPicPr>
            <a:picLocks noChangeAspect="1"/>
          </p:cNvPicPr>
          <p:nvPr/>
        </p:nvPicPr>
        <p:blipFill>
          <a:blip r:embed="rId4"/>
          <a:stretch>
            <a:fillRect/>
          </a:stretch>
        </p:blipFill>
        <p:spPr>
          <a:xfrm>
            <a:off x="10560497" y="2"/>
            <a:ext cx="1224135" cy="523724"/>
          </a:xfrm>
          <a:prstGeom prst="rect">
            <a:avLst/>
          </a:prstGeom>
        </p:spPr>
      </p:pic>
    </p:spTree>
    <p:extLst>
      <p:ext uri="{BB962C8B-B14F-4D97-AF65-F5344CB8AC3E}">
        <p14:creationId xmlns:p14="http://schemas.microsoft.com/office/powerpoint/2010/main" val="373843571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41E42B9D-8511-4093-848E-E2423420184A}"/>
              </a:ext>
            </a:extLst>
          </p:cNvPr>
          <p:cNvSpPr>
            <a:spLocks noGrp="1"/>
          </p:cNvSpPr>
          <p:nvPr>
            <p:ph idx="1"/>
          </p:nvPr>
        </p:nvSpPr>
        <p:spPr>
          <a:xfrm>
            <a:off x="551384" y="764704"/>
            <a:ext cx="8280920" cy="5400600"/>
          </a:xfrm>
        </p:spPr>
        <p:txBody>
          <a:bodyPr>
            <a:normAutofit/>
          </a:bodyPr>
          <a:lstStyle/>
          <a:p>
            <a:pPr marL="0" indent="0">
              <a:buNone/>
            </a:pPr>
            <a:r>
              <a:rPr lang="en-US" b="1" dirty="0"/>
              <a:t>Laboratory confirmation </a:t>
            </a:r>
          </a:p>
          <a:p>
            <a:r>
              <a:rPr lang="en-US" dirty="0">
                <a:solidFill>
                  <a:srgbClr val="FF0000"/>
                </a:solidFill>
              </a:rPr>
              <a:t>When a cholera outbreak is suspected </a:t>
            </a:r>
            <a:r>
              <a:rPr lang="en-US" dirty="0"/>
              <a:t>and an alert is triggered, </a:t>
            </a:r>
            <a:r>
              <a:rPr lang="en-US" dirty="0">
                <a:solidFill>
                  <a:srgbClr val="FF0000"/>
                </a:solidFill>
              </a:rPr>
              <a:t>collect stool samples from symptomatic individuals</a:t>
            </a:r>
            <a:r>
              <a:rPr lang="en-US" dirty="0"/>
              <a:t> and send them to the </a:t>
            </a:r>
            <a:r>
              <a:rPr lang="en-US" dirty="0">
                <a:solidFill>
                  <a:srgbClr val="FF0000"/>
                </a:solidFill>
              </a:rPr>
              <a:t>reference laboratory </a:t>
            </a:r>
            <a:r>
              <a:rPr lang="en-US" dirty="0"/>
              <a:t>for microbiological confirmation by culture and/or PCR and antimicrobial susceptibility testing. </a:t>
            </a:r>
          </a:p>
          <a:p>
            <a:r>
              <a:rPr lang="en-US" dirty="0"/>
              <a:t>Once the </a:t>
            </a:r>
            <a:r>
              <a:rPr lang="en-US" dirty="0">
                <a:solidFill>
                  <a:srgbClr val="FF0000"/>
                </a:solidFill>
              </a:rPr>
              <a:t>outbreak is declared</a:t>
            </a:r>
            <a:r>
              <a:rPr lang="en-US" dirty="0"/>
              <a:t>, </a:t>
            </a:r>
            <a:r>
              <a:rPr lang="en-US" dirty="0">
                <a:solidFill>
                  <a:srgbClr val="FF0000"/>
                </a:solidFill>
              </a:rPr>
              <a:t>RDTs can be used </a:t>
            </a:r>
            <a:r>
              <a:rPr lang="en-US" dirty="0"/>
              <a:t>for triaging the samples to be sent to the laboratory.</a:t>
            </a:r>
          </a:p>
          <a:p>
            <a:r>
              <a:rPr lang="en-US" dirty="0"/>
              <a:t>For each new geographical area (district, province or region) affected by the outbreak, conduct laboratory confirmation of suspected cholera by </a:t>
            </a:r>
            <a:r>
              <a:rPr lang="en-US" dirty="0">
                <a:solidFill>
                  <a:srgbClr val="FF0000"/>
                </a:solidFill>
              </a:rPr>
              <a:t>culture or PCR</a:t>
            </a:r>
            <a:endParaRPr lang="en-US" dirty="0"/>
          </a:p>
        </p:txBody>
      </p:sp>
      <p:sp>
        <p:nvSpPr>
          <p:cNvPr id="4" name="Date Placeholder 3">
            <a:extLst>
              <a:ext uri="{FF2B5EF4-FFF2-40B4-BE49-F238E27FC236}">
                <a16:creationId xmlns:a16="http://schemas.microsoft.com/office/drawing/2014/main" id="{93CBDD93-29D5-4831-916F-CD9AD5DBD56D}"/>
              </a:ext>
            </a:extLst>
          </p:cNvPr>
          <p:cNvSpPr>
            <a:spLocks noGrp="1"/>
          </p:cNvSpPr>
          <p:nvPr>
            <p:ph type="dt" sz="half" idx="10"/>
          </p:nvPr>
        </p:nvSpPr>
        <p:spPr/>
        <p:txBody>
          <a:bodyPr/>
          <a:lstStyle/>
          <a:p>
            <a:fld id="{05C93CA7-0CEA-4A9A-A686-03BE601F1B64}" type="datetime1">
              <a:rPr lang="en-US" smtClean="0"/>
              <a:t>5/11/2023</a:t>
            </a:fld>
            <a:endParaRPr lang="en-US"/>
          </a:p>
        </p:txBody>
      </p:sp>
      <p:sp>
        <p:nvSpPr>
          <p:cNvPr id="5" name="Footer Placeholder 4">
            <a:extLst>
              <a:ext uri="{FF2B5EF4-FFF2-40B4-BE49-F238E27FC236}">
                <a16:creationId xmlns:a16="http://schemas.microsoft.com/office/drawing/2014/main" id="{55C2AB03-C20B-479B-81D7-B9F816D14B4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C255A05-083D-4B23-B2F0-34249ABFF3D1}"/>
              </a:ext>
            </a:extLst>
          </p:cNvPr>
          <p:cNvSpPr>
            <a:spLocks noGrp="1"/>
          </p:cNvSpPr>
          <p:nvPr>
            <p:ph type="sldNum" sz="quarter" idx="12"/>
          </p:nvPr>
        </p:nvSpPr>
        <p:spPr/>
        <p:txBody>
          <a:bodyPr/>
          <a:lstStyle/>
          <a:p>
            <a:pPr defTabSz="912788">
              <a:defRPr/>
            </a:pPr>
            <a:fld id="{7698B45C-09C7-497B-9261-07F290CB2D4C}" type="slidenum">
              <a:rPr lang="en-US" smtClean="0">
                <a:solidFill>
                  <a:prstClr val="white"/>
                </a:solidFill>
              </a:rPr>
              <a:pPr defTabSz="912788">
                <a:defRPr/>
              </a:pPr>
              <a:t>14</a:t>
            </a:fld>
            <a:endParaRPr lang="en-US" dirty="0">
              <a:solidFill>
                <a:prstClr val="white"/>
              </a:solidFill>
            </a:endParaRPr>
          </a:p>
        </p:txBody>
      </p:sp>
      <p:pic>
        <p:nvPicPr>
          <p:cNvPr id="7" name="Picture 6">
            <a:extLst>
              <a:ext uri="{FF2B5EF4-FFF2-40B4-BE49-F238E27FC236}">
                <a16:creationId xmlns:a16="http://schemas.microsoft.com/office/drawing/2014/main" id="{75322B65-1F47-421A-854F-C60142C224DC}"/>
              </a:ext>
            </a:extLst>
          </p:cNvPr>
          <p:cNvPicPr>
            <a:picLocks noChangeAspect="1"/>
          </p:cNvPicPr>
          <p:nvPr/>
        </p:nvPicPr>
        <p:blipFill rotWithShape="1">
          <a:blip r:embed="rId2"/>
          <a:srcRect l="54276" t="57271" r="33109" b="25881"/>
          <a:stretch/>
        </p:blipFill>
        <p:spPr>
          <a:xfrm>
            <a:off x="8976320" y="2060848"/>
            <a:ext cx="2542682" cy="1872208"/>
          </a:xfrm>
          <a:prstGeom prst="rect">
            <a:avLst/>
          </a:prstGeom>
          <a:ln w="28575">
            <a:solidFill>
              <a:schemeClr val="accent1"/>
            </a:solidFill>
          </a:ln>
        </p:spPr>
      </p:pic>
      <p:sp>
        <p:nvSpPr>
          <p:cNvPr id="11" name="Title 4">
            <a:extLst>
              <a:ext uri="{FF2B5EF4-FFF2-40B4-BE49-F238E27FC236}">
                <a16:creationId xmlns:a16="http://schemas.microsoft.com/office/drawing/2014/main" id="{7578AF88-2D65-4D6B-A970-90E4771CE3BF}"/>
              </a:ext>
            </a:extLst>
          </p:cNvPr>
          <p:cNvSpPr>
            <a:spLocks noGrp="1"/>
          </p:cNvSpPr>
          <p:nvPr>
            <p:ph type="title"/>
          </p:nvPr>
        </p:nvSpPr>
        <p:spPr>
          <a:xfrm>
            <a:off x="794525" y="113350"/>
            <a:ext cx="10515600" cy="399579"/>
          </a:xfrm>
        </p:spPr>
        <p:txBody>
          <a:bodyPr>
            <a:normAutofit fontScale="90000"/>
          </a:bodyPr>
          <a:lstStyle/>
          <a:p>
            <a:r>
              <a:rPr lang="en-US" b="1" dirty="0"/>
              <a:t>Outbreak confirmation </a:t>
            </a:r>
          </a:p>
        </p:txBody>
      </p:sp>
      <p:pic>
        <p:nvPicPr>
          <p:cNvPr id="2" name="Picture 1">
            <a:extLst>
              <a:ext uri="{FF2B5EF4-FFF2-40B4-BE49-F238E27FC236}">
                <a16:creationId xmlns:a16="http://schemas.microsoft.com/office/drawing/2014/main" id="{0C08FB5E-9E67-8C7D-5A2F-0E0742B3F2E8}"/>
              </a:ext>
            </a:extLst>
          </p:cNvPr>
          <p:cNvPicPr>
            <a:picLocks noChangeAspect="1"/>
          </p:cNvPicPr>
          <p:nvPr/>
        </p:nvPicPr>
        <p:blipFill>
          <a:blip r:embed="rId3"/>
          <a:stretch>
            <a:fillRect/>
          </a:stretch>
        </p:blipFill>
        <p:spPr>
          <a:xfrm>
            <a:off x="10560497" y="2"/>
            <a:ext cx="1224135" cy="523724"/>
          </a:xfrm>
          <a:prstGeom prst="rect">
            <a:avLst/>
          </a:prstGeom>
        </p:spPr>
      </p:pic>
    </p:spTree>
    <p:extLst>
      <p:ext uri="{BB962C8B-B14F-4D97-AF65-F5344CB8AC3E}">
        <p14:creationId xmlns:p14="http://schemas.microsoft.com/office/powerpoint/2010/main" val="195033415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1EB611-A6B7-47F5-BED3-A7F9713B617E}"/>
              </a:ext>
            </a:extLst>
          </p:cNvPr>
          <p:cNvSpPr>
            <a:spLocks noGrp="1"/>
          </p:cNvSpPr>
          <p:nvPr>
            <p:ph type="title"/>
          </p:nvPr>
        </p:nvSpPr>
        <p:spPr>
          <a:xfrm>
            <a:off x="623392" y="54744"/>
            <a:ext cx="10515600" cy="493936"/>
          </a:xfrm>
        </p:spPr>
        <p:txBody>
          <a:bodyPr>
            <a:normAutofit fontScale="90000"/>
          </a:bodyPr>
          <a:lstStyle/>
          <a:p>
            <a:r>
              <a:rPr lang="en-US" b="1" dirty="0"/>
              <a:t>Cont..</a:t>
            </a:r>
          </a:p>
        </p:txBody>
      </p:sp>
      <p:sp>
        <p:nvSpPr>
          <p:cNvPr id="3" name="Content Placeholder 2">
            <a:extLst>
              <a:ext uri="{FF2B5EF4-FFF2-40B4-BE49-F238E27FC236}">
                <a16:creationId xmlns:a16="http://schemas.microsoft.com/office/drawing/2014/main" id="{DBC682AB-AF6B-40B2-8B00-B4BAB46221BA}"/>
              </a:ext>
            </a:extLst>
          </p:cNvPr>
          <p:cNvSpPr>
            <a:spLocks noGrp="1"/>
          </p:cNvSpPr>
          <p:nvPr>
            <p:ph idx="1"/>
          </p:nvPr>
        </p:nvSpPr>
        <p:spPr>
          <a:xfrm>
            <a:off x="623392" y="764704"/>
            <a:ext cx="10515600" cy="5400600"/>
          </a:xfrm>
        </p:spPr>
        <p:txBody>
          <a:bodyPr>
            <a:normAutofit fontScale="92500" lnSpcReduction="20000"/>
          </a:bodyPr>
          <a:lstStyle/>
          <a:p>
            <a:pPr marL="0" indent="0">
              <a:buNone/>
            </a:pPr>
            <a:r>
              <a:rPr lang="en-US" b="1" dirty="0"/>
              <a:t>Number of samples required</a:t>
            </a:r>
          </a:p>
          <a:p>
            <a:r>
              <a:rPr lang="en-US" dirty="0"/>
              <a:t>Laboratory confirmation by culture or PCR of the </a:t>
            </a:r>
            <a:r>
              <a:rPr lang="en-US" dirty="0">
                <a:solidFill>
                  <a:srgbClr val="FF0000"/>
                </a:solidFill>
              </a:rPr>
              <a:t>first suspected cases </a:t>
            </a:r>
            <a:r>
              <a:rPr lang="en-US" dirty="0"/>
              <a:t>is essential to confirm a cholera outbreak. </a:t>
            </a:r>
          </a:p>
          <a:p>
            <a:r>
              <a:rPr lang="en-US" dirty="0"/>
              <a:t>Collect stool specimens from the first suspected cases </a:t>
            </a:r>
            <a:r>
              <a:rPr lang="en-US" dirty="0">
                <a:solidFill>
                  <a:srgbClr val="FF0000"/>
                </a:solidFill>
              </a:rPr>
              <a:t>(5–10 cases) </a:t>
            </a:r>
            <a:r>
              <a:rPr lang="en-US" dirty="0"/>
              <a:t>and send them to the laboratory for confirmation. </a:t>
            </a:r>
          </a:p>
          <a:p>
            <a:r>
              <a:rPr lang="en-US" dirty="0">
                <a:solidFill>
                  <a:srgbClr val="FF0000"/>
                </a:solidFill>
              </a:rPr>
              <a:t>Declare the outbreak </a:t>
            </a:r>
            <a:r>
              <a:rPr lang="en-US" dirty="0"/>
              <a:t>if V. cholerae </a:t>
            </a:r>
            <a:r>
              <a:rPr lang="en-US" dirty="0">
                <a:solidFill>
                  <a:srgbClr val="FF0000"/>
                </a:solidFill>
              </a:rPr>
              <a:t>O1 or O139 is confirmed </a:t>
            </a:r>
            <a:r>
              <a:rPr lang="en-US" dirty="0"/>
              <a:t>by culture or PCR with evidence of locally-acquired infection (exclude imported cases).</a:t>
            </a:r>
          </a:p>
          <a:p>
            <a:r>
              <a:rPr lang="en-US" dirty="0">
                <a:solidFill>
                  <a:srgbClr val="FF0000"/>
                </a:solidFill>
              </a:rPr>
              <a:t>Once the outbreak is declared</a:t>
            </a:r>
            <a:r>
              <a:rPr lang="en-US" dirty="0"/>
              <a:t>, there is </a:t>
            </a:r>
            <a:r>
              <a:rPr lang="en-US" dirty="0">
                <a:solidFill>
                  <a:srgbClr val="FF0000"/>
                </a:solidFill>
              </a:rPr>
              <a:t>no need to confirm all suspected cases</a:t>
            </a:r>
            <a:r>
              <a:rPr lang="en-US" dirty="0"/>
              <a:t>. But, recommend </a:t>
            </a:r>
            <a:r>
              <a:rPr lang="en-US" dirty="0">
                <a:solidFill>
                  <a:srgbClr val="FF0000"/>
                </a:solidFill>
              </a:rPr>
              <a:t>systematic testing </a:t>
            </a:r>
            <a:r>
              <a:rPr lang="en-US" dirty="0"/>
              <a:t>of a representative portion of suspected cases to adequately monitor trends.</a:t>
            </a:r>
          </a:p>
          <a:p>
            <a:r>
              <a:rPr lang="en-US" dirty="0"/>
              <a:t>Determine </a:t>
            </a:r>
            <a:r>
              <a:rPr lang="en-US" dirty="0">
                <a:solidFill>
                  <a:srgbClr val="FF0000"/>
                </a:solidFill>
              </a:rPr>
              <a:t>antimicrobial susceptibility patterns for the first isolates </a:t>
            </a:r>
            <a:r>
              <a:rPr lang="en-US" dirty="0"/>
              <a:t>confirmed by the laboratory at the beginning of the outbreak to provide sufficient information to guide antimicrobial treatment. Thereafter, carry out periodic sampling from each affected area for confirmation and antimicrobial susceptibility testing— If RDTs are available, prioritize RDT-positive samples. </a:t>
            </a:r>
          </a:p>
        </p:txBody>
      </p:sp>
      <p:sp>
        <p:nvSpPr>
          <p:cNvPr id="4" name="Date Placeholder 3">
            <a:extLst>
              <a:ext uri="{FF2B5EF4-FFF2-40B4-BE49-F238E27FC236}">
                <a16:creationId xmlns:a16="http://schemas.microsoft.com/office/drawing/2014/main" id="{C692B5D0-D594-42C0-A24D-221E37D02EFB}"/>
              </a:ext>
            </a:extLst>
          </p:cNvPr>
          <p:cNvSpPr>
            <a:spLocks noGrp="1"/>
          </p:cNvSpPr>
          <p:nvPr>
            <p:ph type="dt" sz="half" idx="10"/>
          </p:nvPr>
        </p:nvSpPr>
        <p:spPr/>
        <p:txBody>
          <a:bodyPr/>
          <a:lstStyle/>
          <a:p>
            <a:fld id="{850F4954-84FE-48B3-BD7B-868B80771807}" type="datetime1">
              <a:rPr lang="en-US" smtClean="0"/>
              <a:t>5/11/2023</a:t>
            </a:fld>
            <a:endParaRPr lang="en-US"/>
          </a:p>
        </p:txBody>
      </p:sp>
      <p:sp>
        <p:nvSpPr>
          <p:cNvPr id="5" name="Footer Placeholder 4">
            <a:extLst>
              <a:ext uri="{FF2B5EF4-FFF2-40B4-BE49-F238E27FC236}">
                <a16:creationId xmlns:a16="http://schemas.microsoft.com/office/drawing/2014/main" id="{76274516-C02C-4351-BB01-34F5CE1AF93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3F39DB9-E61E-4BB3-B7E6-B2A477CB3B89}"/>
              </a:ext>
            </a:extLst>
          </p:cNvPr>
          <p:cNvSpPr>
            <a:spLocks noGrp="1"/>
          </p:cNvSpPr>
          <p:nvPr>
            <p:ph type="sldNum" sz="quarter" idx="12"/>
          </p:nvPr>
        </p:nvSpPr>
        <p:spPr/>
        <p:txBody>
          <a:bodyPr/>
          <a:lstStyle/>
          <a:p>
            <a:pPr defTabSz="912788">
              <a:defRPr/>
            </a:pPr>
            <a:fld id="{7698B45C-09C7-497B-9261-07F290CB2D4C}" type="slidenum">
              <a:rPr lang="en-US" smtClean="0">
                <a:solidFill>
                  <a:prstClr val="white"/>
                </a:solidFill>
              </a:rPr>
              <a:pPr defTabSz="912788">
                <a:defRPr/>
              </a:pPr>
              <a:t>15</a:t>
            </a:fld>
            <a:endParaRPr lang="en-US" dirty="0">
              <a:solidFill>
                <a:prstClr val="white"/>
              </a:solidFill>
            </a:endParaRPr>
          </a:p>
        </p:txBody>
      </p:sp>
      <p:pic>
        <p:nvPicPr>
          <p:cNvPr id="7" name="Picture 6">
            <a:extLst>
              <a:ext uri="{FF2B5EF4-FFF2-40B4-BE49-F238E27FC236}">
                <a16:creationId xmlns:a16="http://schemas.microsoft.com/office/drawing/2014/main" id="{B912B013-2FE2-9742-C24C-A055EA8044C9}"/>
              </a:ext>
            </a:extLst>
          </p:cNvPr>
          <p:cNvPicPr>
            <a:picLocks noChangeAspect="1"/>
          </p:cNvPicPr>
          <p:nvPr/>
        </p:nvPicPr>
        <p:blipFill>
          <a:blip r:embed="rId2"/>
          <a:stretch>
            <a:fillRect/>
          </a:stretch>
        </p:blipFill>
        <p:spPr>
          <a:xfrm>
            <a:off x="10560497" y="2"/>
            <a:ext cx="1224135" cy="523724"/>
          </a:xfrm>
          <a:prstGeom prst="rect">
            <a:avLst/>
          </a:prstGeom>
        </p:spPr>
      </p:pic>
    </p:spTree>
    <p:extLst>
      <p:ext uri="{BB962C8B-B14F-4D97-AF65-F5344CB8AC3E}">
        <p14:creationId xmlns:p14="http://schemas.microsoft.com/office/powerpoint/2010/main" val="310525737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C23998F-FA4D-4064-89FD-429580CC1755}"/>
              </a:ext>
            </a:extLst>
          </p:cNvPr>
          <p:cNvSpPr>
            <a:spLocks noGrp="1"/>
          </p:cNvSpPr>
          <p:nvPr>
            <p:ph type="title"/>
          </p:nvPr>
        </p:nvSpPr>
        <p:spPr>
          <a:xfrm>
            <a:off x="803251" y="44624"/>
            <a:ext cx="10515600" cy="399579"/>
          </a:xfrm>
        </p:spPr>
        <p:txBody>
          <a:bodyPr>
            <a:normAutofit fontScale="90000"/>
          </a:bodyPr>
          <a:lstStyle/>
          <a:p>
            <a:r>
              <a:rPr lang="en-US" b="1" dirty="0"/>
              <a:t>Cont..</a:t>
            </a:r>
          </a:p>
        </p:txBody>
      </p:sp>
      <p:sp>
        <p:nvSpPr>
          <p:cNvPr id="3" name="Content Placeholder 2">
            <a:extLst>
              <a:ext uri="{FF2B5EF4-FFF2-40B4-BE49-F238E27FC236}">
                <a16:creationId xmlns:a16="http://schemas.microsoft.com/office/drawing/2014/main" id="{56B8A4BC-643F-4699-BDF2-4121D0CF623B}"/>
              </a:ext>
            </a:extLst>
          </p:cNvPr>
          <p:cNvSpPr>
            <a:spLocks noGrp="1"/>
          </p:cNvSpPr>
          <p:nvPr>
            <p:ph idx="1"/>
          </p:nvPr>
        </p:nvSpPr>
        <p:spPr>
          <a:xfrm>
            <a:off x="695400" y="836712"/>
            <a:ext cx="10515600" cy="4351338"/>
          </a:xfrm>
        </p:spPr>
        <p:txBody>
          <a:bodyPr>
            <a:normAutofit fontScale="92500" lnSpcReduction="20000"/>
          </a:bodyPr>
          <a:lstStyle/>
          <a:p>
            <a:pPr marL="0" indent="0">
              <a:buNone/>
            </a:pPr>
            <a:r>
              <a:rPr lang="en-US" b="1" dirty="0"/>
              <a:t>Collection, storage and transport of samples for confirmation by culture and PCR </a:t>
            </a:r>
          </a:p>
          <a:p>
            <a:r>
              <a:rPr lang="en-US" dirty="0"/>
              <a:t>Send the sample to reach the laboratory </a:t>
            </a:r>
            <a:r>
              <a:rPr lang="en-US" dirty="0">
                <a:solidFill>
                  <a:srgbClr val="FF0000"/>
                </a:solidFill>
              </a:rPr>
              <a:t>within 7 days </a:t>
            </a:r>
            <a:r>
              <a:rPr lang="en-US" dirty="0"/>
              <a:t>after taking the sample</a:t>
            </a:r>
          </a:p>
          <a:p>
            <a:r>
              <a:rPr lang="en-US" dirty="0">
                <a:solidFill>
                  <a:srgbClr val="FF0000"/>
                </a:solidFill>
              </a:rPr>
              <a:t>Maintain specimens at ambient temperature </a:t>
            </a:r>
            <a:r>
              <a:rPr lang="en-US" dirty="0"/>
              <a:t>at all times. </a:t>
            </a:r>
          </a:p>
          <a:p>
            <a:r>
              <a:rPr lang="en-US" dirty="0">
                <a:solidFill>
                  <a:srgbClr val="FF0000"/>
                </a:solidFill>
              </a:rPr>
              <a:t>Do not refrigerate specimens</a:t>
            </a:r>
            <a:r>
              <a:rPr lang="en-US" dirty="0"/>
              <a:t>, as refrigeration can greatly decrease the population of V. cholerae. </a:t>
            </a:r>
          </a:p>
          <a:p>
            <a:r>
              <a:rPr lang="en-US" dirty="0">
                <a:solidFill>
                  <a:srgbClr val="FF0000"/>
                </a:solidFill>
              </a:rPr>
              <a:t>Do not allow specimens to dry </a:t>
            </a:r>
            <a:r>
              <a:rPr lang="en-US" dirty="0"/>
              <a:t>(unless sending on dry filter paper for PCR). Add additional drops of normal saline solution if necessary. </a:t>
            </a:r>
          </a:p>
          <a:p>
            <a:r>
              <a:rPr lang="en-US" dirty="0"/>
              <a:t>Transport in a </a:t>
            </a:r>
            <a:r>
              <a:rPr lang="en-US" dirty="0">
                <a:solidFill>
                  <a:srgbClr val="FF0000"/>
                </a:solidFill>
              </a:rPr>
              <a:t>well-marked, leakproof container </a:t>
            </a:r>
            <a:r>
              <a:rPr lang="en-US" dirty="0"/>
              <a:t>at ambient temperature.</a:t>
            </a:r>
          </a:p>
          <a:p>
            <a:r>
              <a:rPr lang="en-US" dirty="0"/>
              <a:t>Ensure that each specimen and container is properly identified and accompanied by a laboratory request form. </a:t>
            </a:r>
          </a:p>
        </p:txBody>
      </p:sp>
      <p:sp>
        <p:nvSpPr>
          <p:cNvPr id="4" name="Date Placeholder 3">
            <a:extLst>
              <a:ext uri="{FF2B5EF4-FFF2-40B4-BE49-F238E27FC236}">
                <a16:creationId xmlns:a16="http://schemas.microsoft.com/office/drawing/2014/main" id="{AE5ECFF5-6CFF-4DF2-B256-DB8216C6CA83}"/>
              </a:ext>
            </a:extLst>
          </p:cNvPr>
          <p:cNvSpPr>
            <a:spLocks noGrp="1"/>
          </p:cNvSpPr>
          <p:nvPr>
            <p:ph type="dt" sz="half" idx="10"/>
          </p:nvPr>
        </p:nvSpPr>
        <p:spPr/>
        <p:txBody>
          <a:bodyPr/>
          <a:lstStyle/>
          <a:p>
            <a:fld id="{EE628BAF-347C-465C-8B55-2D7BF63EA05B}" type="datetime1">
              <a:rPr lang="en-US" smtClean="0"/>
              <a:t>5/11/2023</a:t>
            </a:fld>
            <a:endParaRPr lang="en-US"/>
          </a:p>
        </p:txBody>
      </p:sp>
      <p:sp>
        <p:nvSpPr>
          <p:cNvPr id="5" name="Footer Placeholder 4">
            <a:extLst>
              <a:ext uri="{FF2B5EF4-FFF2-40B4-BE49-F238E27FC236}">
                <a16:creationId xmlns:a16="http://schemas.microsoft.com/office/drawing/2014/main" id="{79AB6C73-329A-4AAE-870D-7511119CCC6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E3628BC-1F35-418A-B45E-0C0AB4B09BA7}"/>
              </a:ext>
            </a:extLst>
          </p:cNvPr>
          <p:cNvSpPr>
            <a:spLocks noGrp="1"/>
          </p:cNvSpPr>
          <p:nvPr>
            <p:ph type="sldNum" sz="quarter" idx="12"/>
          </p:nvPr>
        </p:nvSpPr>
        <p:spPr/>
        <p:txBody>
          <a:bodyPr/>
          <a:lstStyle/>
          <a:p>
            <a:pPr defTabSz="912788">
              <a:defRPr/>
            </a:pPr>
            <a:fld id="{7698B45C-09C7-497B-9261-07F290CB2D4C}" type="slidenum">
              <a:rPr lang="en-US" smtClean="0">
                <a:solidFill>
                  <a:prstClr val="white"/>
                </a:solidFill>
              </a:rPr>
              <a:pPr defTabSz="912788">
                <a:defRPr/>
              </a:pPr>
              <a:t>16</a:t>
            </a:fld>
            <a:endParaRPr lang="en-US" dirty="0">
              <a:solidFill>
                <a:prstClr val="white"/>
              </a:solidFill>
            </a:endParaRPr>
          </a:p>
        </p:txBody>
      </p:sp>
      <p:pic>
        <p:nvPicPr>
          <p:cNvPr id="8" name="Picture 7">
            <a:extLst>
              <a:ext uri="{FF2B5EF4-FFF2-40B4-BE49-F238E27FC236}">
                <a16:creationId xmlns:a16="http://schemas.microsoft.com/office/drawing/2014/main" id="{F8BFD02B-F8A5-AF77-E12D-7D5E8343A419}"/>
              </a:ext>
            </a:extLst>
          </p:cNvPr>
          <p:cNvPicPr>
            <a:picLocks noChangeAspect="1"/>
          </p:cNvPicPr>
          <p:nvPr/>
        </p:nvPicPr>
        <p:blipFill>
          <a:blip r:embed="rId2"/>
          <a:stretch>
            <a:fillRect/>
          </a:stretch>
        </p:blipFill>
        <p:spPr>
          <a:xfrm>
            <a:off x="10560497" y="2"/>
            <a:ext cx="1224135" cy="523724"/>
          </a:xfrm>
          <a:prstGeom prst="rect">
            <a:avLst/>
          </a:prstGeom>
        </p:spPr>
      </p:pic>
    </p:spTree>
    <p:extLst>
      <p:ext uri="{BB962C8B-B14F-4D97-AF65-F5344CB8AC3E}">
        <p14:creationId xmlns:p14="http://schemas.microsoft.com/office/powerpoint/2010/main" val="301709668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D2E8BDC1-8BAD-42BC-BDCA-9C5B18343908}"/>
              </a:ext>
            </a:extLst>
          </p:cNvPr>
          <p:cNvSpPr txBox="1"/>
          <p:nvPr/>
        </p:nvSpPr>
        <p:spPr>
          <a:xfrm>
            <a:off x="551384" y="-41287"/>
            <a:ext cx="11230551" cy="1682512"/>
          </a:xfrm>
          <a:prstGeom prst="rect">
            <a:avLst/>
          </a:prstGeom>
          <a:noFill/>
        </p:spPr>
        <p:txBody>
          <a:bodyPr wrap="square" rtlCol="0">
            <a:spAutoFit/>
          </a:bodyPr>
          <a:lstStyle/>
          <a:p>
            <a:pPr>
              <a:lnSpc>
                <a:spcPct val="90000"/>
              </a:lnSpc>
              <a:spcBef>
                <a:spcPct val="0"/>
              </a:spcBef>
              <a:spcAft>
                <a:spcPts val="800"/>
              </a:spcAft>
            </a:pPr>
            <a:r>
              <a:rPr lang="en-US" sz="4000" b="1" dirty="0">
                <a:latin typeface="+mj-lt"/>
                <a:ea typeface="+mj-ea"/>
                <a:cs typeface="+mj-cs"/>
              </a:rPr>
              <a:t>Surveillance for prevention and control</a:t>
            </a:r>
          </a:p>
          <a:p>
            <a:pPr marR="0" lvl="0">
              <a:lnSpc>
                <a:spcPct val="90000"/>
              </a:lnSpc>
              <a:spcBef>
                <a:spcPct val="0"/>
              </a:spcBef>
              <a:spcAft>
                <a:spcPts val="800"/>
              </a:spcAft>
            </a:pPr>
            <a:endParaRPr lang="en-US" sz="4000" b="1" dirty="0">
              <a:latin typeface="+mj-lt"/>
              <a:ea typeface="+mj-ea"/>
              <a:cs typeface="+mj-cs"/>
            </a:endParaRPr>
          </a:p>
          <a:p>
            <a:endParaRPr lang="en-US" dirty="0"/>
          </a:p>
        </p:txBody>
      </p:sp>
      <p:pic>
        <p:nvPicPr>
          <p:cNvPr id="5" name="Picture 4">
            <a:extLst>
              <a:ext uri="{FF2B5EF4-FFF2-40B4-BE49-F238E27FC236}">
                <a16:creationId xmlns:a16="http://schemas.microsoft.com/office/drawing/2014/main" id="{09148A76-BE3F-4197-BA50-17818B8DA485}"/>
              </a:ext>
            </a:extLst>
          </p:cNvPr>
          <p:cNvPicPr/>
          <p:nvPr/>
        </p:nvPicPr>
        <p:blipFill rotWithShape="1">
          <a:blip r:embed="rId2"/>
          <a:srcRect l="16346" t="16819" r="28205" b="8780"/>
          <a:stretch/>
        </p:blipFill>
        <p:spPr bwMode="auto">
          <a:xfrm>
            <a:off x="839416" y="764704"/>
            <a:ext cx="9073008" cy="5328592"/>
          </a:xfrm>
          <a:prstGeom prst="rect">
            <a:avLst/>
          </a:prstGeom>
          <a:ln w="19050">
            <a:solidFill>
              <a:schemeClr val="tx1"/>
            </a:solidFill>
          </a:ln>
          <a:extLst>
            <a:ext uri="{53640926-AAD7-44D8-BBD7-CCE9431645EC}">
              <a14:shadowObscured xmlns:a14="http://schemas.microsoft.com/office/drawing/2010/main"/>
            </a:ext>
          </a:extLst>
        </p:spPr>
      </p:pic>
      <p:pic>
        <p:nvPicPr>
          <p:cNvPr id="2" name="Picture 1">
            <a:extLst>
              <a:ext uri="{FF2B5EF4-FFF2-40B4-BE49-F238E27FC236}">
                <a16:creationId xmlns:a16="http://schemas.microsoft.com/office/drawing/2014/main" id="{2ED2B72D-6C99-04D7-6308-ABE8A972BA67}"/>
              </a:ext>
            </a:extLst>
          </p:cNvPr>
          <p:cNvPicPr>
            <a:picLocks noChangeAspect="1"/>
          </p:cNvPicPr>
          <p:nvPr/>
        </p:nvPicPr>
        <p:blipFill>
          <a:blip r:embed="rId3"/>
          <a:stretch>
            <a:fillRect/>
          </a:stretch>
        </p:blipFill>
        <p:spPr>
          <a:xfrm>
            <a:off x="10560497" y="2"/>
            <a:ext cx="1224135" cy="523724"/>
          </a:xfrm>
          <a:prstGeom prst="rect">
            <a:avLst/>
          </a:prstGeom>
        </p:spPr>
      </p:pic>
    </p:spTree>
    <p:extLst>
      <p:ext uri="{BB962C8B-B14F-4D97-AF65-F5344CB8AC3E}">
        <p14:creationId xmlns:p14="http://schemas.microsoft.com/office/powerpoint/2010/main" val="104553805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9C672FA7-CC7A-4D5A-827B-C1522ABD4605}"/>
              </a:ext>
            </a:extLst>
          </p:cNvPr>
          <p:cNvPicPr/>
          <p:nvPr/>
        </p:nvPicPr>
        <p:blipFill rotWithShape="1">
          <a:blip r:embed="rId2"/>
          <a:srcRect l="17128" t="27842" r="28945" b="29779"/>
          <a:stretch/>
        </p:blipFill>
        <p:spPr bwMode="auto">
          <a:xfrm>
            <a:off x="839416" y="908720"/>
            <a:ext cx="8859615" cy="3744416"/>
          </a:xfrm>
          <a:prstGeom prst="rect">
            <a:avLst/>
          </a:prstGeom>
          <a:ln w="19050">
            <a:solidFill>
              <a:schemeClr val="tx1"/>
            </a:solidFill>
          </a:ln>
          <a:extLst>
            <a:ext uri="{53640926-AAD7-44D8-BBD7-CCE9431645EC}">
              <a14:shadowObscured xmlns:a14="http://schemas.microsoft.com/office/drawing/2010/main"/>
            </a:ext>
          </a:extLst>
        </p:spPr>
      </p:pic>
      <p:pic>
        <p:nvPicPr>
          <p:cNvPr id="3" name="Picture 2">
            <a:extLst>
              <a:ext uri="{FF2B5EF4-FFF2-40B4-BE49-F238E27FC236}">
                <a16:creationId xmlns:a16="http://schemas.microsoft.com/office/drawing/2014/main" id="{D536F5C9-540D-8912-7B58-853FF212CA52}"/>
              </a:ext>
            </a:extLst>
          </p:cNvPr>
          <p:cNvPicPr>
            <a:picLocks noChangeAspect="1"/>
          </p:cNvPicPr>
          <p:nvPr/>
        </p:nvPicPr>
        <p:blipFill>
          <a:blip r:embed="rId3"/>
          <a:stretch>
            <a:fillRect/>
          </a:stretch>
        </p:blipFill>
        <p:spPr>
          <a:xfrm>
            <a:off x="10560497" y="2"/>
            <a:ext cx="1224135" cy="523724"/>
          </a:xfrm>
          <a:prstGeom prst="rect">
            <a:avLst/>
          </a:prstGeom>
        </p:spPr>
      </p:pic>
    </p:spTree>
    <p:extLst>
      <p:ext uri="{BB962C8B-B14F-4D97-AF65-F5344CB8AC3E}">
        <p14:creationId xmlns:p14="http://schemas.microsoft.com/office/powerpoint/2010/main" val="188228579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E64A9B46-C7F7-44DA-9644-B80C3885B355}"/>
              </a:ext>
            </a:extLst>
          </p:cNvPr>
          <p:cNvSpPr>
            <a:spLocks noGrp="1"/>
          </p:cNvSpPr>
          <p:nvPr>
            <p:ph type="dt" sz="half" idx="10"/>
          </p:nvPr>
        </p:nvSpPr>
        <p:spPr/>
        <p:txBody>
          <a:bodyPr/>
          <a:lstStyle/>
          <a:p>
            <a:fld id="{F1E1712F-F9CC-4C40-BA63-4FF849BF8507}" type="datetime1">
              <a:rPr lang="en-US" smtClean="0"/>
              <a:t>5/11/2023</a:t>
            </a:fld>
            <a:endParaRPr lang="en-US"/>
          </a:p>
        </p:txBody>
      </p:sp>
      <p:sp>
        <p:nvSpPr>
          <p:cNvPr id="3" name="Footer Placeholder 2">
            <a:extLst>
              <a:ext uri="{FF2B5EF4-FFF2-40B4-BE49-F238E27FC236}">
                <a16:creationId xmlns:a16="http://schemas.microsoft.com/office/drawing/2014/main" id="{AE2DA4B8-9BB6-4583-8FAE-4337F1B648F2}"/>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858628D8-D7D3-4B26-9147-6A710356A041}"/>
              </a:ext>
            </a:extLst>
          </p:cNvPr>
          <p:cNvSpPr>
            <a:spLocks noGrp="1"/>
          </p:cNvSpPr>
          <p:nvPr>
            <p:ph type="sldNum" sz="quarter" idx="12"/>
          </p:nvPr>
        </p:nvSpPr>
        <p:spPr/>
        <p:txBody>
          <a:bodyPr/>
          <a:lstStyle/>
          <a:p>
            <a:pPr defTabSz="912788">
              <a:defRPr/>
            </a:pPr>
            <a:fld id="{7698B45C-09C7-497B-9261-07F290CB2D4C}" type="slidenum">
              <a:rPr lang="en-US" smtClean="0">
                <a:solidFill>
                  <a:prstClr val="white"/>
                </a:solidFill>
              </a:rPr>
              <a:pPr defTabSz="912788">
                <a:defRPr/>
              </a:pPr>
              <a:t>19</a:t>
            </a:fld>
            <a:endParaRPr lang="en-US" dirty="0">
              <a:solidFill>
                <a:prstClr val="white"/>
              </a:solidFill>
            </a:endParaRPr>
          </a:p>
        </p:txBody>
      </p:sp>
      <p:pic>
        <p:nvPicPr>
          <p:cNvPr id="6" name="Picture 5">
            <a:extLst>
              <a:ext uri="{FF2B5EF4-FFF2-40B4-BE49-F238E27FC236}">
                <a16:creationId xmlns:a16="http://schemas.microsoft.com/office/drawing/2014/main" id="{40AC9448-D161-4358-BCB6-6B03D2A9D9C8}"/>
              </a:ext>
            </a:extLst>
          </p:cNvPr>
          <p:cNvPicPr>
            <a:picLocks noChangeAspect="1"/>
          </p:cNvPicPr>
          <p:nvPr/>
        </p:nvPicPr>
        <p:blipFill>
          <a:blip r:embed="rId2"/>
          <a:stretch>
            <a:fillRect/>
          </a:stretch>
        </p:blipFill>
        <p:spPr>
          <a:xfrm>
            <a:off x="1487488" y="691103"/>
            <a:ext cx="4026768" cy="5475794"/>
          </a:xfrm>
          <a:prstGeom prst="rect">
            <a:avLst/>
          </a:prstGeom>
        </p:spPr>
      </p:pic>
      <p:pic>
        <p:nvPicPr>
          <p:cNvPr id="8" name="Picture 7">
            <a:extLst>
              <a:ext uri="{FF2B5EF4-FFF2-40B4-BE49-F238E27FC236}">
                <a16:creationId xmlns:a16="http://schemas.microsoft.com/office/drawing/2014/main" id="{AC5FFE01-A2E0-4DB1-8840-EACF416D927C}"/>
              </a:ext>
            </a:extLst>
          </p:cNvPr>
          <p:cNvPicPr>
            <a:picLocks noChangeAspect="1"/>
          </p:cNvPicPr>
          <p:nvPr/>
        </p:nvPicPr>
        <p:blipFill>
          <a:blip r:embed="rId3"/>
          <a:stretch>
            <a:fillRect/>
          </a:stretch>
        </p:blipFill>
        <p:spPr>
          <a:xfrm>
            <a:off x="5663952" y="702977"/>
            <a:ext cx="4732601" cy="5475794"/>
          </a:xfrm>
          <a:prstGeom prst="rect">
            <a:avLst/>
          </a:prstGeom>
        </p:spPr>
      </p:pic>
      <p:sp>
        <p:nvSpPr>
          <p:cNvPr id="10" name="Title 1">
            <a:extLst>
              <a:ext uri="{FF2B5EF4-FFF2-40B4-BE49-F238E27FC236}">
                <a16:creationId xmlns:a16="http://schemas.microsoft.com/office/drawing/2014/main" id="{98F10785-1B5A-4CB5-8689-6D3A496E5276}"/>
              </a:ext>
            </a:extLst>
          </p:cNvPr>
          <p:cNvSpPr txBox="1">
            <a:spLocks/>
          </p:cNvSpPr>
          <p:nvPr/>
        </p:nvSpPr>
        <p:spPr>
          <a:xfrm>
            <a:off x="551384" y="-87884"/>
            <a:ext cx="10515600" cy="399579"/>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10000"/>
              </a:lnSpc>
              <a:spcAft>
                <a:spcPts val="800"/>
              </a:spcAft>
            </a:pPr>
            <a:r>
              <a:rPr lang="en-US" sz="3600" b="1" dirty="0"/>
              <a:t>National guideline on flow chart for cholera response  </a:t>
            </a:r>
          </a:p>
        </p:txBody>
      </p:sp>
      <p:pic>
        <p:nvPicPr>
          <p:cNvPr id="5" name="Picture 4">
            <a:extLst>
              <a:ext uri="{FF2B5EF4-FFF2-40B4-BE49-F238E27FC236}">
                <a16:creationId xmlns:a16="http://schemas.microsoft.com/office/drawing/2014/main" id="{411FDC3E-D3EC-6CE9-FDDB-A1E4755B79B6}"/>
              </a:ext>
            </a:extLst>
          </p:cNvPr>
          <p:cNvPicPr>
            <a:picLocks noChangeAspect="1"/>
          </p:cNvPicPr>
          <p:nvPr/>
        </p:nvPicPr>
        <p:blipFill>
          <a:blip r:embed="rId4"/>
          <a:stretch>
            <a:fillRect/>
          </a:stretch>
        </p:blipFill>
        <p:spPr>
          <a:xfrm>
            <a:off x="10560497" y="2"/>
            <a:ext cx="1224135" cy="523724"/>
          </a:xfrm>
          <a:prstGeom prst="rect">
            <a:avLst/>
          </a:prstGeom>
        </p:spPr>
      </p:pic>
    </p:spTree>
    <p:extLst>
      <p:ext uri="{BB962C8B-B14F-4D97-AF65-F5344CB8AC3E}">
        <p14:creationId xmlns:p14="http://schemas.microsoft.com/office/powerpoint/2010/main" val="55904721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1D4756CC-498A-4454-A289-4D0A46F62DBE}"/>
              </a:ext>
            </a:extLst>
          </p:cNvPr>
          <p:cNvSpPr/>
          <p:nvPr/>
        </p:nvSpPr>
        <p:spPr>
          <a:xfrm>
            <a:off x="4200938" y="523726"/>
            <a:ext cx="7497075" cy="5903578"/>
          </a:xfrm>
          <a:prstGeom prst="rect">
            <a:avLst/>
          </a:prstGeom>
          <a:solidFill>
            <a:srgbClr val="00B0F0">
              <a:alpha val="1294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Graphic 6">
            <a:extLst>
              <a:ext uri="{FF2B5EF4-FFF2-40B4-BE49-F238E27FC236}">
                <a16:creationId xmlns:a16="http://schemas.microsoft.com/office/drawing/2014/main" id="{79AA54C2-9340-4D09-A6CA-1455DC2FD8A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873822" y="1473759"/>
            <a:ext cx="2374528" cy="4619537"/>
          </a:xfrm>
          <a:prstGeom prst="rect">
            <a:avLst/>
          </a:prstGeom>
        </p:spPr>
      </p:pic>
      <p:sp>
        <p:nvSpPr>
          <p:cNvPr id="9" name="Title 1">
            <a:extLst>
              <a:ext uri="{FF2B5EF4-FFF2-40B4-BE49-F238E27FC236}">
                <a16:creationId xmlns:a16="http://schemas.microsoft.com/office/drawing/2014/main" id="{952B4D86-1228-42AE-8B6E-2595C368CA39}"/>
              </a:ext>
            </a:extLst>
          </p:cNvPr>
          <p:cNvSpPr txBox="1">
            <a:spLocks/>
          </p:cNvSpPr>
          <p:nvPr/>
        </p:nvSpPr>
        <p:spPr>
          <a:xfrm>
            <a:off x="333585" y="540748"/>
            <a:ext cx="10859814" cy="504974"/>
          </a:xfrm>
          <a:prstGeom prst="rect">
            <a:avLst/>
          </a:prstGeom>
          <a:solidFill>
            <a:schemeClr val="accent2"/>
          </a:solidFill>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200" b="1" dirty="0">
                <a:solidFill>
                  <a:schemeClr val="bg1"/>
                </a:solidFill>
                <a:latin typeface="Tw Cen MT" panose="020B0602020104020603" pitchFamily="34" charset="0"/>
              </a:rPr>
              <a:t>Outline of presentation</a:t>
            </a:r>
            <a:endParaRPr lang="en-GB" sz="3200" b="1" dirty="0">
              <a:solidFill>
                <a:schemeClr val="bg1"/>
              </a:solidFill>
              <a:latin typeface="Tw Cen MT" panose="020B0602020104020603" pitchFamily="34" charset="0"/>
            </a:endParaRPr>
          </a:p>
        </p:txBody>
      </p:sp>
      <p:sp>
        <p:nvSpPr>
          <p:cNvPr id="10" name="TextBox 9">
            <a:extLst>
              <a:ext uri="{FF2B5EF4-FFF2-40B4-BE49-F238E27FC236}">
                <a16:creationId xmlns:a16="http://schemas.microsoft.com/office/drawing/2014/main" id="{A5374C76-4C0C-4CBB-ABF5-57D0338921ED}"/>
              </a:ext>
            </a:extLst>
          </p:cNvPr>
          <p:cNvSpPr txBox="1"/>
          <p:nvPr/>
        </p:nvSpPr>
        <p:spPr>
          <a:xfrm>
            <a:off x="3746981" y="1844824"/>
            <a:ext cx="7951032" cy="461665"/>
          </a:xfrm>
          <a:prstGeom prst="rect">
            <a:avLst/>
          </a:prstGeom>
          <a:solidFill>
            <a:schemeClr val="tx2"/>
          </a:solidFill>
        </p:spPr>
        <p:txBody>
          <a:bodyPr wrap="square">
            <a:spAutoFit/>
          </a:bodyPr>
          <a:lstStyle/>
          <a:p>
            <a:pPr>
              <a:spcBef>
                <a:spcPts val="600"/>
              </a:spcBef>
              <a:buClr>
                <a:schemeClr val="tx1"/>
              </a:buClr>
            </a:pPr>
            <a:r>
              <a:rPr lang="en-GB" sz="2400" b="1" dirty="0">
                <a:solidFill>
                  <a:schemeClr val="bg1"/>
                </a:solidFill>
                <a:latin typeface="Tw Cen MT" panose="020B0602020104020603" pitchFamily="34" charset="0"/>
                <a:cs typeface="Calibri" panose="020F0502020204030204" pitchFamily="34" charset="0"/>
              </a:rPr>
              <a:t>Country Cholera overview</a:t>
            </a:r>
          </a:p>
        </p:txBody>
      </p:sp>
      <p:sp>
        <p:nvSpPr>
          <p:cNvPr id="13" name="TextBox 12">
            <a:extLst>
              <a:ext uri="{FF2B5EF4-FFF2-40B4-BE49-F238E27FC236}">
                <a16:creationId xmlns:a16="http://schemas.microsoft.com/office/drawing/2014/main" id="{768C2A1A-2D85-4E98-8F24-C058551FD35B}"/>
              </a:ext>
            </a:extLst>
          </p:cNvPr>
          <p:cNvSpPr txBox="1"/>
          <p:nvPr/>
        </p:nvSpPr>
        <p:spPr>
          <a:xfrm>
            <a:off x="3746981" y="2444797"/>
            <a:ext cx="7951032" cy="461665"/>
          </a:xfrm>
          <a:prstGeom prst="rect">
            <a:avLst/>
          </a:prstGeom>
          <a:solidFill>
            <a:schemeClr val="accent1"/>
          </a:solidFill>
        </p:spPr>
        <p:txBody>
          <a:bodyPr wrap="square">
            <a:spAutoFit/>
          </a:bodyPr>
          <a:lstStyle/>
          <a:p>
            <a:pPr>
              <a:spcBef>
                <a:spcPts val="600"/>
              </a:spcBef>
            </a:pPr>
            <a:r>
              <a:rPr lang="en-US" sz="2400" b="1">
                <a:solidFill>
                  <a:schemeClr val="bg1"/>
                </a:solidFill>
                <a:latin typeface="Tw Cen MT" panose="020B0602020104020603" pitchFamily="34" charset="0"/>
                <a:cs typeface="Calibri" panose="020F0502020204030204" pitchFamily="34" charset="0"/>
              </a:rPr>
              <a:t>Outbreak detection</a:t>
            </a:r>
            <a:endParaRPr lang="en-US" sz="2400" b="1" dirty="0">
              <a:solidFill>
                <a:schemeClr val="bg1"/>
              </a:solidFill>
              <a:latin typeface="Tw Cen MT" panose="020B0602020104020603" pitchFamily="34" charset="0"/>
              <a:cs typeface="Calibri" panose="020F0502020204030204" pitchFamily="34" charset="0"/>
            </a:endParaRPr>
          </a:p>
        </p:txBody>
      </p:sp>
      <p:sp>
        <p:nvSpPr>
          <p:cNvPr id="14" name="TextBox 13">
            <a:extLst>
              <a:ext uri="{FF2B5EF4-FFF2-40B4-BE49-F238E27FC236}">
                <a16:creationId xmlns:a16="http://schemas.microsoft.com/office/drawing/2014/main" id="{F7C3D46C-9590-4CA4-8BE6-07220F90366A}"/>
              </a:ext>
            </a:extLst>
          </p:cNvPr>
          <p:cNvSpPr txBox="1"/>
          <p:nvPr/>
        </p:nvSpPr>
        <p:spPr>
          <a:xfrm>
            <a:off x="3746981" y="3022704"/>
            <a:ext cx="7951032" cy="461665"/>
          </a:xfrm>
          <a:prstGeom prst="rect">
            <a:avLst/>
          </a:prstGeom>
          <a:solidFill>
            <a:schemeClr val="accent2"/>
          </a:solidFill>
        </p:spPr>
        <p:txBody>
          <a:bodyPr wrap="square">
            <a:spAutoFit/>
          </a:bodyPr>
          <a:lstStyle/>
          <a:p>
            <a:pPr>
              <a:spcBef>
                <a:spcPts val="600"/>
              </a:spcBef>
            </a:pPr>
            <a:r>
              <a:rPr lang="en-US" sz="2400" b="1">
                <a:solidFill>
                  <a:schemeClr val="bg1"/>
                </a:solidFill>
                <a:latin typeface="Tw Cen MT" panose="020B0602020104020603" pitchFamily="34" charset="0"/>
                <a:cs typeface="Calibri" panose="020F0502020204030204" pitchFamily="34" charset="0"/>
              </a:rPr>
              <a:t>Outbreak investigation</a:t>
            </a:r>
            <a:endParaRPr lang="en-US" sz="2400" b="1" dirty="0">
              <a:solidFill>
                <a:schemeClr val="bg1"/>
              </a:solidFill>
              <a:latin typeface="Tw Cen MT" panose="020B0602020104020603" pitchFamily="34" charset="0"/>
              <a:cs typeface="Calibri" panose="020F0502020204030204" pitchFamily="34" charset="0"/>
            </a:endParaRPr>
          </a:p>
        </p:txBody>
      </p:sp>
      <p:sp>
        <p:nvSpPr>
          <p:cNvPr id="16" name="TextBox 15">
            <a:extLst>
              <a:ext uri="{FF2B5EF4-FFF2-40B4-BE49-F238E27FC236}">
                <a16:creationId xmlns:a16="http://schemas.microsoft.com/office/drawing/2014/main" id="{6AA16025-D4EA-4934-9C19-D7240F6CC227}"/>
              </a:ext>
            </a:extLst>
          </p:cNvPr>
          <p:cNvSpPr txBox="1"/>
          <p:nvPr/>
        </p:nvSpPr>
        <p:spPr>
          <a:xfrm>
            <a:off x="3746981" y="3621037"/>
            <a:ext cx="7951032" cy="461665"/>
          </a:xfrm>
          <a:prstGeom prst="rect">
            <a:avLst/>
          </a:prstGeom>
          <a:solidFill>
            <a:schemeClr val="accent4"/>
          </a:solidFill>
        </p:spPr>
        <p:txBody>
          <a:bodyPr wrap="square">
            <a:spAutoFit/>
          </a:bodyPr>
          <a:lstStyle/>
          <a:p>
            <a:pPr>
              <a:spcBef>
                <a:spcPts val="600"/>
              </a:spcBef>
            </a:pPr>
            <a:r>
              <a:rPr lang="en-US" sz="2400" b="1" dirty="0">
                <a:latin typeface="Tw Cen MT" panose="020B0602020104020603" pitchFamily="34" charset="0"/>
                <a:cs typeface="Calibri" panose="020F0502020204030204" pitchFamily="34" charset="0"/>
              </a:rPr>
              <a:t>Outbreak confirmation</a:t>
            </a:r>
          </a:p>
        </p:txBody>
      </p:sp>
      <p:pic>
        <p:nvPicPr>
          <p:cNvPr id="3" name="Picture 2">
            <a:extLst>
              <a:ext uri="{FF2B5EF4-FFF2-40B4-BE49-F238E27FC236}">
                <a16:creationId xmlns:a16="http://schemas.microsoft.com/office/drawing/2014/main" id="{03DB5A63-959C-D315-6919-ADC94654B1BC}"/>
              </a:ext>
            </a:extLst>
          </p:cNvPr>
          <p:cNvPicPr>
            <a:picLocks noChangeAspect="1"/>
          </p:cNvPicPr>
          <p:nvPr/>
        </p:nvPicPr>
        <p:blipFill>
          <a:blip r:embed="rId5"/>
          <a:stretch>
            <a:fillRect/>
          </a:stretch>
        </p:blipFill>
        <p:spPr>
          <a:xfrm>
            <a:off x="10560497" y="2"/>
            <a:ext cx="1224135" cy="523724"/>
          </a:xfrm>
          <a:prstGeom prst="rect">
            <a:avLst/>
          </a:prstGeom>
        </p:spPr>
      </p:pic>
    </p:spTree>
    <p:extLst>
      <p:ext uri="{BB962C8B-B14F-4D97-AF65-F5344CB8AC3E}">
        <p14:creationId xmlns:p14="http://schemas.microsoft.com/office/powerpoint/2010/main" val="351654391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24FA7BC6-E220-4F3D-8EC4-D34AC452EE3D}"/>
              </a:ext>
            </a:extLst>
          </p:cNvPr>
          <p:cNvSpPr>
            <a:spLocks noGrp="1"/>
          </p:cNvSpPr>
          <p:nvPr>
            <p:ph type="title"/>
          </p:nvPr>
        </p:nvSpPr>
        <p:spPr/>
        <p:txBody>
          <a:bodyPr/>
          <a:lstStyle/>
          <a:p>
            <a:r>
              <a:rPr lang="en-US" dirty="0"/>
              <a:t>Reference </a:t>
            </a:r>
          </a:p>
        </p:txBody>
      </p:sp>
      <p:sp>
        <p:nvSpPr>
          <p:cNvPr id="6" name="Content Placeholder 5">
            <a:extLst>
              <a:ext uri="{FF2B5EF4-FFF2-40B4-BE49-F238E27FC236}">
                <a16:creationId xmlns:a16="http://schemas.microsoft.com/office/drawing/2014/main" id="{521DC847-BAA8-4D5A-84E1-F72984376B66}"/>
              </a:ext>
            </a:extLst>
          </p:cNvPr>
          <p:cNvSpPr>
            <a:spLocks noGrp="1"/>
          </p:cNvSpPr>
          <p:nvPr>
            <p:ph idx="1"/>
          </p:nvPr>
        </p:nvSpPr>
        <p:spPr/>
        <p:txBody>
          <a:bodyPr/>
          <a:lstStyle/>
          <a:p>
            <a:r>
              <a:rPr lang="en-GB" sz="1800" dirty="0">
                <a:effectLst/>
                <a:latin typeface="Calibri" panose="020F0502020204030204" pitchFamily="34" charset="0"/>
                <a:ea typeface="Calibri" panose="020F0502020204030204" pitchFamily="34" charset="0"/>
                <a:cs typeface="Arial" panose="020B0604020202020204" pitchFamily="34" charset="0"/>
              </a:rPr>
              <a:t>GTFCC Cholera Outbreak Response – Field Manual (</a:t>
            </a:r>
            <a:r>
              <a:rPr lang="en-GB" sz="1800" dirty="0" err="1">
                <a:effectLst/>
                <a:latin typeface="Calibri" panose="020F0502020204030204" pitchFamily="34" charset="0"/>
                <a:ea typeface="Calibri" panose="020F0502020204030204" pitchFamily="34" charset="0"/>
                <a:cs typeface="Arial" panose="020B0604020202020204" pitchFamily="34" charset="0"/>
              </a:rPr>
              <a:t>Octobre</a:t>
            </a:r>
            <a:r>
              <a:rPr lang="en-GB" sz="1800" dirty="0">
                <a:effectLst/>
                <a:latin typeface="Calibri" panose="020F0502020204030204" pitchFamily="34" charset="0"/>
                <a:ea typeface="Calibri" panose="020F0502020204030204" pitchFamily="34" charset="0"/>
                <a:cs typeface="Arial" panose="020B0604020202020204" pitchFamily="34" charset="0"/>
              </a:rPr>
              <a:t> 2019) – </a:t>
            </a:r>
            <a:r>
              <a:rPr lang="en-GB" sz="1800" u="sng" dirty="0">
                <a:solidFill>
                  <a:srgbClr val="0000FF"/>
                </a:solidFill>
                <a:effectLst/>
                <a:latin typeface="Calibri" panose="020F0502020204030204" pitchFamily="34" charset="0"/>
                <a:ea typeface="Calibri" panose="020F0502020204030204" pitchFamily="34" charset="0"/>
                <a:cs typeface="Arial" panose="020B0604020202020204" pitchFamily="34" charset="0"/>
                <a:hlinkClick r:id="rId2"/>
              </a:rPr>
              <a:t>https://www.gtfcc.org/wp-content/uploads/2020/04/gtfcc-cholera-outbreak-response-field-manual.pdf</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r>
              <a:rPr lang="en-US" sz="1800" dirty="0">
                <a:effectLst/>
                <a:latin typeface="Calibri" panose="020F0502020204030204" pitchFamily="34" charset="0"/>
                <a:ea typeface="Calibri" panose="020F0502020204030204" pitchFamily="34" charset="0"/>
                <a:cs typeface="Arial" panose="020B0604020202020204" pitchFamily="34" charset="0"/>
              </a:rPr>
              <a:t>GTFCC Cholera Surveillance – interim guidance (February 2023) </a:t>
            </a:r>
            <a:r>
              <a:rPr lang="en-US" sz="1800" u="sng" dirty="0">
                <a:solidFill>
                  <a:srgbClr val="0000FF"/>
                </a:solidFill>
                <a:effectLst/>
                <a:latin typeface="Calibri" panose="020F0502020204030204" pitchFamily="34" charset="0"/>
                <a:ea typeface="Calibri" panose="020F0502020204030204" pitchFamily="34" charset="0"/>
                <a:cs typeface="Arial" panose="020B0604020202020204" pitchFamily="34" charset="0"/>
                <a:hlinkClick r:id="rId3"/>
              </a:rPr>
              <a:t>https://www.gtfcc.org/wp-content/uploads/2023/02/gtfcc-public-health-surveillance-for-cholera-interim-guidance.pdf</a:t>
            </a:r>
            <a:endParaRPr lang="en-US" sz="1800" u="sng" dirty="0">
              <a:solidFill>
                <a:srgbClr val="0000FF"/>
              </a:solidFill>
              <a:effectLst/>
              <a:latin typeface="Calibri" panose="020F0502020204030204" pitchFamily="34" charset="0"/>
              <a:ea typeface="Calibri" panose="020F0502020204030204" pitchFamily="34" charset="0"/>
              <a:cs typeface="Arial" panose="020B0604020202020204" pitchFamily="34" charset="0"/>
            </a:endParaRPr>
          </a:p>
          <a:p>
            <a:r>
              <a:rPr lang="en-US" sz="1800" b="0" i="0" u="none" strike="noStrike" baseline="0" dirty="0">
                <a:latin typeface="Myanmar2"/>
              </a:rPr>
              <a:t>Guideline for Disease Surveillance</a:t>
            </a:r>
            <a:r>
              <a:rPr lang="en-US" sz="1800" dirty="0">
                <a:latin typeface="Myanmar2"/>
              </a:rPr>
              <a:t>, </a:t>
            </a:r>
            <a:r>
              <a:rPr lang="en-US" sz="1800" dirty="0" err="1">
                <a:latin typeface="Myanmar2"/>
              </a:rPr>
              <a:t>MoH</a:t>
            </a:r>
            <a:r>
              <a:rPr lang="en-US" sz="1800" dirty="0">
                <a:latin typeface="Myanmar2"/>
              </a:rPr>
              <a:t> </a:t>
            </a:r>
            <a:endParaRPr lang="en-US" sz="1800" dirty="0">
              <a:latin typeface="Myanmar2"/>
              <a:hlinkClick r:id="rId4">
                <a:extLst>
                  <a:ext uri="{A12FA001-AC4F-418D-AE19-62706E023703}">
                    <ahyp:hlinkClr xmlns:ahyp="http://schemas.microsoft.com/office/drawing/2018/hyperlinkcolor" val="tx"/>
                  </a:ext>
                </a:extLst>
              </a:hlinkClick>
            </a:endParaRPr>
          </a:p>
          <a:p>
            <a:r>
              <a:rPr lang="en-US" sz="1800" dirty="0">
                <a:hlinkClick r:id="rId4"/>
              </a:rPr>
              <a:t>Managing epidemics: Key facts about major deadly diseases (who.int)</a:t>
            </a:r>
            <a:r>
              <a:rPr lang="en-US" sz="1800" dirty="0"/>
              <a:t> </a:t>
            </a:r>
          </a:p>
          <a:p>
            <a:r>
              <a:rPr lang="en-US" sz="1800" u="sng" dirty="0">
                <a:solidFill>
                  <a:srgbClr val="0000FF"/>
                </a:solidFill>
                <a:effectLst/>
                <a:ea typeface="Calibri" panose="020F0502020204030204" pitchFamily="34" charset="0"/>
                <a:cs typeface="Myanmar Text" panose="020B0502040204020203" pitchFamily="34" charset="0"/>
                <a:hlinkClick r:id="rId5"/>
              </a:rPr>
              <a:t>quick reference guide on RDT testing for cholera detection</a:t>
            </a:r>
            <a:endParaRPr lang="en-US" sz="1800" dirty="0">
              <a:effectLst/>
              <a:ea typeface="Calibri" panose="020F0502020204030204" pitchFamily="34" charset="0"/>
              <a:cs typeface="Myanmar Text" panose="020B0502040204020203" pitchFamily="34" charset="0"/>
            </a:endParaRPr>
          </a:p>
          <a:p>
            <a:endParaRPr lang="en-US" sz="1800" dirty="0"/>
          </a:p>
          <a:p>
            <a:pPr marL="0" indent="0">
              <a:buNone/>
            </a:pPr>
            <a:endParaRPr lang="en-US" dirty="0"/>
          </a:p>
        </p:txBody>
      </p:sp>
      <p:sp>
        <p:nvSpPr>
          <p:cNvPr id="2" name="Date Placeholder 1">
            <a:extLst>
              <a:ext uri="{FF2B5EF4-FFF2-40B4-BE49-F238E27FC236}">
                <a16:creationId xmlns:a16="http://schemas.microsoft.com/office/drawing/2014/main" id="{988D02C1-C78D-43A5-A3D9-4774C4D96110}"/>
              </a:ext>
            </a:extLst>
          </p:cNvPr>
          <p:cNvSpPr>
            <a:spLocks noGrp="1"/>
          </p:cNvSpPr>
          <p:nvPr>
            <p:ph type="dt" sz="half" idx="10"/>
          </p:nvPr>
        </p:nvSpPr>
        <p:spPr/>
        <p:txBody>
          <a:bodyPr/>
          <a:lstStyle/>
          <a:p>
            <a:fld id="{BCE05F98-C277-4AB5-8C04-D6CC3618D702}" type="datetime1">
              <a:rPr lang="en-US" smtClean="0"/>
              <a:t>5/11/2023</a:t>
            </a:fld>
            <a:endParaRPr lang="en-US"/>
          </a:p>
        </p:txBody>
      </p:sp>
      <p:sp>
        <p:nvSpPr>
          <p:cNvPr id="3" name="Footer Placeholder 2">
            <a:extLst>
              <a:ext uri="{FF2B5EF4-FFF2-40B4-BE49-F238E27FC236}">
                <a16:creationId xmlns:a16="http://schemas.microsoft.com/office/drawing/2014/main" id="{6B51705B-3619-4DF3-A8EF-D07D3F5C6DFC}"/>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4846A9E5-A94E-423C-B3EE-A0E87AF4E2C0}"/>
              </a:ext>
            </a:extLst>
          </p:cNvPr>
          <p:cNvSpPr>
            <a:spLocks noGrp="1"/>
          </p:cNvSpPr>
          <p:nvPr>
            <p:ph type="sldNum" sz="quarter" idx="12"/>
          </p:nvPr>
        </p:nvSpPr>
        <p:spPr/>
        <p:txBody>
          <a:bodyPr/>
          <a:lstStyle/>
          <a:p>
            <a:pPr defTabSz="912788">
              <a:defRPr/>
            </a:pPr>
            <a:fld id="{7698B45C-09C7-497B-9261-07F290CB2D4C}" type="slidenum">
              <a:rPr lang="en-US" smtClean="0">
                <a:solidFill>
                  <a:prstClr val="white"/>
                </a:solidFill>
              </a:rPr>
              <a:pPr defTabSz="912788">
                <a:defRPr/>
              </a:pPr>
              <a:t>20</a:t>
            </a:fld>
            <a:endParaRPr lang="en-US" dirty="0">
              <a:solidFill>
                <a:prstClr val="white"/>
              </a:solidFill>
            </a:endParaRPr>
          </a:p>
        </p:txBody>
      </p:sp>
      <p:pic>
        <p:nvPicPr>
          <p:cNvPr id="7" name="Picture 6">
            <a:extLst>
              <a:ext uri="{FF2B5EF4-FFF2-40B4-BE49-F238E27FC236}">
                <a16:creationId xmlns:a16="http://schemas.microsoft.com/office/drawing/2014/main" id="{097107BD-14BD-4EB4-1873-4C04C1A6933E}"/>
              </a:ext>
            </a:extLst>
          </p:cNvPr>
          <p:cNvPicPr>
            <a:picLocks noChangeAspect="1"/>
          </p:cNvPicPr>
          <p:nvPr/>
        </p:nvPicPr>
        <p:blipFill>
          <a:blip r:embed="rId6"/>
          <a:stretch>
            <a:fillRect/>
          </a:stretch>
        </p:blipFill>
        <p:spPr>
          <a:xfrm>
            <a:off x="10560497" y="2"/>
            <a:ext cx="1224135" cy="523724"/>
          </a:xfrm>
          <a:prstGeom prst="rect">
            <a:avLst/>
          </a:prstGeom>
        </p:spPr>
      </p:pic>
    </p:spTree>
    <p:extLst>
      <p:ext uri="{BB962C8B-B14F-4D97-AF65-F5344CB8AC3E}">
        <p14:creationId xmlns:p14="http://schemas.microsoft.com/office/powerpoint/2010/main" val="349926660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A17A280F-1E24-D101-F0F0-89BA8C1136F8}"/>
              </a:ext>
            </a:extLst>
          </p:cNvPr>
          <p:cNvPicPr>
            <a:picLocks noChangeAspect="1"/>
          </p:cNvPicPr>
          <p:nvPr/>
        </p:nvPicPr>
        <p:blipFill>
          <a:blip r:embed="rId3"/>
          <a:stretch>
            <a:fillRect/>
          </a:stretch>
        </p:blipFill>
        <p:spPr>
          <a:xfrm>
            <a:off x="2639616" y="548680"/>
            <a:ext cx="9075669" cy="5904656"/>
          </a:xfrm>
          <a:prstGeom prst="rect">
            <a:avLst/>
          </a:prstGeom>
        </p:spPr>
      </p:pic>
      <p:sp>
        <p:nvSpPr>
          <p:cNvPr id="4" name="Rectangle 3">
            <a:extLst>
              <a:ext uri="{FF2B5EF4-FFF2-40B4-BE49-F238E27FC236}">
                <a16:creationId xmlns:a16="http://schemas.microsoft.com/office/drawing/2014/main" id="{0565A43A-A5AA-4C9B-A889-082958438003}"/>
              </a:ext>
            </a:extLst>
          </p:cNvPr>
          <p:cNvSpPr/>
          <p:nvPr/>
        </p:nvSpPr>
        <p:spPr>
          <a:xfrm>
            <a:off x="0" y="0"/>
            <a:ext cx="3429000" cy="68580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Graphic 5">
            <a:extLst>
              <a:ext uri="{FF2B5EF4-FFF2-40B4-BE49-F238E27FC236}">
                <a16:creationId xmlns:a16="http://schemas.microsoft.com/office/drawing/2014/main" id="{4FEB6B3A-6BB1-47E6-AB2D-6B88B4F48B16}"/>
              </a:ext>
            </a:extLst>
          </p:cNvPr>
          <p:cNvPicPr>
            <a:picLocks noChangeAspect="1"/>
          </p:cNvPicPr>
          <p:nvPr/>
        </p:nvPicPr>
        <p:blipFill rotWithShape="1">
          <a:blip r:embed="rId4">
            <a:extLst>
              <a:ext uri="{96DAC541-7B7A-43D3-8B79-37D633B846F1}">
                <asvg:svgBlip xmlns:asvg="http://schemas.microsoft.com/office/drawing/2016/SVG/main" r:embed="rId5"/>
              </a:ext>
            </a:extLst>
          </a:blip>
          <a:srcRect l="17142" b="5371"/>
          <a:stretch/>
        </p:blipFill>
        <p:spPr>
          <a:xfrm>
            <a:off x="-1" y="1772816"/>
            <a:ext cx="5375921" cy="5085184"/>
          </a:xfrm>
          <a:prstGeom prst="rect">
            <a:avLst/>
          </a:prstGeom>
        </p:spPr>
      </p:pic>
      <p:sp>
        <p:nvSpPr>
          <p:cNvPr id="5" name="Title 2">
            <a:extLst>
              <a:ext uri="{FF2B5EF4-FFF2-40B4-BE49-F238E27FC236}">
                <a16:creationId xmlns:a16="http://schemas.microsoft.com/office/drawing/2014/main" id="{E5F400D1-740A-4AEB-94FC-D8CC81A8075B}"/>
              </a:ext>
            </a:extLst>
          </p:cNvPr>
          <p:cNvSpPr txBox="1">
            <a:spLocks/>
          </p:cNvSpPr>
          <p:nvPr/>
        </p:nvSpPr>
        <p:spPr>
          <a:xfrm>
            <a:off x="8979613" y="4315145"/>
            <a:ext cx="3212387" cy="1119884"/>
          </a:xfrm>
          <a:prstGeom prst="rect">
            <a:avLst/>
          </a:prstGeom>
          <a:solidFill>
            <a:srgbClr val="00AAFF"/>
          </a:solidFill>
          <a:ln>
            <a:noFill/>
          </a:ln>
        </p:spPr>
        <p:txBody>
          <a:bodyPr vert="horz" lIns="91440" tIns="45720" rIns="91440" bIns="45720" rtlCol="0" anchor="ctr">
            <a:normAutofit fontScale="9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r">
              <a:lnSpc>
                <a:spcPct val="80000"/>
              </a:lnSpc>
            </a:pPr>
            <a:r>
              <a:rPr lang="en-GB" sz="6000" b="1" dirty="0">
                <a:solidFill>
                  <a:schemeClr val="bg1"/>
                </a:solidFill>
                <a:latin typeface="Tw Cen MT" panose="020B0602020104020603" pitchFamily="34" charset="0"/>
              </a:rPr>
              <a:t>Thank you</a:t>
            </a:r>
            <a:endParaRPr lang="fr-FR" sz="6000" b="1" dirty="0">
              <a:solidFill>
                <a:schemeClr val="bg1"/>
              </a:solidFill>
              <a:latin typeface="Tw Cen MT" panose="020B0602020104020603" pitchFamily="34" charset="0"/>
            </a:endParaRPr>
          </a:p>
        </p:txBody>
      </p:sp>
      <p:pic>
        <p:nvPicPr>
          <p:cNvPr id="3" name="Picture 2">
            <a:extLst>
              <a:ext uri="{FF2B5EF4-FFF2-40B4-BE49-F238E27FC236}">
                <a16:creationId xmlns:a16="http://schemas.microsoft.com/office/drawing/2014/main" id="{31D0E94C-161D-F784-D431-394992F0661B}"/>
              </a:ext>
            </a:extLst>
          </p:cNvPr>
          <p:cNvPicPr>
            <a:picLocks noChangeAspect="1"/>
          </p:cNvPicPr>
          <p:nvPr/>
        </p:nvPicPr>
        <p:blipFill>
          <a:blip r:embed="rId6"/>
          <a:stretch>
            <a:fillRect/>
          </a:stretch>
        </p:blipFill>
        <p:spPr>
          <a:xfrm>
            <a:off x="10560497" y="2"/>
            <a:ext cx="1224135" cy="523724"/>
          </a:xfrm>
          <a:prstGeom prst="rect">
            <a:avLst/>
          </a:prstGeom>
        </p:spPr>
      </p:pic>
    </p:spTree>
    <p:extLst>
      <p:ext uri="{BB962C8B-B14F-4D97-AF65-F5344CB8AC3E}">
        <p14:creationId xmlns:p14="http://schemas.microsoft.com/office/powerpoint/2010/main" val="380907896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9498A371-FCCA-480B-B2BD-5D4F725D9069}"/>
              </a:ext>
            </a:extLst>
          </p:cNvPr>
          <p:cNvSpPr/>
          <p:nvPr/>
        </p:nvSpPr>
        <p:spPr>
          <a:xfrm>
            <a:off x="551384" y="523726"/>
            <a:ext cx="11146629" cy="5903578"/>
          </a:xfrm>
          <a:prstGeom prst="rect">
            <a:avLst/>
          </a:prstGeom>
          <a:solidFill>
            <a:srgbClr val="00B0F0">
              <a:alpha val="1294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itle 1">
            <a:extLst>
              <a:ext uri="{FF2B5EF4-FFF2-40B4-BE49-F238E27FC236}">
                <a16:creationId xmlns:a16="http://schemas.microsoft.com/office/drawing/2014/main" id="{B5455FAD-CE9B-4289-9487-EB5B93EB1215}"/>
              </a:ext>
            </a:extLst>
          </p:cNvPr>
          <p:cNvSpPr txBox="1">
            <a:spLocks/>
          </p:cNvSpPr>
          <p:nvPr/>
        </p:nvSpPr>
        <p:spPr>
          <a:xfrm>
            <a:off x="333585" y="540748"/>
            <a:ext cx="10859814" cy="504974"/>
          </a:xfrm>
          <a:prstGeom prst="rect">
            <a:avLst/>
          </a:prstGeom>
          <a:solidFill>
            <a:schemeClr val="accent2"/>
          </a:solidFill>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200" b="1" dirty="0">
                <a:solidFill>
                  <a:schemeClr val="bg1"/>
                </a:solidFill>
                <a:latin typeface="Tw Cen MT" panose="020B0602020104020603" pitchFamily="34" charset="0"/>
              </a:rPr>
              <a:t>Learning Objectives</a:t>
            </a:r>
            <a:endParaRPr lang="en-GB" sz="3200" b="1" dirty="0">
              <a:solidFill>
                <a:schemeClr val="bg1"/>
              </a:solidFill>
              <a:latin typeface="Tw Cen MT" panose="020B0602020104020603" pitchFamily="34" charset="0"/>
            </a:endParaRPr>
          </a:p>
        </p:txBody>
      </p:sp>
      <p:sp>
        <p:nvSpPr>
          <p:cNvPr id="7" name="TextBox 6">
            <a:extLst>
              <a:ext uri="{FF2B5EF4-FFF2-40B4-BE49-F238E27FC236}">
                <a16:creationId xmlns:a16="http://schemas.microsoft.com/office/drawing/2014/main" id="{ECD3BC67-E358-4384-AD7A-E88D347F9273}"/>
              </a:ext>
            </a:extLst>
          </p:cNvPr>
          <p:cNvSpPr txBox="1"/>
          <p:nvPr/>
        </p:nvSpPr>
        <p:spPr>
          <a:xfrm>
            <a:off x="1594867" y="1231109"/>
            <a:ext cx="9181653" cy="586827"/>
          </a:xfrm>
          <a:prstGeom prst="rect">
            <a:avLst/>
          </a:prstGeom>
          <a:noFill/>
        </p:spPr>
        <p:txBody>
          <a:bodyPr wrap="square">
            <a:spAutoFit/>
          </a:bodyPr>
          <a:lstStyle/>
          <a:p>
            <a:pPr algn="ctr">
              <a:lnSpc>
                <a:spcPct val="150000"/>
              </a:lnSpc>
              <a:spcBef>
                <a:spcPts val="600"/>
              </a:spcBef>
              <a:defRPr/>
            </a:pPr>
            <a:r>
              <a:rPr lang="en-GB" sz="2400" b="1" dirty="0">
                <a:solidFill>
                  <a:prstClr val="black"/>
                </a:solidFill>
                <a:latin typeface="Tw Cen MT" panose="020B0602020104020603" pitchFamily="34" charset="0"/>
                <a:cs typeface="Calibri" panose="020F0502020204030204" pitchFamily="34" charset="0"/>
              </a:rPr>
              <a:t>Participants will be able to understand the:</a:t>
            </a:r>
          </a:p>
        </p:txBody>
      </p:sp>
      <p:pic>
        <p:nvPicPr>
          <p:cNvPr id="2" name="Picture 1">
            <a:extLst>
              <a:ext uri="{FF2B5EF4-FFF2-40B4-BE49-F238E27FC236}">
                <a16:creationId xmlns:a16="http://schemas.microsoft.com/office/drawing/2014/main" id="{7CF6ACB9-5574-D7A7-DB45-7AF5BF8ED956}"/>
              </a:ext>
            </a:extLst>
          </p:cNvPr>
          <p:cNvPicPr>
            <a:picLocks noChangeAspect="1"/>
          </p:cNvPicPr>
          <p:nvPr/>
        </p:nvPicPr>
        <p:blipFill>
          <a:blip r:embed="rId3"/>
          <a:stretch>
            <a:fillRect/>
          </a:stretch>
        </p:blipFill>
        <p:spPr>
          <a:xfrm>
            <a:off x="10430664" y="0"/>
            <a:ext cx="1267349" cy="586827"/>
          </a:xfrm>
          <a:prstGeom prst="rect">
            <a:avLst/>
          </a:prstGeom>
        </p:spPr>
      </p:pic>
      <p:sp>
        <p:nvSpPr>
          <p:cNvPr id="3" name="TextBox 2">
            <a:extLst>
              <a:ext uri="{FF2B5EF4-FFF2-40B4-BE49-F238E27FC236}">
                <a16:creationId xmlns:a16="http://schemas.microsoft.com/office/drawing/2014/main" id="{AE2D0B56-76B4-4BEE-BFAC-828DC87FBEC4}"/>
              </a:ext>
            </a:extLst>
          </p:cNvPr>
          <p:cNvSpPr txBox="1"/>
          <p:nvPr/>
        </p:nvSpPr>
        <p:spPr>
          <a:xfrm>
            <a:off x="1055440" y="2204864"/>
            <a:ext cx="10441160" cy="2862322"/>
          </a:xfrm>
          <a:prstGeom prst="rect">
            <a:avLst/>
          </a:prstGeom>
          <a:noFill/>
        </p:spPr>
        <p:txBody>
          <a:bodyPr wrap="square" rtlCol="0">
            <a:spAutoFit/>
          </a:bodyPr>
          <a:lstStyle/>
          <a:p>
            <a:pPr marL="342900" indent="-342900">
              <a:buAutoNum type="arabicPeriod"/>
            </a:pPr>
            <a:r>
              <a:rPr lang="en-US" sz="2400" dirty="0">
                <a:latin typeface="Tw Cen MT" panose="020B0602020104020603" pitchFamily="34" charset="0"/>
              </a:rPr>
              <a:t>Country situation on Cholera</a:t>
            </a:r>
          </a:p>
          <a:p>
            <a:pPr marL="342900" indent="-342900">
              <a:buAutoNum type="arabicPeriod"/>
            </a:pPr>
            <a:r>
              <a:rPr lang="en-US" sz="2400" dirty="0">
                <a:latin typeface="Tw Cen MT" panose="020B0602020104020603" pitchFamily="34" charset="0"/>
              </a:rPr>
              <a:t>What is Cholera?</a:t>
            </a:r>
          </a:p>
          <a:p>
            <a:pPr marL="342900" indent="-342900">
              <a:buAutoNum type="arabicPeriod"/>
            </a:pPr>
            <a:r>
              <a:rPr lang="en-US" sz="2400" dirty="0">
                <a:latin typeface="Tw Cen MT" panose="020B0602020104020603" pitchFamily="34" charset="0"/>
              </a:rPr>
              <a:t>Cholera outbreak definitions</a:t>
            </a:r>
          </a:p>
          <a:p>
            <a:pPr marL="342900" indent="-342900">
              <a:buAutoNum type="arabicPeriod"/>
            </a:pPr>
            <a:r>
              <a:rPr lang="en-US" sz="2400" dirty="0">
                <a:latin typeface="Tw Cen MT" panose="020B0602020104020603" pitchFamily="34" charset="0"/>
              </a:rPr>
              <a:t>Outbreak detection and investigation</a:t>
            </a:r>
          </a:p>
          <a:p>
            <a:pPr marL="342900" indent="-342900">
              <a:buAutoNum type="arabicPeriod"/>
            </a:pPr>
            <a:r>
              <a:rPr lang="en-US" sz="2400" dirty="0">
                <a:latin typeface="Tw Cen MT" panose="020B0602020104020603" pitchFamily="34" charset="0"/>
              </a:rPr>
              <a:t>Outbreak confirmation</a:t>
            </a:r>
          </a:p>
          <a:p>
            <a:endParaRPr lang="en-US" sz="2400" dirty="0">
              <a:latin typeface="Tw Cen MT" panose="020B0602020104020603" pitchFamily="34" charset="0"/>
            </a:endParaRPr>
          </a:p>
          <a:p>
            <a:pPr marL="342900" indent="-342900">
              <a:buAutoNum type="arabicPeriod"/>
            </a:pPr>
            <a:endParaRPr lang="en-US" dirty="0"/>
          </a:p>
          <a:p>
            <a:pPr marL="342900" indent="-342900">
              <a:buAutoNum type="arabicPeriod"/>
            </a:pPr>
            <a:endParaRPr lang="en-US" dirty="0"/>
          </a:p>
        </p:txBody>
      </p:sp>
      <p:pic>
        <p:nvPicPr>
          <p:cNvPr id="8" name="Picture 7">
            <a:extLst>
              <a:ext uri="{FF2B5EF4-FFF2-40B4-BE49-F238E27FC236}">
                <a16:creationId xmlns:a16="http://schemas.microsoft.com/office/drawing/2014/main" id="{64EF89D5-1E93-411A-92C7-BE30DD606F64}"/>
              </a:ext>
            </a:extLst>
          </p:cNvPr>
          <p:cNvPicPr>
            <a:picLocks noChangeAspect="1"/>
          </p:cNvPicPr>
          <p:nvPr/>
        </p:nvPicPr>
        <p:blipFill>
          <a:blip r:embed="rId4"/>
          <a:stretch>
            <a:fillRect/>
          </a:stretch>
        </p:blipFill>
        <p:spPr>
          <a:xfrm>
            <a:off x="8328248" y="2219679"/>
            <a:ext cx="2409825" cy="2114550"/>
          </a:xfrm>
          <a:prstGeom prst="rect">
            <a:avLst/>
          </a:prstGeom>
        </p:spPr>
      </p:pic>
    </p:spTree>
    <p:extLst>
      <p:ext uri="{BB962C8B-B14F-4D97-AF65-F5344CB8AC3E}">
        <p14:creationId xmlns:p14="http://schemas.microsoft.com/office/powerpoint/2010/main" val="108613505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EA1636A2-A125-43D7-8895-E21D5A3C9E69}"/>
              </a:ext>
            </a:extLst>
          </p:cNvPr>
          <p:cNvSpPr>
            <a:spLocks noGrp="1"/>
          </p:cNvSpPr>
          <p:nvPr>
            <p:ph type="title"/>
          </p:nvPr>
        </p:nvSpPr>
        <p:spPr>
          <a:xfrm>
            <a:off x="1020419" y="476672"/>
            <a:ext cx="10151161" cy="1004634"/>
          </a:xfrm>
        </p:spPr>
        <p:txBody>
          <a:bodyPr/>
          <a:lstStyle/>
          <a:p>
            <a:pPr algn="l" rtl="0">
              <a:defRPr/>
            </a:pPr>
            <a:r>
              <a:rPr lang="en-US" sz="3200" kern="1200" dirty="0">
                <a:solidFill>
                  <a:srgbClr val="002060"/>
                </a:solidFill>
                <a:latin typeface="Tw Cen MT" panose="020B0602020104020603" pitchFamily="34" charset="0"/>
              </a:rPr>
              <a:t>Cholera confirmed cases and deaths shared by de facto MoH</a:t>
            </a:r>
          </a:p>
        </p:txBody>
      </p:sp>
      <p:graphicFrame>
        <p:nvGraphicFramePr>
          <p:cNvPr id="5" name="Table 4">
            <a:extLst>
              <a:ext uri="{FF2B5EF4-FFF2-40B4-BE49-F238E27FC236}">
                <a16:creationId xmlns:a16="http://schemas.microsoft.com/office/drawing/2014/main" id="{9708E9E3-1CB4-4C8A-A271-B9930A47264A}"/>
              </a:ext>
            </a:extLst>
          </p:cNvPr>
          <p:cNvGraphicFramePr>
            <a:graphicFrameLocks noGrp="1"/>
          </p:cNvGraphicFramePr>
          <p:nvPr>
            <p:extLst>
              <p:ext uri="{D42A27DB-BD31-4B8C-83A1-F6EECF244321}">
                <p14:modId xmlns:p14="http://schemas.microsoft.com/office/powerpoint/2010/main" val="1487259225"/>
              </p:ext>
            </p:extLst>
          </p:nvPr>
        </p:nvGraphicFramePr>
        <p:xfrm>
          <a:off x="1020419" y="1315278"/>
          <a:ext cx="10346635" cy="4227444"/>
        </p:xfrm>
        <a:graphic>
          <a:graphicData uri="http://schemas.openxmlformats.org/drawingml/2006/table">
            <a:tbl>
              <a:tblPr firstRow="1" firstCol="1" bandRow="1">
                <a:tableStyleId>{5C22544A-7EE6-4342-B048-85BDC9FD1C3A}</a:tableStyleId>
              </a:tblPr>
              <a:tblGrid>
                <a:gridCol w="2110181">
                  <a:extLst>
                    <a:ext uri="{9D8B030D-6E8A-4147-A177-3AD203B41FA5}">
                      <a16:colId xmlns:a16="http://schemas.microsoft.com/office/drawing/2014/main" val="4192513594"/>
                    </a:ext>
                  </a:extLst>
                </a:gridCol>
                <a:gridCol w="2657404">
                  <a:extLst>
                    <a:ext uri="{9D8B030D-6E8A-4147-A177-3AD203B41FA5}">
                      <a16:colId xmlns:a16="http://schemas.microsoft.com/office/drawing/2014/main" val="292681299"/>
                    </a:ext>
                  </a:extLst>
                </a:gridCol>
                <a:gridCol w="3187761">
                  <a:extLst>
                    <a:ext uri="{9D8B030D-6E8A-4147-A177-3AD203B41FA5}">
                      <a16:colId xmlns:a16="http://schemas.microsoft.com/office/drawing/2014/main" val="719200730"/>
                    </a:ext>
                  </a:extLst>
                </a:gridCol>
                <a:gridCol w="2391289">
                  <a:extLst>
                    <a:ext uri="{9D8B030D-6E8A-4147-A177-3AD203B41FA5}">
                      <a16:colId xmlns:a16="http://schemas.microsoft.com/office/drawing/2014/main" val="2860652615"/>
                    </a:ext>
                  </a:extLst>
                </a:gridCol>
              </a:tblGrid>
              <a:tr h="325188">
                <a:tc>
                  <a:txBody>
                    <a:bodyPr/>
                    <a:lstStyle/>
                    <a:p>
                      <a:pPr marL="0" marR="0" algn="ctr">
                        <a:spcBef>
                          <a:spcPts val="0"/>
                        </a:spcBef>
                        <a:spcAft>
                          <a:spcPts val="0"/>
                        </a:spcAft>
                      </a:pPr>
                      <a:r>
                        <a:rPr lang="en-US" sz="2000" dirty="0">
                          <a:effectLst/>
                          <a:latin typeface="Tw Cen MT" panose="020B0602020104020603" pitchFamily="34" charset="0"/>
                        </a:rPr>
                        <a:t> </a:t>
                      </a:r>
                      <a:endParaRPr lang="en-US" sz="2000" dirty="0">
                        <a:effectLst/>
                        <a:latin typeface="Tw Cen MT" panose="020B0602020104020603" pitchFamily="34" charset="0"/>
                        <a:ea typeface="Calibri" panose="020F0502020204030204" pitchFamily="34" charset="0"/>
                      </a:endParaRPr>
                    </a:p>
                  </a:txBody>
                  <a:tcPr marL="68580" marR="68580" marT="0" marB="0"/>
                </a:tc>
                <a:tc>
                  <a:txBody>
                    <a:bodyPr/>
                    <a:lstStyle/>
                    <a:p>
                      <a:pPr marL="0" marR="0" algn="ctr">
                        <a:spcBef>
                          <a:spcPts val="0"/>
                        </a:spcBef>
                        <a:spcAft>
                          <a:spcPts val="0"/>
                        </a:spcAft>
                      </a:pPr>
                      <a:r>
                        <a:rPr lang="en-US" sz="2000">
                          <a:effectLst/>
                          <a:latin typeface="Tw Cen MT" panose="020B0602020104020603" pitchFamily="34" charset="0"/>
                        </a:rPr>
                        <a:t>No cases</a:t>
                      </a:r>
                      <a:endParaRPr lang="en-US" sz="2000">
                        <a:effectLst/>
                        <a:latin typeface="Tw Cen MT" panose="020B0602020104020603" pitchFamily="34" charset="0"/>
                        <a:ea typeface="Calibri" panose="020F0502020204030204" pitchFamily="34" charset="0"/>
                      </a:endParaRPr>
                    </a:p>
                  </a:txBody>
                  <a:tcPr marL="68580" marR="68580" marT="0" marB="0"/>
                </a:tc>
                <a:tc>
                  <a:txBody>
                    <a:bodyPr/>
                    <a:lstStyle/>
                    <a:p>
                      <a:pPr marL="0" marR="0" algn="ctr">
                        <a:spcBef>
                          <a:spcPts val="0"/>
                        </a:spcBef>
                        <a:spcAft>
                          <a:spcPts val="0"/>
                        </a:spcAft>
                      </a:pPr>
                      <a:r>
                        <a:rPr lang="en-US" sz="2000">
                          <a:effectLst/>
                          <a:latin typeface="Tw Cen MT" panose="020B0602020104020603" pitchFamily="34" charset="0"/>
                        </a:rPr>
                        <a:t>No deaths</a:t>
                      </a:r>
                      <a:endParaRPr lang="en-US" sz="2000">
                        <a:effectLst/>
                        <a:latin typeface="Tw Cen MT" panose="020B0602020104020603" pitchFamily="34" charset="0"/>
                        <a:ea typeface="Calibri" panose="020F0502020204030204" pitchFamily="34" charset="0"/>
                      </a:endParaRPr>
                    </a:p>
                  </a:txBody>
                  <a:tcPr marL="68580" marR="68580" marT="0" marB="0"/>
                </a:tc>
                <a:tc>
                  <a:txBody>
                    <a:bodyPr/>
                    <a:lstStyle/>
                    <a:p>
                      <a:pPr marL="0" marR="0" algn="ctr">
                        <a:spcBef>
                          <a:spcPts val="0"/>
                        </a:spcBef>
                        <a:spcAft>
                          <a:spcPts val="0"/>
                        </a:spcAft>
                      </a:pPr>
                      <a:r>
                        <a:rPr lang="en-US" sz="2000">
                          <a:effectLst/>
                          <a:latin typeface="Tw Cen MT" panose="020B0602020104020603" pitchFamily="34" charset="0"/>
                        </a:rPr>
                        <a:t>CFR</a:t>
                      </a:r>
                      <a:endParaRPr lang="en-US" sz="2000">
                        <a:effectLst/>
                        <a:latin typeface="Tw Cen MT" panose="020B0602020104020603" pitchFamily="34" charset="0"/>
                        <a:ea typeface="Calibri" panose="020F0502020204030204" pitchFamily="34" charset="0"/>
                      </a:endParaRPr>
                    </a:p>
                  </a:txBody>
                  <a:tcPr marL="68580" marR="68580" marT="0" marB="0"/>
                </a:tc>
                <a:extLst>
                  <a:ext uri="{0D108BD9-81ED-4DB2-BD59-A6C34878D82A}">
                    <a16:rowId xmlns:a16="http://schemas.microsoft.com/office/drawing/2014/main" val="2160332185"/>
                  </a:ext>
                </a:extLst>
              </a:tr>
              <a:tr h="325188">
                <a:tc>
                  <a:txBody>
                    <a:bodyPr/>
                    <a:lstStyle/>
                    <a:p>
                      <a:pPr marL="0" marR="0" algn="ctr">
                        <a:spcBef>
                          <a:spcPts val="0"/>
                        </a:spcBef>
                        <a:spcAft>
                          <a:spcPts val="0"/>
                        </a:spcAft>
                      </a:pPr>
                      <a:r>
                        <a:rPr lang="en-US" sz="2000">
                          <a:effectLst/>
                          <a:latin typeface="Tw Cen MT" panose="020B0602020104020603" pitchFamily="34" charset="0"/>
                        </a:rPr>
                        <a:t>2011</a:t>
                      </a:r>
                      <a:endParaRPr lang="en-US" sz="2000">
                        <a:effectLst/>
                        <a:latin typeface="Tw Cen MT" panose="020B0602020104020603" pitchFamily="34" charset="0"/>
                        <a:ea typeface="Calibri" panose="020F0502020204030204" pitchFamily="34" charset="0"/>
                      </a:endParaRPr>
                    </a:p>
                  </a:txBody>
                  <a:tcPr marL="68580" marR="68580" marT="0" marB="0"/>
                </a:tc>
                <a:tc>
                  <a:txBody>
                    <a:bodyPr/>
                    <a:lstStyle/>
                    <a:p>
                      <a:pPr marL="0" marR="0" algn="ctr">
                        <a:spcBef>
                          <a:spcPts val="0"/>
                        </a:spcBef>
                        <a:spcAft>
                          <a:spcPts val="0"/>
                        </a:spcAft>
                      </a:pPr>
                      <a:r>
                        <a:rPr lang="en-US" sz="2000" dirty="0">
                          <a:effectLst/>
                          <a:latin typeface="Tw Cen MT" panose="020B0602020104020603" pitchFamily="34" charset="0"/>
                        </a:rPr>
                        <a:t>16</a:t>
                      </a:r>
                      <a:endParaRPr lang="en-US" sz="2000" dirty="0">
                        <a:effectLst/>
                        <a:latin typeface="Tw Cen MT" panose="020B0602020104020603" pitchFamily="34" charset="0"/>
                        <a:ea typeface="Calibri" panose="020F0502020204030204" pitchFamily="34" charset="0"/>
                      </a:endParaRPr>
                    </a:p>
                  </a:txBody>
                  <a:tcPr marL="68580" marR="68580" marT="0" marB="0"/>
                </a:tc>
                <a:tc>
                  <a:txBody>
                    <a:bodyPr/>
                    <a:lstStyle/>
                    <a:p>
                      <a:pPr marL="0" marR="0" algn="ctr">
                        <a:spcBef>
                          <a:spcPts val="0"/>
                        </a:spcBef>
                        <a:spcAft>
                          <a:spcPts val="0"/>
                        </a:spcAft>
                      </a:pPr>
                      <a:r>
                        <a:rPr lang="en-US" sz="2000" dirty="0">
                          <a:effectLst/>
                          <a:latin typeface="Tw Cen MT" panose="020B0602020104020603" pitchFamily="34" charset="0"/>
                        </a:rPr>
                        <a:t>0</a:t>
                      </a:r>
                      <a:endParaRPr lang="en-US" sz="2000" dirty="0">
                        <a:effectLst/>
                        <a:latin typeface="Tw Cen MT" panose="020B0602020104020603" pitchFamily="34" charset="0"/>
                        <a:ea typeface="Calibri" panose="020F0502020204030204" pitchFamily="34" charset="0"/>
                      </a:endParaRPr>
                    </a:p>
                  </a:txBody>
                  <a:tcPr marL="68580" marR="68580" marT="0" marB="0"/>
                </a:tc>
                <a:tc>
                  <a:txBody>
                    <a:bodyPr/>
                    <a:lstStyle/>
                    <a:p>
                      <a:pPr marL="0" marR="0" algn="ctr">
                        <a:spcBef>
                          <a:spcPts val="0"/>
                        </a:spcBef>
                        <a:spcAft>
                          <a:spcPts val="0"/>
                        </a:spcAft>
                      </a:pPr>
                      <a:r>
                        <a:rPr lang="en-US" sz="2000">
                          <a:effectLst/>
                          <a:latin typeface="Tw Cen MT" panose="020B0602020104020603" pitchFamily="34" charset="0"/>
                        </a:rPr>
                        <a:t>---</a:t>
                      </a:r>
                      <a:endParaRPr lang="en-US" sz="2000">
                        <a:effectLst/>
                        <a:latin typeface="Tw Cen MT" panose="020B0602020104020603" pitchFamily="34" charset="0"/>
                        <a:ea typeface="Calibri" panose="020F0502020204030204" pitchFamily="34" charset="0"/>
                      </a:endParaRPr>
                    </a:p>
                  </a:txBody>
                  <a:tcPr marL="68580" marR="68580" marT="0" marB="0"/>
                </a:tc>
                <a:extLst>
                  <a:ext uri="{0D108BD9-81ED-4DB2-BD59-A6C34878D82A}">
                    <a16:rowId xmlns:a16="http://schemas.microsoft.com/office/drawing/2014/main" val="2604307003"/>
                  </a:ext>
                </a:extLst>
              </a:tr>
              <a:tr h="325188">
                <a:tc>
                  <a:txBody>
                    <a:bodyPr/>
                    <a:lstStyle/>
                    <a:p>
                      <a:pPr marL="0" marR="0" algn="ctr">
                        <a:spcBef>
                          <a:spcPts val="0"/>
                        </a:spcBef>
                        <a:spcAft>
                          <a:spcPts val="0"/>
                        </a:spcAft>
                      </a:pPr>
                      <a:r>
                        <a:rPr lang="en-US" sz="2000">
                          <a:effectLst/>
                          <a:latin typeface="Tw Cen MT" panose="020B0602020104020603" pitchFamily="34" charset="0"/>
                        </a:rPr>
                        <a:t>2012</a:t>
                      </a:r>
                      <a:endParaRPr lang="en-US" sz="2000">
                        <a:effectLst/>
                        <a:latin typeface="Tw Cen MT" panose="020B0602020104020603" pitchFamily="34" charset="0"/>
                        <a:ea typeface="Calibri" panose="020F0502020204030204" pitchFamily="34" charset="0"/>
                      </a:endParaRPr>
                    </a:p>
                  </a:txBody>
                  <a:tcPr marL="68580" marR="68580" marT="0" marB="0"/>
                </a:tc>
                <a:tc>
                  <a:txBody>
                    <a:bodyPr/>
                    <a:lstStyle/>
                    <a:p>
                      <a:pPr marL="0" marR="0" algn="ctr">
                        <a:spcBef>
                          <a:spcPts val="0"/>
                        </a:spcBef>
                        <a:spcAft>
                          <a:spcPts val="0"/>
                        </a:spcAft>
                      </a:pPr>
                      <a:r>
                        <a:rPr lang="en-US" sz="2000">
                          <a:effectLst/>
                          <a:latin typeface="Tw Cen MT" panose="020B0602020104020603" pitchFamily="34" charset="0"/>
                        </a:rPr>
                        <a:t>174</a:t>
                      </a:r>
                      <a:endParaRPr lang="en-US" sz="2000">
                        <a:effectLst/>
                        <a:latin typeface="Tw Cen MT" panose="020B0602020104020603" pitchFamily="34" charset="0"/>
                        <a:ea typeface="Calibri" panose="020F0502020204030204" pitchFamily="34" charset="0"/>
                      </a:endParaRPr>
                    </a:p>
                  </a:txBody>
                  <a:tcPr marL="68580" marR="68580" marT="0" marB="0"/>
                </a:tc>
                <a:tc>
                  <a:txBody>
                    <a:bodyPr/>
                    <a:lstStyle/>
                    <a:p>
                      <a:pPr marL="0" marR="0" algn="ctr">
                        <a:spcBef>
                          <a:spcPts val="0"/>
                        </a:spcBef>
                        <a:spcAft>
                          <a:spcPts val="0"/>
                        </a:spcAft>
                      </a:pPr>
                      <a:r>
                        <a:rPr lang="en-US" sz="2000">
                          <a:effectLst/>
                          <a:latin typeface="Tw Cen MT" panose="020B0602020104020603" pitchFamily="34" charset="0"/>
                        </a:rPr>
                        <a:t>0</a:t>
                      </a:r>
                      <a:endParaRPr lang="en-US" sz="2000">
                        <a:effectLst/>
                        <a:latin typeface="Tw Cen MT" panose="020B0602020104020603" pitchFamily="34" charset="0"/>
                        <a:ea typeface="Calibri" panose="020F0502020204030204" pitchFamily="34" charset="0"/>
                      </a:endParaRPr>
                    </a:p>
                  </a:txBody>
                  <a:tcPr marL="68580" marR="68580" marT="0" marB="0"/>
                </a:tc>
                <a:tc>
                  <a:txBody>
                    <a:bodyPr/>
                    <a:lstStyle/>
                    <a:p>
                      <a:pPr marL="0" marR="0" algn="ctr">
                        <a:spcBef>
                          <a:spcPts val="0"/>
                        </a:spcBef>
                        <a:spcAft>
                          <a:spcPts val="0"/>
                        </a:spcAft>
                      </a:pPr>
                      <a:r>
                        <a:rPr lang="en-US" sz="2000">
                          <a:effectLst/>
                          <a:latin typeface="Tw Cen MT" panose="020B0602020104020603" pitchFamily="34" charset="0"/>
                        </a:rPr>
                        <a:t>---</a:t>
                      </a:r>
                      <a:endParaRPr lang="en-US" sz="2000">
                        <a:effectLst/>
                        <a:latin typeface="Tw Cen MT" panose="020B0602020104020603" pitchFamily="34" charset="0"/>
                        <a:ea typeface="Calibri" panose="020F0502020204030204" pitchFamily="34" charset="0"/>
                      </a:endParaRPr>
                    </a:p>
                  </a:txBody>
                  <a:tcPr marL="68580" marR="68580" marT="0" marB="0"/>
                </a:tc>
                <a:extLst>
                  <a:ext uri="{0D108BD9-81ED-4DB2-BD59-A6C34878D82A}">
                    <a16:rowId xmlns:a16="http://schemas.microsoft.com/office/drawing/2014/main" val="871119872"/>
                  </a:ext>
                </a:extLst>
              </a:tr>
              <a:tr h="325188">
                <a:tc>
                  <a:txBody>
                    <a:bodyPr/>
                    <a:lstStyle/>
                    <a:p>
                      <a:pPr marL="0" marR="0" algn="ctr">
                        <a:spcBef>
                          <a:spcPts val="0"/>
                        </a:spcBef>
                        <a:spcAft>
                          <a:spcPts val="0"/>
                        </a:spcAft>
                      </a:pPr>
                      <a:r>
                        <a:rPr lang="en-US" sz="2000">
                          <a:effectLst/>
                          <a:latin typeface="Tw Cen MT" panose="020B0602020104020603" pitchFamily="34" charset="0"/>
                        </a:rPr>
                        <a:t>2013</a:t>
                      </a:r>
                      <a:endParaRPr lang="en-US" sz="2000">
                        <a:effectLst/>
                        <a:latin typeface="Tw Cen MT" panose="020B0602020104020603" pitchFamily="34" charset="0"/>
                        <a:ea typeface="Calibri" panose="020F0502020204030204" pitchFamily="34" charset="0"/>
                      </a:endParaRPr>
                    </a:p>
                  </a:txBody>
                  <a:tcPr marL="68580" marR="68580" marT="0" marB="0"/>
                </a:tc>
                <a:tc>
                  <a:txBody>
                    <a:bodyPr/>
                    <a:lstStyle/>
                    <a:p>
                      <a:pPr marL="0" marR="0" algn="ctr">
                        <a:spcBef>
                          <a:spcPts val="0"/>
                        </a:spcBef>
                        <a:spcAft>
                          <a:spcPts val="0"/>
                        </a:spcAft>
                      </a:pPr>
                      <a:r>
                        <a:rPr lang="en-US" sz="2000">
                          <a:effectLst/>
                          <a:latin typeface="Tw Cen MT" panose="020B0602020104020603" pitchFamily="34" charset="0"/>
                        </a:rPr>
                        <a:t>33</a:t>
                      </a:r>
                      <a:endParaRPr lang="en-US" sz="2000">
                        <a:effectLst/>
                        <a:latin typeface="Tw Cen MT" panose="020B0602020104020603" pitchFamily="34" charset="0"/>
                        <a:ea typeface="Calibri" panose="020F0502020204030204" pitchFamily="34" charset="0"/>
                      </a:endParaRPr>
                    </a:p>
                  </a:txBody>
                  <a:tcPr marL="68580" marR="68580" marT="0" marB="0"/>
                </a:tc>
                <a:tc>
                  <a:txBody>
                    <a:bodyPr/>
                    <a:lstStyle/>
                    <a:p>
                      <a:pPr marL="0" marR="0" algn="ctr">
                        <a:spcBef>
                          <a:spcPts val="0"/>
                        </a:spcBef>
                        <a:spcAft>
                          <a:spcPts val="0"/>
                        </a:spcAft>
                      </a:pPr>
                      <a:r>
                        <a:rPr lang="en-US" sz="2000" dirty="0">
                          <a:effectLst/>
                          <a:latin typeface="Tw Cen MT" panose="020B0602020104020603" pitchFamily="34" charset="0"/>
                        </a:rPr>
                        <a:t>0</a:t>
                      </a:r>
                      <a:endParaRPr lang="en-US" sz="2000" dirty="0">
                        <a:effectLst/>
                        <a:latin typeface="Tw Cen MT" panose="020B0602020104020603" pitchFamily="34" charset="0"/>
                        <a:ea typeface="Calibri" panose="020F0502020204030204" pitchFamily="34" charset="0"/>
                      </a:endParaRPr>
                    </a:p>
                  </a:txBody>
                  <a:tcPr marL="68580" marR="68580" marT="0" marB="0"/>
                </a:tc>
                <a:tc>
                  <a:txBody>
                    <a:bodyPr/>
                    <a:lstStyle/>
                    <a:p>
                      <a:pPr marL="0" marR="0" algn="ctr">
                        <a:spcBef>
                          <a:spcPts val="0"/>
                        </a:spcBef>
                        <a:spcAft>
                          <a:spcPts val="0"/>
                        </a:spcAft>
                      </a:pPr>
                      <a:r>
                        <a:rPr lang="en-US" sz="2000">
                          <a:effectLst/>
                          <a:latin typeface="Tw Cen MT" panose="020B0602020104020603" pitchFamily="34" charset="0"/>
                        </a:rPr>
                        <a:t>---</a:t>
                      </a:r>
                      <a:endParaRPr lang="en-US" sz="2000">
                        <a:effectLst/>
                        <a:latin typeface="Tw Cen MT" panose="020B0602020104020603" pitchFamily="34" charset="0"/>
                        <a:ea typeface="Calibri" panose="020F0502020204030204" pitchFamily="34" charset="0"/>
                      </a:endParaRPr>
                    </a:p>
                  </a:txBody>
                  <a:tcPr marL="68580" marR="68580" marT="0" marB="0"/>
                </a:tc>
                <a:extLst>
                  <a:ext uri="{0D108BD9-81ED-4DB2-BD59-A6C34878D82A}">
                    <a16:rowId xmlns:a16="http://schemas.microsoft.com/office/drawing/2014/main" val="275774476"/>
                  </a:ext>
                </a:extLst>
              </a:tr>
              <a:tr h="325188">
                <a:tc>
                  <a:txBody>
                    <a:bodyPr/>
                    <a:lstStyle/>
                    <a:p>
                      <a:pPr marL="0" marR="0" algn="ctr">
                        <a:spcBef>
                          <a:spcPts val="0"/>
                        </a:spcBef>
                        <a:spcAft>
                          <a:spcPts val="0"/>
                        </a:spcAft>
                      </a:pPr>
                      <a:r>
                        <a:rPr lang="en-US" sz="2000">
                          <a:effectLst/>
                          <a:latin typeface="Tw Cen MT" panose="020B0602020104020603" pitchFamily="34" charset="0"/>
                        </a:rPr>
                        <a:t>2014</a:t>
                      </a:r>
                      <a:endParaRPr lang="en-US" sz="2000">
                        <a:effectLst/>
                        <a:latin typeface="Tw Cen MT" panose="020B0602020104020603" pitchFamily="34" charset="0"/>
                        <a:ea typeface="Calibri" panose="020F0502020204030204" pitchFamily="34" charset="0"/>
                      </a:endParaRPr>
                    </a:p>
                  </a:txBody>
                  <a:tcPr marL="68580" marR="68580" marT="0" marB="0"/>
                </a:tc>
                <a:tc>
                  <a:txBody>
                    <a:bodyPr/>
                    <a:lstStyle/>
                    <a:p>
                      <a:pPr marL="0" marR="0" algn="ctr">
                        <a:spcBef>
                          <a:spcPts val="0"/>
                        </a:spcBef>
                        <a:spcAft>
                          <a:spcPts val="0"/>
                        </a:spcAft>
                      </a:pPr>
                      <a:r>
                        <a:rPr lang="en-US" sz="2000">
                          <a:effectLst/>
                          <a:latin typeface="Tw Cen MT" panose="020B0602020104020603" pitchFamily="34" charset="0"/>
                        </a:rPr>
                        <a:t>0</a:t>
                      </a:r>
                      <a:endParaRPr lang="en-US" sz="2000">
                        <a:effectLst/>
                        <a:latin typeface="Tw Cen MT" panose="020B0602020104020603" pitchFamily="34" charset="0"/>
                        <a:ea typeface="Calibri" panose="020F0502020204030204" pitchFamily="34" charset="0"/>
                      </a:endParaRPr>
                    </a:p>
                  </a:txBody>
                  <a:tcPr marL="68580" marR="68580" marT="0" marB="0"/>
                </a:tc>
                <a:tc>
                  <a:txBody>
                    <a:bodyPr/>
                    <a:lstStyle/>
                    <a:p>
                      <a:pPr marL="0" marR="0" algn="ctr">
                        <a:spcBef>
                          <a:spcPts val="0"/>
                        </a:spcBef>
                        <a:spcAft>
                          <a:spcPts val="0"/>
                        </a:spcAft>
                      </a:pPr>
                      <a:r>
                        <a:rPr lang="en-US" sz="2000">
                          <a:effectLst/>
                          <a:latin typeface="Tw Cen MT" panose="020B0602020104020603" pitchFamily="34" charset="0"/>
                        </a:rPr>
                        <a:t>0</a:t>
                      </a:r>
                      <a:endParaRPr lang="en-US" sz="2000">
                        <a:effectLst/>
                        <a:latin typeface="Tw Cen MT" panose="020B0602020104020603" pitchFamily="34" charset="0"/>
                        <a:ea typeface="Calibri" panose="020F0502020204030204" pitchFamily="34" charset="0"/>
                      </a:endParaRPr>
                    </a:p>
                  </a:txBody>
                  <a:tcPr marL="68580" marR="68580" marT="0" marB="0"/>
                </a:tc>
                <a:tc>
                  <a:txBody>
                    <a:bodyPr/>
                    <a:lstStyle/>
                    <a:p>
                      <a:pPr marL="0" marR="0" algn="ctr">
                        <a:spcBef>
                          <a:spcPts val="0"/>
                        </a:spcBef>
                        <a:spcAft>
                          <a:spcPts val="0"/>
                        </a:spcAft>
                      </a:pPr>
                      <a:r>
                        <a:rPr lang="en-US" sz="2000">
                          <a:effectLst/>
                          <a:latin typeface="Tw Cen MT" panose="020B0602020104020603" pitchFamily="34" charset="0"/>
                        </a:rPr>
                        <a:t>---</a:t>
                      </a:r>
                      <a:endParaRPr lang="en-US" sz="2000">
                        <a:effectLst/>
                        <a:latin typeface="Tw Cen MT" panose="020B0602020104020603" pitchFamily="34" charset="0"/>
                        <a:ea typeface="Calibri" panose="020F0502020204030204" pitchFamily="34" charset="0"/>
                      </a:endParaRPr>
                    </a:p>
                  </a:txBody>
                  <a:tcPr marL="68580" marR="68580" marT="0" marB="0"/>
                </a:tc>
                <a:extLst>
                  <a:ext uri="{0D108BD9-81ED-4DB2-BD59-A6C34878D82A}">
                    <a16:rowId xmlns:a16="http://schemas.microsoft.com/office/drawing/2014/main" val="2803387008"/>
                  </a:ext>
                </a:extLst>
              </a:tr>
              <a:tr h="325188">
                <a:tc>
                  <a:txBody>
                    <a:bodyPr/>
                    <a:lstStyle/>
                    <a:p>
                      <a:pPr marL="0" marR="0" algn="ctr">
                        <a:spcBef>
                          <a:spcPts val="0"/>
                        </a:spcBef>
                        <a:spcAft>
                          <a:spcPts val="0"/>
                        </a:spcAft>
                      </a:pPr>
                      <a:r>
                        <a:rPr lang="en-US" sz="2000">
                          <a:effectLst/>
                          <a:latin typeface="Tw Cen MT" panose="020B0602020104020603" pitchFamily="34" charset="0"/>
                        </a:rPr>
                        <a:t>2015</a:t>
                      </a:r>
                      <a:endParaRPr lang="en-US" sz="2000">
                        <a:effectLst/>
                        <a:latin typeface="Tw Cen MT" panose="020B0602020104020603" pitchFamily="34" charset="0"/>
                        <a:ea typeface="Calibri" panose="020F0502020204030204" pitchFamily="34" charset="0"/>
                      </a:endParaRPr>
                    </a:p>
                  </a:txBody>
                  <a:tcPr marL="68580" marR="68580" marT="0" marB="0"/>
                </a:tc>
                <a:tc>
                  <a:txBody>
                    <a:bodyPr/>
                    <a:lstStyle/>
                    <a:p>
                      <a:pPr marL="0" marR="0" algn="ctr">
                        <a:spcBef>
                          <a:spcPts val="0"/>
                        </a:spcBef>
                        <a:spcAft>
                          <a:spcPts val="0"/>
                        </a:spcAft>
                      </a:pPr>
                      <a:r>
                        <a:rPr lang="en-US" sz="2000">
                          <a:effectLst/>
                          <a:latin typeface="Tw Cen MT" panose="020B0602020104020603" pitchFamily="34" charset="0"/>
                        </a:rPr>
                        <a:t>103</a:t>
                      </a:r>
                      <a:endParaRPr lang="en-US" sz="2000">
                        <a:effectLst/>
                        <a:latin typeface="Tw Cen MT" panose="020B0602020104020603" pitchFamily="34" charset="0"/>
                        <a:ea typeface="Calibri" panose="020F0502020204030204" pitchFamily="34" charset="0"/>
                      </a:endParaRPr>
                    </a:p>
                  </a:txBody>
                  <a:tcPr marL="68580" marR="68580" marT="0" marB="0"/>
                </a:tc>
                <a:tc>
                  <a:txBody>
                    <a:bodyPr/>
                    <a:lstStyle/>
                    <a:p>
                      <a:pPr marL="0" marR="0" algn="ctr">
                        <a:spcBef>
                          <a:spcPts val="0"/>
                        </a:spcBef>
                        <a:spcAft>
                          <a:spcPts val="0"/>
                        </a:spcAft>
                      </a:pPr>
                      <a:r>
                        <a:rPr lang="en-US" sz="2000" dirty="0">
                          <a:effectLst/>
                          <a:latin typeface="Tw Cen MT" panose="020B0602020104020603" pitchFamily="34" charset="0"/>
                        </a:rPr>
                        <a:t>12</a:t>
                      </a:r>
                      <a:endParaRPr lang="en-US" sz="2000" dirty="0">
                        <a:effectLst/>
                        <a:latin typeface="Tw Cen MT" panose="020B0602020104020603" pitchFamily="34" charset="0"/>
                        <a:ea typeface="Calibri" panose="020F0502020204030204" pitchFamily="34" charset="0"/>
                      </a:endParaRPr>
                    </a:p>
                  </a:txBody>
                  <a:tcPr marL="68580" marR="68580" marT="0" marB="0"/>
                </a:tc>
                <a:tc>
                  <a:txBody>
                    <a:bodyPr/>
                    <a:lstStyle/>
                    <a:p>
                      <a:pPr marL="0" marR="0" algn="ctr">
                        <a:spcBef>
                          <a:spcPts val="0"/>
                        </a:spcBef>
                        <a:spcAft>
                          <a:spcPts val="0"/>
                        </a:spcAft>
                      </a:pPr>
                      <a:r>
                        <a:rPr lang="en-US" sz="2000">
                          <a:effectLst/>
                          <a:latin typeface="Tw Cen MT" panose="020B0602020104020603" pitchFamily="34" charset="0"/>
                        </a:rPr>
                        <a:t>12%</a:t>
                      </a:r>
                      <a:endParaRPr lang="en-US" sz="2000">
                        <a:effectLst/>
                        <a:latin typeface="Tw Cen MT" panose="020B0602020104020603" pitchFamily="34" charset="0"/>
                        <a:ea typeface="Calibri" panose="020F0502020204030204" pitchFamily="34" charset="0"/>
                      </a:endParaRPr>
                    </a:p>
                  </a:txBody>
                  <a:tcPr marL="68580" marR="68580" marT="0" marB="0"/>
                </a:tc>
                <a:extLst>
                  <a:ext uri="{0D108BD9-81ED-4DB2-BD59-A6C34878D82A}">
                    <a16:rowId xmlns:a16="http://schemas.microsoft.com/office/drawing/2014/main" val="1488493265"/>
                  </a:ext>
                </a:extLst>
              </a:tr>
              <a:tr h="325188">
                <a:tc>
                  <a:txBody>
                    <a:bodyPr/>
                    <a:lstStyle/>
                    <a:p>
                      <a:pPr marL="0" marR="0" algn="ctr">
                        <a:spcBef>
                          <a:spcPts val="0"/>
                        </a:spcBef>
                        <a:spcAft>
                          <a:spcPts val="0"/>
                        </a:spcAft>
                      </a:pPr>
                      <a:r>
                        <a:rPr lang="en-US" sz="2000">
                          <a:effectLst/>
                          <a:latin typeface="Tw Cen MT" panose="020B0602020104020603" pitchFamily="34" charset="0"/>
                        </a:rPr>
                        <a:t>2016</a:t>
                      </a:r>
                      <a:endParaRPr lang="en-US" sz="2000">
                        <a:effectLst/>
                        <a:latin typeface="Tw Cen MT" panose="020B0602020104020603" pitchFamily="34" charset="0"/>
                        <a:ea typeface="Calibri" panose="020F0502020204030204" pitchFamily="34" charset="0"/>
                      </a:endParaRPr>
                    </a:p>
                  </a:txBody>
                  <a:tcPr marL="68580" marR="68580" marT="0" marB="0"/>
                </a:tc>
                <a:tc>
                  <a:txBody>
                    <a:bodyPr/>
                    <a:lstStyle/>
                    <a:p>
                      <a:pPr marL="0" marR="0" algn="ctr">
                        <a:spcBef>
                          <a:spcPts val="0"/>
                        </a:spcBef>
                        <a:spcAft>
                          <a:spcPts val="0"/>
                        </a:spcAft>
                      </a:pPr>
                      <a:r>
                        <a:rPr lang="en-US" sz="2000">
                          <a:effectLst/>
                          <a:latin typeface="Tw Cen MT" panose="020B0602020104020603" pitchFamily="34" charset="0"/>
                        </a:rPr>
                        <a:t>32</a:t>
                      </a:r>
                      <a:endParaRPr lang="en-US" sz="2000">
                        <a:effectLst/>
                        <a:latin typeface="Tw Cen MT" panose="020B0602020104020603" pitchFamily="34" charset="0"/>
                        <a:ea typeface="Calibri" panose="020F0502020204030204" pitchFamily="34" charset="0"/>
                      </a:endParaRPr>
                    </a:p>
                  </a:txBody>
                  <a:tcPr marL="68580" marR="68580" marT="0" marB="0"/>
                </a:tc>
                <a:tc>
                  <a:txBody>
                    <a:bodyPr/>
                    <a:lstStyle/>
                    <a:p>
                      <a:pPr marL="0" marR="0" algn="ctr">
                        <a:spcBef>
                          <a:spcPts val="0"/>
                        </a:spcBef>
                        <a:spcAft>
                          <a:spcPts val="0"/>
                        </a:spcAft>
                      </a:pPr>
                      <a:r>
                        <a:rPr lang="en-US" sz="2000" dirty="0">
                          <a:effectLst/>
                          <a:latin typeface="Tw Cen MT" panose="020B0602020104020603" pitchFamily="34" charset="0"/>
                        </a:rPr>
                        <a:t>11</a:t>
                      </a:r>
                      <a:endParaRPr lang="en-US" sz="2000" dirty="0">
                        <a:effectLst/>
                        <a:latin typeface="Tw Cen MT" panose="020B0602020104020603" pitchFamily="34" charset="0"/>
                        <a:ea typeface="Calibri" panose="020F0502020204030204" pitchFamily="34" charset="0"/>
                      </a:endParaRPr>
                    </a:p>
                  </a:txBody>
                  <a:tcPr marL="68580" marR="68580" marT="0" marB="0"/>
                </a:tc>
                <a:tc>
                  <a:txBody>
                    <a:bodyPr/>
                    <a:lstStyle/>
                    <a:p>
                      <a:pPr marL="0" marR="0" algn="ctr">
                        <a:spcBef>
                          <a:spcPts val="0"/>
                        </a:spcBef>
                        <a:spcAft>
                          <a:spcPts val="0"/>
                        </a:spcAft>
                      </a:pPr>
                      <a:r>
                        <a:rPr lang="en-US" sz="2000">
                          <a:effectLst/>
                          <a:latin typeface="Tw Cen MT" panose="020B0602020104020603" pitchFamily="34" charset="0"/>
                        </a:rPr>
                        <a:t>34%</a:t>
                      </a:r>
                      <a:endParaRPr lang="en-US" sz="2000">
                        <a:effectLst/>
                        <a:latin typeface="Tw Cen MT" panose="020B0602020104020603" pitchFamily="34" charset="0"/>
                        <a:ea typeface="Calibri" panose="020F0502020204030204" pitchFamily="34" charset="0"/>
                      </a:endParaRPr>
                    </a:p>
                  </a:txBody>
                  <a:tcPr marL="68580" marR="68580" marT="0" marB="0"/>
                </a:tc>
                <a:extLst>
                  <a:ext uri="{0D108BD9-81ED-4DB2-BD59-A6C34878D82A}">
                    <a16:rowId xmlns:a16="http://schemas.microsoft.com/office/drawing/2014/main" val="4252561123"/>
                  </a:ext>
                </a:extLst>
              </a:tr>
              <a:tr h="325188">
                <a:tc>
                  <a:txBody>
                    <a:bodyPr/>
                    <a:lstStyle/>
                    <a:p>
                      <a:pPr marL="0" marR="0" algn="ctr">
                        <a:spcBef>
                          <a:spcPts val="0"/>
                        </a:spcBef>
                        <a:spcAft>
                          <a:spcPts val="0"/>
                        </a:spcAft>
                      </a:pPr>
                      <a:r>
                        <a:rPr lang="en-US" sz="2000">
                          <a:effectLst/>
                          <a:latin typeface="Tw Cen MT" panose="020B0602020104020603" pitchFamily="34" charset="0"/>
                        </a:rPr>
                        <a:t>2017</a:t>
                      </a:r>
                      <a:endParaRPr lang="en-US" sz="2000">
                        <a:effectLst/>
                        <a:latin typeface="Tw Cen MT" panose="020B0602020104020603" pitchFamily="34" charset="0"/>
                        <a:ea typeface="Calibri" panose="020F0502020204030204" pitchFamily="34" charset="0"/>
                      </a:endParaRPr>
                    </a:p>
                  </a:txBody>
                  <a:tcPr marL="68580" marR="68580" marT="0" marB="0"/>
                </a:tc>
                <a:tc>
                  <a:txBody>
                    <a:bodyPr/>
                    <a:lstStyle/>
                    <a:p>
                      <a:pPr marL="0" marR="0" algn="ctr">
                        <a:spcBef>
                          <a:spcPts val="0"/>
                        </a:spcBef>
                        <a:spcAft>
                          <a:spcPts val="0"/>
                        </a:spcAft>
                      </a:pPr>
                      <a:r>
                        <a:rPr lang="en-US" sz="2000">
                          <a:effectLst/>
                          <a:latin typeface="Tw Cen MT" panose="020B0602020104020603" pitchFamily="34" charset="0"/>
                        </a:rPr>
                        <a:t>1</a:t>
                      </a:r>
                      <a:endParaRPr lang="en-US" sz="2000">
                        <a:effectLst/>
                        <a:latin typeface="Tw Cen MT" panose="020B0602020104020603" pitchFamily="34" charset="0"/>
                        <a:ea typeface="Calibri" panose="020F0502020204030204" pitchFamily="34" charset="0"/>
                      </a:endParaRPr>
                    </a:p>
                  </a:txBody>
                  <a:tcPr marL="68580" marR="68580" marT="0" marB="0"/>
                </a:tc>
                <a:tc>
                  <a:txBody>
                    <a:bodyPr/>
                    <a:lstStyle/>
                    <a:p>
                      <a:pPr marL="0" marR="0" algn="ctr">
                        <a:spcBef>
                          <a:spcPts val="0"/>
                        </a:spcBef>
                        <a:spcAft>
                          <a:spcPts val="0"/>
                        </a:spcAft>
                      </a:pPr>
                      <a:r>
                        <a:rPr lang="en-US" sz="2000" dirty="0">
                          <a:effectLst/>
                          <a:latin typeface="Tw Cen MT" panose="020B0602020104020603" pitchFamily="34" charset="0"/>
                        </a:rPr>
                        <a:t>0</a:t>
                      </a:r>
                      <a:endParaRPr lang="en-US" sz="2000" dirty="0">
                        <a:effectLst/>
                        <a:latin typeface="Tw Cen MT" panose="020B0602020104020603" pitchFamily="34" charset="0"/>
                        <a:ea typeface="Calibri" panose="020F0502020204030204" pitchFamily="34" charset="0"/>
                      </a:endParaRPr>
                    </a:p>
                  </a:txBody>
                  <a:tcPr marL="68580" marR="68580" marT="0" marB="0"/>
                </a:tc>
                <a:tc>
                  <a:txBody>
                    <a:bodyPr/>
                    <a:lstStyle/>
                    <a:p>
                      <a:pPr marL="0" marR="0" algn="ctr">
                        <a:spcBef>
                          <a:spcPts val="0"/>
                        </a:spcBef>
                        <a:spcAft>
                          <a:spcPts val="0"/>
                        </a:spcAft>
                      </a:pPr>
                      <a:r>
                        <a:rPr lang="en-US" sz="2000">
                          <a:effectLst/>
                          <a:latin typeface="Tw Cen MT" panose="020B0602020104020603" pitchFamily="34" charset="0"/>
                        </a:rPr>
                        <a:t>---</a:t>
                      </a:r>
                      <a:endParaRPr lang="en-US" sz="2000">
                        <a:effectLst/>
                        <a:latin typeface="Tw Cen MT" panose="020B0602020104020603" pitchFamily="34" charset="0"/>
                        <a:ea typeface="Calibri" panose="020F0502020204030204" pitchFamily="34" charset="0"/>
                      </a:endParaRPr>
                    </a:p>
                  </a:txBody>
                  <a:tcPr marL="68580" marR="68580" marT="0" marB="0"/>
                </a:tc>
                <a:extLst>
                  <a:ext uri="{0D108BD9-81ED-4DB2-BD59-A6C34878D82A}">
                    <a16:rowId xmlns:a16="http://schemas.microsoft.com/office/drawing/2014/main" val="2906397039"/>
                  </a:ext>
                </a:extLst>
              </a:tr>
              <a:tr h="325188">
                <a:tc>
                  <a:txBody>
                    <a:bodyPr/>
                    <a:lstStyle/>
                    <a:p>
                      <a:pPr marL="0" marR="0" algn="ctr">
                        <a:spcBef>
                          <a:spcPts val="0"/>
                        </a:spcBef>
                        <a:spcAft>
                          <a:spcPts val="0"/>
                        </a:spcAft>
                      </a:pPr>
                      <a:r>
                        <a:rPr lang="en-US" sz="2000">
                          <a:effectLst/>
                          <a:latin typeface="Tw Cen MT" panose="020B0602020104020603" pitchFamily="34" charset="0"/>
                        </a:rPr>
                        <a:t>2018</a:t>
                      </a:r>
                      <a:endParaRPr lang="en-US" sz="2000">
                        <a:effectLst/>
                        <a:latin typeface="Tw Cen MT" panose="020B0602020104020603" pitchFamily="34" charset="0"/>
                        <a:ea typeface="Calibri" panose="020F0502020204030204" pitchFamily="34" charset="0"/>
                      </a:endParaRPr>
                    </a:p>
                  </a:txBody>
                  <a:tcPr marL="68580" marR="68580" marT="0" marB="0"/>
                </a:tc>
                <a:tc>
                  <a:txBody>
                    <a:bodyPr/>
                    <a:lstStyle/>
                    <a:p>
                      <a:pPr marL="0" marR="0" algn="ctr">
                        <a:spcBef>
                          <a:spcPts val="0"/>
                        </a:spcBef>
                        <a:spcAft>
                          <a:spcPts val="0"/>
                        </a:spcAft>
                      </a:pPr>
                      <a:r>
                        <a:rPr lang="en-US" sz="2000">
                          <a:effectLst/>
                          <a:latin typeface="Tw Cen MT" panose="020B0602020104020603" pitchFamily="34" charset="0"/>
                        </a:rPr>
                        <a:t>0</a:t>
                      </a:r>
                      <a:endParaRPr lang="en-US" sz="2000">
                        <a:effectLst/>
                        <a:latin typeface="Tw Cen MT" panose="020B0602020104020603" pitchFamily="34" charset="0"/>
                        <a:ea typeface="Calibri" panose="020F0502020204030204" pitchFamily="34" charset="0"/>
                      </a:endParaRPr>
                    </a:p>
                  </a:txBody>
                  <a:tcPr marL="68580" marR="68580" marT="0" marB="0"/>
                </a:tc>
                <a:tc>
                  <a:txBody>
                    <a:bodyPr/>
                    <a:lstStyle/>
                    <a:p>
                      <a:pPr marL="0" marR="0" algn="ctr">
                        <a:spcBef>
                          <a:spcPts val="0"/>
                        </a:spcBef>
                        <a:spcAft>
                          <a:spcPts val="0"/>
                        </a:spcAft>
                      </a:pPr>
                      <a:r>
                        <a:rPr lang="en-US" sz="2000" dirty="0">
                          <a:effectLst/>
                          <a:latin typeface="Tw Cen MT" panose="020B0602020104020603" pitchFamily="34" charset="0"/>
                        </a:rPr>
                        <a:t>0</a:t>
                      </a:r>
                      <a:endParaRPr lang="en-US" sz="2000" dirty="0">
                        <a:effectLst/>
                        <a:latin typeface="Tw Cen MT" panose="020B0602020104020603" pitchFamily="34" charset="0"/>
                        <a:ea typeface="Calibri" panose="020F0502020204030204" pitchFamily="34" charset="0"/>
                      </a:endParaRPr>
                    </a:p>
                  </a:txBody>
                  <a:tcPr marL="68580" marR="68580" marT="0" marB="0"/>
                </a:tc>
                <a:tc>
                  <a:txBody>
                    <a:bodyPr/>
                    <a:lstStyle/>
                    <a:p>
                      <a:pPr marL="0" marR="0" algn="ctr">
                        <a:spcBef>
                          <a:spcPts val="0"/>
                        </a:spcBef>
                        <a:spcAft>
                          <a:spcPts val="0"/>
                        </a:spcAft>
                      </a:pPr>
                      <a:r>
                        <a:rPr lang="en-US" sz="2000">
                          <a:effectLst/>
                          <a:latin typeface="Tw Cen MT" panose="020B0602020104020603" pitchFamily="34" charset="0"/>
                        </a:rPr>
                        <a:t>---</a:t>
                      </a:r>
                      <a:endParaRPr lang="en-US" sz="2000">
                        <a:effectLst/>
                        <a:latin typeface="Tw Cen MT" panose="020B0602020104020603" pitchFamily="34" charset="0"/>
                        <a:ea typeface="Calibri" panose="020F0502020204030204" pitchFamily="34" charset="0"/>
                      </a:endParaRPr>
                    </a:p>
                  </a:txBody>
                  <a:tcPr marL="68580" marR="68580" marT="0" marB="0"/>
                </a:tc>
                <a:extLst>
                  <a:ext uri="{0D108BD9-81ED-4DB2-BD59-A6C34878D82A}">
                    <a16:rowId xmlns:a16="http://schemas.microsoft.com/office/drawing/2014/main" val="3210461868"/>
                  </a:ext>
                </a:extLst>
              </a:tr>
              <a:tr h="325188">
                <a:tc>
                  <a:txBody>
                    <a:bodyPr/>
                    <a:lstStyle/>
                    <a:p>
                      <a:pPr marL="0" marR="0" algn="ctr">
                        <a:spcBef>
                          <a:spcPts val="0"/>
                        </a:spcBef>
                        <a:spcAft>
                          <a:spcPts val="0"/>
                        </a:spcAft>
                      </a:pPr>
                      <a:r>
                        <a:rPr lang="en-US" sz="2000">
                          <a:effectLst/>
                          <a:latin typeface="Tw Cen MT" panose="020B0602020104020603" pitchFamily="34" charset="0"/>
                        </a:rPr>
                        <a:t>2019</a:t>
                      </a:r>
                      <a:endParaRPr lang="en-US" sz="2000">
                        <a:effectLst/>
                        <a:latin typeface="Tw Cen MT" panose="020B0602020104020603" pitchFamily="34" charset="0"/>
                        <a:ea typeface="Calibri" panose="020F0502020204030204" pitchFamily="34" charset="0"/>
                      </a:endParaRPr>
                    </a:p>
                  </a:txBody>
                  <a:tcPr marL="68580" marR="68580" marT="0" marB="0"/>
                </a:tc>
                <a:tc>
                  <a:txBody>
                    <a:bodyPr/>
                    <a:lstStyle/>
                    <a:p>
                      <a:pPr marL="0" marR="0" algn="ctr">
                        <a:spcBef>
                          <a:spcPts val="0"/>
                        </a:spcBef>
                        <a:spcAft>
                          <a:spcPts val="0"/>
                        </a:spcAft>
                      </a:pPr>
                      <a:r>
                        <a:rPr lang="en-US" sz="2000">
                          <a:effectLst/>
                          <a:latin typeface="Tw Cen MT" panose="020B0602020104020603" pitchFamily="34" charset="0"/>
                        </a:rPr>
                        <a:t>0</a:t>
                      </a:r>
                      <a:endParaRPr lang="en-US" sz="2000">
                        <a:effectLst/>
                        <a:latin typeface="Tw Cen MT" panose="020B0602020104020603" pitchFamily="34" charset="0"/>
                        <a:ea typeface="Calibri" panose="020F0502020204030204" pitchFamily="34" charset="0"/>
                      </a:endParaRPr>
                    </a:p>
                  </a:txBody>
                  <a:tcPr marL="68580" marR="68580" marT="0" marB="0"/>
                </a:tc>
                <a:tc>
                  <a:txBody>
                    <a:bodyPr/>
                    <a:lstStyle/>
                    <a:p>
                      <a:pPr marL="0" marR="0" algn="ctr">
                        <a:spcBef>
                          <a:spcPts val="0"/>
                        </a:spcBef>
                        <a:spcAft>
                          <a:spcPts val="0"/>
                        </a:spcAft>
                      </a:pPr>
                      <a:r>
                        <a:rPr lang="en-US" sz="2000" dirty="0">
                          <a:effectLst/>
                          <a:latin typeface="Tw Cen MT" panose="020B0602020104020603" pitchFamily="34" charset="0"/>
                        </a:rPr>
                        <a:t>0</a:t>
                      </a:r>
                      <a:endParaRPr lang="en-US" sz="2000" dirty="0">
                        <a:effectLst/>
                        <a:latin typeface="Tw Cen MT" panose="020B0602020104020603" pitchFamily="34" charset="0"/>
                        <a:ea typeface="Calibri" panose="020F0502020204030204" pitchFamily="34" charset="0"/>
                      </a:endParaRPr>
                    </a:p>
                  </a:txBody>
                  <a:tcPr marL="68580" marR="68580" marT="0" marB="0"/>
                </a:tc>
                <a:tc>
                  <a:txBody>
                    <a:bodyPr/>
                    <a:lstStyle/>
                    <a:p>
                      <a:pPr marL="0" marR="0" algn="ctr">
                        <a:spcBef>
                          <a:spcPts val="0"/>
                        </a:spcBef>
                        <a:spcAft>
                          <a:spcPts val="0"/>
                        </a:spcAft>
                      </a:pPr>
                      <a:r>
                        <a:rPr lang="en-US" sz="2000">
                          <a:effectLst/>
                          <a:latin typeface="Tw Cen MT" panose="020B0602020104020603" pitchFamily="34" charset="0"/>
                        </a:rPr>
                        <a:t>---</a:t>
                      </a:r>
                      <a:endParaRPr lang="en-US" sz="2000">
                        <a:effectLst/>
                        <a:latin typeface="Tw Cen MT" panose="020B0602020104020603" pitchFamily="34" charset="0"/>
                        <a:ea typeface="Calibri" panose="020F0502020204030204" pitchFamily="34" charset="0"/>
                      </a:endParaRPr>
                    </a:p>
                  </a:txBody>
                  <a:tcPr marL="68580" marR="68580" marT="0" marB="0"/>
                </a:tc>
                <a:extLst>
                  <a:ext uri="{0D108BD9-81ED-4DB2-BD59-A6C34878D82A}">
                    <a16:rowId xmlns:a16="http://schemas.microsoft.com/office/drawing/2014/main" val="1558580514"/>
                  </a:ext>
                </a:extLst>
              </a:tr>
              <a:tr h="325188">
                <a:tc>
                  <a:txBody>
                    <a:bodyPr/>
                    <a:lstStyle/>
                    <a:p>
                      <a:pPr marL="0" marR="0" algn="ctr">
                        <a:spcBef>
                          <a:spcPts val="0"/>
                        </a:spcBef>
                        <a:spcAft>
                          <a:spcPts val="0"/>
                        </a:spcAft>
                      </a:pPr>
                      <a:r>
                        <a:rPr lang="en-US" sz="2000">
                          <a:effectLst/>
                          <a:latin typeface="Tw Cen MT" panose="020B0602020104020603" pitchFamily="34" charset="0"/>
                        </a:rPr>
                        <a:t>2020</a:t>
                      </a:r>
                      <a:endParaRPr lang="en-US" sz="2000">
                        <a:effectLst/>
                        <a:latin typeface="Tw Cen MT" panose="020B0602020104020603" pitchFamily="34" charset="0"/>
                        <a:ea typeface="Calibri" panose="020F0502020204030204" pitchFamily="34" charset="0"/>
                      </a:endParaRPr>
                    </a:p>
                  </a:txBody>
                  <a:tcPr marL="68580" marR="68580" marT="0" marB="0"/>
                </a:tc>
                <a:tc>
                  <a:txBody>
                    <a:bodyPr/>
                    <a:lstStyle/>
                    <a:p>
                      <a:pPr marL="0" marR="0" algn="ctr">
                        <a:spcBef>
                          <a:spcPts val="0"/>
                        </a:spcBef>
                        <a:spcAft>
                          <a:spcPts val="0"/>
                        </a:spcAft>
                      </a:pPr>
                      <a:r>
                        <a:rPr lang="en-US" sz="2000">
                          <a:effectLst/>
                          <a:latin typeface="Tw Cen MT" panose="020B0602020104020603" pitchFamily="34" charset="0"/>
                        </a:rPr>
                        <a:t>0</a:t>
                      </a:r>
                      <a:endParaRPr lang="en-US" sz="2000">
                        <a:effectLst/>
                        <a:latin typeface="Tw Cen MT" panose="020B0602020104020603" pitchFamily="34" charset="0"/>
                        <a:ea typeface="Calibri" panose="020F0502020204030204" pitchFamily="34" charset="0"/>
                      </a:endParaRPr>
                    </a:p>
                  </a:txBody>
                  <a:tcPr marL="68580" marR="68580" marT="0" marB="0"/>
                </a:tc>
                <a:tc>
                  <a:txBody>
                    <a:bodyPr/>
                    <a:lstStyle/>
                    <a:p>
                      <a:pPr marL="0" marR="0" algn="ctr">
                        <a:spcBef>
                          <a:spcPts val="0"/>
                        </a:spcBef>
                        <a:spcAft>
                          <a:spcPts val="0"/>
                        </a:spcAft>
                      </a:pPr>
                      <a:r>
                        <a:rPr lang="en-US" sz="2000">
                          <a:effectLst/>
                          <a:latin typeface="Tw Cen MT" panose="020B0602020104020603" pitchFamily="34" charset="0"/>
                        </a:rPr>
                        <a:t>0</a:t>
                      </a:r>
                      <a:endParaRPr lang="en-US" sz="2000">
                        <a:effectLst/>
                        <a:latin typeface="Tw Cen MT" panose="020B0602020104020603" pitchFamily="34" charset="0"/>
                        <a:ea typeface="Calibri" panose="020F0502020204030204" pitchFamily="34" charset="0"/>
                      </a:endParaRPr>
                    </a:p>
                  </a:txBody>
                  <a:tcPr marL="68580" marR="68580" marT="0" marB="0"/>
                </a:tc>
                <a:tc>
                  <a:txBody>
                    <a:bodyPr/>
                    <a:lstStyle/>
                    <a:p>
                      <a:pPr marL="0" marR="0" algn="ctr">
                        <a:spcBef>
                          <a:spcPts val="0"/>
                        </a:spcBef>
                        <a:spcAft>
                          <a:spcPts val="0"/>
                        </a:spcAft>
                      </a:pPr>
                      <a:r>
                        <a:rPr lang="en-US" sz="2000" dirty="0">
                          <a:effectLst/>
                          <a:latin typeface="Tw Cen MT" panose="020B0602020104020603" pitchFamily="34" charset="0"/>
                        </a:rPr>
                        <a:t>---</a:t>
                      </a:r>
                      <a:endParaRPr lang="en-US" sz="2000" dirty="0">
                        <a:effectLst/>
                        <a:latin typeface="Tw Cen MT" panose="020B0602020104020603" pitchFamily="34" charset="0"/>
                        <a:ea typeface="Calibri" panose="020F0502020204030204" pitchFamily="34" charset="0"/>
                      </a:endParaRPr>
                    </a:p>
                  </a:txBody>
                  <a:tcPr marL="68580" marR="68580" marT="0" marB="0"/>
                </a:tc>
                <a:extLst>
                  <a:ext uri="{0D108BD9-81ED-4DB2-BD59-A6C34878D82A}">
                    <a16:rowId xmlns:a16="http://schemas.microsoft.com/office/drawing/2014/main" val="1248264268"/>
                  </a:ext>
                </a:extLst>
              </a:tr>
              <a:tr h="325188">
                <a:tc>
                  <a:txBody>
                    <a:bodyPr/>
                    <a:lstStyle/>
                    <a:p>
                      <a:pPr marL="0" marR="0" algn="ctr">
                        <a:spcBef>
                          <a:spcPts val="0"/>
                        </a:spcBef>
                        <a:spcAft>
                          <a:spcPts val="0"/>
                        </a:spcAft>
                      </a:pPr>
                      <a:r>
                        <a:rPr lang="en-US" sz="2000">
                          <a:effectLst/>
                          <a:latin typeface="Tw Cen MT" panose="020B0602020104020603" pitchFamily="34" charset="0"/>
                        </a:rPr>
                        <a:t>2021</a:t>
                      </a:r>
                      <a:endParaRPr lang="en-US" sz="2000">
                        <a:effectLst/>
                        <a:latin typeface="Tw Cen MT" panose="020B0602020104020603" pitchFamily="34" charset="0"/>
                        <a:ea typeface="Calibri" panose="020F0502020204030204" pitchFamily="34" charset="0"/>
                      </a:endParaRPr>
                    </a:p>
                  </a:txBody>
                  <a:tcPr marL="68580" marR="68580" marT="0" marB="0"/>
                </a:tc>
                <a:tc>
                  <a:txBody>
                    <a:bodyPr/>
                    <a:lstStyle/>
                    <a:p>
                      <a:pPr marL="0" marR="0" algn="ctr">
                        <a:spcBef>
                          <a:spcPts val="0"/>
                        </a:spcBef>
                        <a:spcAft>
                          <a:spcPts val="0"/>
                        </a:spcAft>
                      </a:pPr>
                      <a:r>
                        <a:rPr lang="en-US" sz="2000">
                          <a:effectLst/>
                          <a:latin typeface="Tw Cen MT" panose="020B0602020104020603" pitchFamily="34" charset="0"/>
                        </a:rPr>
                        <a:t>0</a:t>
                      </a:r>
                      <a:endParaRPr lang="en-US" sz="2000">
                        <a:effectLst/>
                        <a:latin typeface="Tw Cen MT" panose="020B0602020104020603" pitchFamily="34" charset="0"/>
                        <a:ea typeface="Calibri" panose="020F0502020204030204" pitchFamily="34" charset="0"/>
                      </a:endParaRPr>
                    </a:p>
                  </a:txBody>
                  <a:tcPr marL="68580" marR="68580" marT="0" marB="0"/>
                </a:tc>
                <a:tc>
                  <a:txBody>
                    <a:bodyPr/>
                    <a:lstStyle/>
                    <a:p>
                      <a:pPr marL="0" marR="0" algn="ctr">
                        <a:spcBef>
                          <a:spcPts val="0"/>
                        </a:spcBef>
                        <a:spcAft>
                          <a:spcPts val="0"/>
                        </a:spcAft>
                      </a:pPr>
                      <a:r>
                        <a:rPr lang="en-US" sz="2000">
                          <a:effectLst/>
                          <a:latin typeface="Tw Cen MT" panose="020B0602020104020603" pitchFamily="34" charset="0"/>
                        </a:rPr>
                        <a:t>0</a:t>
                      </a:r>
                      <a:endParaRPr lang="en-US" sz="2000">
                        <a:effectLst/>
                        <a:latin typeface="Tw Cen MT" panose="020B0602020104020603" pitchFamily="34" charset="0"/>
                        <a:ea typeface="Calibri" panose="020F0502020204030204" pitchFamily="34" charset="0"/>
                      </a:endParaRPr>
                    </a:p>
                  </a:txBody>
                  <a:tcPr marL="68580" marR="68580" marT="0" marB="0"/>
                </a:tc>
                <a:tc>
                  <a:txBody>
                    <a:bodyPr/>
                    <a:lstStyle/>
                    <a:p>
                      <a:pPr marL="0" marR="0" algn="ctr">
                        <a:spcBef>
                          <a:spcPts val="0"/>
                        </a:spcBef>
                        <a:spcAft>
                          <a:spcPts val="0"/>
                        </a:spcAft>
                      </a:pPr>
                      <a:r>
                        <a:rPr lang="en-US" sz="2000" dirty="0">
                          <a:effectLst/>
                          <a:latin typeface="Tw Cen MT" panose="020B0602020104020603" pitchFamily="34" charset="0"/>
                        </a:rPr>
                        <a:t>---</a:t>
                      </a:r>
                      <a:endParaRPr lang="en-US" sz="2000" dirty="0">
                        <a:effectLst/>
                        <a:latin typeface="Tw Cen MT" panose="020B0602020104020603" pitchFamily="34" charset="0"/>
                        <a:ea typeface="Calibri" panose="020F0502020204030204" pitchFamily="34" charset="0"/>
                      </a:endParaRPr>
                    </a:p>
                  </a:txBody>
                  <a:tcPr marL="68580" marR="68580" marT="0" marB="0"/>
                </a:tc>
                <a:extLst>
                  <a:ext uri="{0D108BD9-81ED-4DB2-BD59-A6C34878D82A}">
                    <a16:rowId xmlns:a16="http://schemas.microsoft.com/office/drawing/2014/main" val="719961845"/>
                  </a:ext>
                </a:extLst>
              </a:tr>
              <a:tr h="325188">
                <a:tc>
                  <a:txBody>
                    <a:bodyPr/>
                    <a:lstStyle/>
                    <a:p>
                      <a:pPr marL="0" marR="0" algn="ctr">
                        <a:spcBef>
                          <a:spcPts val="0"/>
                        </a:spcBef>
                        <a:spcAft>
                          <a:spcPts val="0"/>
                        </a:spcAft>
                      </a:pPr>
                      <a:r>
                        <a:rPr lang="en-US" sz="2000">
                          <a:effectLst/>
                          <a:latin typeface="Tw Cen MT" panose="020B0602020104020603" pitchFamily="34" charset="0"/>
                        </a:rPr>
                        <a:t>2022</a:t>
                      </a:r>
                      <a:endParaRPr lang="en-US" sz="2000">
                        <a:effectLst/>
                        <a:latin typeface="Tw Cen MT" panose="020B0602020104020603" pitchFamily="34" charset="0"/>
                        <a:ea typeface="Calibri" panose="020F0502020204030204" pitchFamily="34" charset="0"/>
                      </a:endParaRPr>
                    </a:p>
                  </a:txBody>
                  <a:tcPr marL="68580" marR="68580" marT="0" marB="0"/>
                </a:tc>
                <a:tc>
                  <a:txBody>
                    <a:bodyPr/>
                    <a:lstStyle/>
                    <a:p>
                      <a:pPr marL="0" marR="0" algn="ctr">
                        <a:spcBef>
                          <a:spcPts val="0"/>
                        </a:spcBef>
                        <a:spcAft>
                          <a:spcPts val="0"/>
                        </a:spcAft>
                      </a:pPr>
                      <a:r>
                        <a:rPr lang="en-US" sz="2000">
                          <a:effectLst/>
                          <a:latin typeface="Tw Cen MT" panose="020B0602020104020603" pitchFamily="34" charset="0"/>
                        </a:rPr>
                        <a:t>0</a:t>
                      </a:r>
                      <a:endParaRPr lang="en-US" sz="2000">
                        <a:effectLst/>
                        <a:latin typeface="Tw Cen MT" panose="020B0602020104020603" pitchFamily="34" charset="0"/>
                        <a:ea typeface="Calibri" panose="020F0502020204030204" pitchFamily="34" charset="0"/>
                      </a:endParaRPr>
                    </a:p>
                  </a:txBody>
                  <a:tcPr marL="68580" marR="68580" marT="0" marB="0"/>
                </a:tc>
                <a:tc>
                  <a:txBody>
                    <a:bodyPr/>
                    <a:lstStyle/>
                    <a:p>
                      <a:pPr marL="0" marR="0" algn="ctr">
                        <a:spcBef>
                          <a:spcPts val="0"/>
                        </a:spcBef>
                        <a:spcAft>
                          <a:spcPts val="0"/>
                        </a:spcAft>
                      </a:pPr>
                      <a:r>
                        <a:rPr lang="en-US" sz="2000">
                          <a:effectLst/>
                          <a:latin typeface="Tw Cen MT" panose="020B0602020104020603" pitchFamily="34" charset="0"/>
                        </a:rPr>
                        <a:t>0</a:t>
                      </a:r>
                      <a:endParaRPr lang="en-US" sz="2000">
                        <a:effectLst/>
                        <a:latin typeface="Tw Cen MT" panose="020B0602020104020603" pitchFamily="34" charset="0"/>
                        <a:ea typeface="Calibri" panose="020F0502020204030204" pitchFamily="34" charset="0"/>
                      </a:endParaRPr>
                    </a:p>
                  </a:txBody>
                  <a:tcPr marL="68580" marR="68580" marT="0" marB="0"/>
                </a:tc>
                <a:tc>
                  <a:txBody>
                    <a:bodyPr/>
                    <a:lstStyle/>
                    <a:p>
                      <a:pPr marL="0" marR="0" algn="ctr">
                        <a:spcBef>
                          <a:spcPts val="0"/>
                        </a:spcBef>
                        <a:spcAft>
                          <a:spcPts val="0"/>
                        </a:spcAft>
                      </a:pPr>
                      <a:r>
                        <a:rPr lang="en-US" sz="2000" dirty="0">
                          <a:effectLst/>
                          <a:latin typeface="Tw Cen MT" panose="020B0602020104020603" pitchFamily="34" charset="0"/>
                        </a:rPr>
                        <a:t>---</a:t>
                      </a:r>
                      <a:endParaRPr lang="en-US" sz="2000" dirty="0">
                        <a:effectLst/>
                        <a:latin typeface="Tw Cen MT" panose="020B0602020104020603" pitchFamily="34" charset="0"/>
                        <a:ea typeface="Calibri" panose="020F0502020204030204" pitchFamily="34" charset="0"/>
                      </a:endParaRPr>
                    </a:p>
                  </a:txBody>
                  <a:tcPr marL="68580" marR="68580" marT="0" marB="0"/>
                </a:tc>
                <a:extLst>
                  <a:ext uri="{0D108BD9-81ED-4DB2-BD59-A6C34878D82A}">
                    <a16:rowId xmlns:a16="http://schemas.microsoft.com/office/drawing/2014/main" val="3195532273"/>
                  </a:ext>
                </a:extLst>
              </a:tr>
            </a:tbl>
          </a:graphicData>
        </a:graphic>
      </p:graphicFrame>
      <p:pic>
        <p:nvPicPr>
          <p:cNvPr id="2" name="Picture 1">
            <a:extLst>
              <a:ext uri="{FF2B5EF4-FFF2-40B4-BE49-F238E27FC236}">
                <a16:creationId xmlns:a16="http://schemas.microsoft.com/office/drawing/2014/main" id="{483107C2-5461-07F7-09BA-B43E628090D4}"/>
              </a:ext>
            </a:extLst>
          </p:cNvPr>
          <p:cNvPicPr>
            <a:picLocks noChangeAspect="1"/>
          </p:cNvPicPr>
          <p:nvPr/>
        </p:nvPicPr>
        <p:blipFill>
          <a:blip r:embed="rId2"/>
          <a:stretch>
            <a:fillRect/>
          </a:stretch>
        </p:blipFill>
        <p:spPr>
          <a:xfrm>
            <a:off x="10560497" y="2"/>
            <a:ext cx="1224135" cy="523724"/>
          </a:xfrm>
          <a:prstGeom prst="rect">
            <a:avLst/>
          </a:prstGeom>
        </p:spPr>
      </p:pic>
    </p:spTree>
    <p:extLst>
      <p:ext uri="{BB962C8B-B14F-4D97-AF65-F5344CB8AC3E}">
        <p14:creationId xmlns:p14="http://schemas.microsoft.com/office/powerpoint/2010/main" val="395315978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4EE5BB-2B98-4573-8C78-2AD70CD19A0C}"/>
              </a:ext>
            </a:extLst>
          </p:cNvPr>
          <p:cNvSpPr>
            <a:spLocks noGrp="1"/>
          </p:cNvSpPr>
          <p:nvPr>
            <p:ph type="title"/>
          </p:nvPr>
        </p:nvSpPr>
        <p:spPr>
          <a:xfrm>
            <a:off x="838200" y="33419"/>
            <a:ext cx="10515600" cy="502317"/>
          </a:xfrm>
        </p:spPr>
        <p:txBody>
          <a:bodyPr>
            <a:normAutofit fontScale="90000"/>
          </a:bodyPr>
          <a:lstStyle/>
          <a:p>
            <a:pPr algn="l" rtl="0">
              <a:defRPr/>
            </a:pPr>
            <a:r>
              <a:rPr lang="en-US" sz="3200" kern="1200" dirty="0">
                <a:solidFill>
                  <a:srgbClr val="002060"/>
                </a:solidFill>
                <a:latin typeface="Segoe Condensed"/>
              </a:rPr>
              <a:t>Cholera situation in Myanmar from literature &amp; media ( 2012-2023) </a:t>
            </a:r>
          </a:p>
        </p:txBody>
      </p:sp>
      <p:sp>
        <p:nvSpPr>
          <p:cNvPr id="3" name="TextBox 2">
            <a:extLst>
              <a:ext uri="{FF2B5EF4-FFF2-40B4-BE49-F238E27FC236}">
                <a16:creationId xmlns:a16="http://schemas.microsoft.com/office/drawing/2014/main" id="{90CA3839-2654-4BC3-99EF-E5A2DD3B5102}"/>
              </a:ext>
            </a:extLst>
          </p:cNvPr>
          <p:cNvSpPr txBox="1"/>
          <p:nvPr/>
        </p:nvSpPr>
        <p:spPr>
          <a:xfrm>
            <a:off x="623392" y="5903862"/>
            <a:ext cx="5314122" cy="369332"/>
          </a:xfrm>
          <a:prstGeom prst="rect">
            <a:avLst/>
          </a:prstGeom>
          <a:noFill/>
        </p:spPr>
        <p:txBody>
          <a:bodyPr wrap="square" rtlCol="0">
            <a:spAutoFit/>
          </a:bodyPr>
          <a:lstStyle/>
          <a:p>
            <a:r>
              <a:rPr lang="en-US" dirty="0">
                <a:latin typeface="Tw Cen MT" panose="020B0602020104020603" pitchFamily="34" charset="0"/>
              </a:rPr>
              <a:t>(non validated data - from grey sources)</a:t>
            </a:r>
          </a:p>
        </p:txBody>
      </p:sp>
      <p:pic>
        <p:nvPicPr>
          <p:cNvPr id="5" name="Picture 4" descr="Map&#10;&#10;Description automatically generated">
            <a:extLst>
              <a:ext uri="{FF2B5EF4-FFF2-40B4-BE49-F238E27FC236}">
                <a16:creationId xmlns:a16="http://schemas.microsoft.com/office/drawing/2014/main" id="{E9AA0B83-3D8A-4A24-A787-19F9CE023E2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44011" y="682776"/>
            <a:ext cx="3521355" cy="5040509"/>
          </a:xfrm>
          <a:prstGeom prst="rect">
            <a:avLst/>
          </a:prstGeom>
        </p:spPr>
      </p:pic>
      <p:graphicFrame>
        <p:nvGraphicFramePr>
          <p:cNvPr id="11" name="Table 10">
            <a:extLst>
              <a:ext uri="{FF2B5EF4-FFF2-40B4-BE49-F238E27FC236}">
                <a16:creationId xmlns:a16="http://schemas.microsoft.com/office/drawing/2014/main" id="{95CE6519-DB1B-4676-A51A-EDDD517D57AE}"/>
              </a:ext>
            </a:extLst>
          </p:cNvPr>
          <p:cNvGraphicFramePr>
            <a:graphicFrameLocks noGrp="1"/>
          </p:cNvGraphicFramePr>
          <p:nvPr>
            <p:extLst>
              <p:ext uri="{D42A27DB-BD31-4B8C-83A1-F6EECF244321}">
                <p14:modId xmlns:p14="http://schemas.microsoft.com/office/powerpoint/2010/main" val="838125406"/>
              </p:ext>
            </p:extLst>
          </p:nvPr>
        </p:nvGraphicFramePr>
        <p:xfrm>
          <a:off x="5015880" y="1343325"/>
          <a:ext cx="6480720" cy="3235097"/>
        </p:xfrm>
        <a:graphic>
          <a:graphicData uri="http://schemas.openxmlformats.org/drawingml/2006/table">
            <a:tbl>
              <a:tblPr firstRow="1" firstCol="1" bandRow="1">
                <a:tableStyleId>{5C22544A-7EE6-4342-B048-85BDC9FD1C3A}</a:tableStyleId>
              </a:tblPr>
              <a:tblGrid>
                <a:gridCol w="6480720">
                  <a:extLst>
                    <a:ext uri="{9D8B030D-6E8A-4147-A177-3AD203B41FA5}">
                      <a16:colId xmlns:a16="http://schemas.microsoft.com/office/drawing/2014/main" val="3858183065"/>
                    </a:ext>
                  </a:extLst>
                </a:gridCol>
              </a:tblGrid>
              <a:tr h="122728">
                <a:tc>
                  <a:txBody>
                    <a:bodyPr/>
                    <a:lstStyle/>
                    <a:p>
                      <a:pPr marL="0" marR="0">
                        <a:spcBef>
                          <a:spcPts val="0"/>
                        </a:spcBef>
                        <a:spcAft>
                          <a:spcPts val="0"/>
                        </a:spcAft>
                      </a:pPr>
                      <a:r>
                        <a:rPr lang="en-US" sz="1600" dirty="0">
                          <a:effectLst/>
                          <a:latin typeface="Calibri" panose="020F0502020204030204" pitchFamily="34" charset="0"/>
                          <a:ea typeface="Calibri" panose="020F0502020204030204" pitchFamily="34" charset="0"/>
                        </a:rPr>
                        <a:t> Links</a:t>
                      </a:r>
                    </a:p>
                  </a:txBody>
                  <a:tcPr marL="5381" marR="5381" marT="0" marB="0"/>
                </a:tc>
                <a:extLst>
                  <a:ext uri="{0D108BD9-81ED-4DB2-BD59-A6C34878D82A}">
                    <a16:rowId xmlns:a16="http://schemas.microsoft.com/office/drawing/2014/main" val="1744065826"/>
                  </a:ext>
                </a:extLst>
              </a:tr>
              <a:tr h="385313">
                <a:tc>
                  <a:txBody>
                    <a:bodyPr/>
                    <a:lstStyle/>
                    <a:p>
                      <a:pPr marL="0" marR="0">
                        <a:spcBef>
                          <a:spcPts val="0"/>
                        </a:spcBef>
                        <a:spcAft>
                          <a:spcPts val="0"/>
                        </a:spcAft>
                      </a:pPr>
                      <a:r>
                        <a:rPr lang="en-US" sz="1600" dirty="0">
                          <a:effectLst/>
                        </a:rPr>
                        <a:t> Mandalay – </a:t>
                      </a:r>
                      <a:r>
                        <a:rPr lang="en-US" sz="1600" u="sng" dirty="0">
                          <a:solidFill>
                            <a:srgbClr val="00B050"/>
                          </a:solidFill>
                          <a:effectLst/>
                          <a:hlinkClick r:id="rId3">
                            <a:extLst>
                              <a:ext uri="{A12FA001-AC4F-418D-AE19-62706E023703}">
                                <ahyp:hlinkClr xmlns:ahyp="http://schemas.microsoft.com/office/drawing/2018/hyperlinkcolor" val="tx"/>
                              </a:ext>
                            </a:extLst>
                          </a:hlinkClick>
                        </a:rPr>
                        <a:t>https://pubmed.ncbi.nlm.nih.gov/28820711/</a:t>
                      </a:r>
                      <a:endParaRPr lang="en-US" sz="1600" dirty="0">
                        <a:solidFill>
                          <a:srgbClr val="00B050"/>
                        </a:solidFill>
                        <a:effectLst/>
                        <a:latin typeface="Calibri" panose="020F0502020204030204" pitchFamily="34" charset="0"/>
                        <a:ea typeface="Calibri" panose="020F0502020204030204" pitchFamily="34" charset="0"/>
                      </a:endParaRPr>
                    </a:p>
                  </a:txBody>
                  <a:tcPr marL="5381" marR="5381" marT="0" marB="0"/>
                </a:tc>
                <a:extLst>
                  <a:ext uri="{0D108BD9-81ED-4DB2-BD59-A6C34878D82A}">
                    <a16:rowId xmlns:a16="http://schemas.microsoft.com/office/drawing/2014/main" val="3400177026"/>
                  </a:ext>
                </a:extLst>
              </a:tr>
              <a:tr h="232386">
                <a:tc>
                  <a:txBody>
                    <a:bodyPr/>
                    <a:lstStyle/>
                    <a:p>
                      <a:pPr marL="0" marR="0">
                        <a:spcBef>
                          <a:spcPts val="0"/>
                        </a:spcBef>
                        <a:spcAft>
                          <a:spcPts val="0"/>
                        </a:spcAft>
                      </a:pPr>
                      <a:r>
                        <a:rPr lang="en-US" sz="1600" dirty="0">
                          <a:effectLst/>
                        </a:rPr>
                        <a:t> Yangon : </a:t>
                      </a:r>
                      <a:r>
                        <a:rPr lang="en-US" sz="1600" u="sng" dirty="0">
                          <a:solidFill>
                            <a:srgbClr val="00B050"/>
                          </a:solidFill>
                          <a:effectLst/>
                        </a:rPr>
                        <a:t>(PDF) Cholera in Yangon, Myanmar, 2012–2013 (researchgate.net)</a:t>
                      </a:r>
                      <a:endParaRPr lang="en-US" sz="1600" dirty="0">
                        <a:solidFill>
                          <a:srgbClr val="00B050"/>
                        </a:solidFill>
                        <a:effectLst/>
                      </a:endParaRPr>
                    </a:p>
                  </a:txBody>
                  <a:tcPr marL="5381" marR="5381" marT="0" marB="0"/>
                </a:tc>
                <a:extLst>
                  <a:ext uri="{0D108BD9-81ED-4DB2-BD59-A6C34878D82A}">
                    <a16:rowId xmlns:a16="http://schemas.microsoft.com/office/drawing/2014/main" val="4234521697"/>
                  </a:ext>
                </a:extLst>
              </a:tr>
              <a:tr h="256875">
                <a:tc>
                  <a:txBody>
                    <a:bodyPr/>
                    <a:lstStyle/>
                    <a:p>
                      <a:pPr marL="0" marR="0">
                        <a:spcBef>
                          <a:spcPts val="0"/>
                        </a:spcBef>
                        <a:spcAft>
                          <a:spcPts val="0"/>
                        </a:spcAft>
                      </a:pPr>
                      <a:r>
                        <a:rPr lang="fr-FR" sz="1600" dirty="0">
                          <a:effectLst/>
                        </a:rPr>
                        <a:t> Mandalay – </a:t>
                      </a:r>
                      <a:r>
                        <a:rPr lang="fr-FR" sz="1600" u="sng" dirty="0">
                          <a:solidFill>
                            <a:srgbClr val="00B050"/>
                          </a:solidFill>
                          <a:effectLst/>
                          <a:hlinkClick r:id="rId3">
                            <a:extLst>
                              <a:ext uri="{A12FA001-AC4F-418D-AE19-62706E023703}">
                                <ahyp:hlinkClr xmlns:ahyp="http://schemas.microsoft.com/office/drawing/2018/hyperlinkcolor" val="tx"/>
                              </a:ext>
                            </a:extLst>
                          </a:hlinkClick>
                        </a:rPr>
                        <a:t>https://pubmed.ncbi.nlm.nih.gov/28820711/</a:t>
                      </a:r>
                      <a:endParaRPr lang="en-US" sz="1600" dirty="0">
                        <a:solidFill>
                          <a:srgbClr val="00B050"/>
                        </a:solidFill>
                        <a:effectLst/>
                        <a:latin typeface="Calibri" panose="020F0502020204030204" pitchFamily="34" charset="0"/>
                        <a:ea typeface="Calibri" panose="020F0502020204030204" pitchFamily="34" charset="0"/>
                      </a:endParaRPr>
                    </a:p>
                  </a:txBody>
                  <a:tcPr marL="5381" marR="5381" marT="0" marB="0"/>
                </a:tc>
                <a:extLst>
                  <a:ext uri="{0D108BD9-81ED-4DB2-BD59-A6C34878D82A}">
                    <a16:rowId xmlns:a16="http://schemas.microsoft.com/office/drawing/2014/main" val="2017443771"/>
                  </a:ext>
                </a:extLst>
              </a:tr>
              <a:tr h="642189">
                <a:tc>
                  <a:txBody>
                    <a:bodyPr/>
                    <a:lstStyle/>
                    <a:p>
                      <a:pPr marL="0" marR="0">
                        <a:spcBef>
                          <a:spcPts val="0"/>
                        </a:spcBef>
                        <a:spcAft>
                          <a:spcPts val="0"/>
                        </a:spcAft>
                      </a:pPr>
                      <a:r>
                        <a:rPr lang="en-US" sz="1600" dirty="0">
                          <a:effectLst/>
                        </a:rPr>
                        <a:t> Kachin in IDP Camp - </a:t>
                      </a:r>
                      <a:r>
                        <a:rPr lang="en-US" sz="1600" u="sng" dirty="0">
                          <a:solidFill>
                            <a:srgbClr val="00B050"/>
                          </a:solidFill>
                          <a:effectLst/>
                          <a:hlinkClick r:id="rId4">
                            <a:extLst>
                              <a:ext uri="{A12FA001-AC4F-418D-AE19-62706E023703}">
                                <ahyp:hlinkClr xmlns:ahyp="http://schemas.microsoft.com/office/drawing/2018/hyperlinkcolor" val="tx"/>
                              </a:ext>
                            </a:extLst>
                          </a:hlinkClick>
                        </a:rPr>
                        <a:t>https://reliefweb.int/report/myanmar/cholera-outbreak-reported-kachin-refugee-camp</a:t>
                      </a:r>
                      <a:endParaRPr lang="en-US" sz="1600" dirty="0">
                        <a:solidFill>
                          <a:srgbClr val="00B050"/>
                        </a:solidFill>
                        <a:effectLst/>
                        <a:latin typeface="Calibri" panose="020F0502020204030204" pitchFamily="34" charset="0"/>
                        <a:ea typeface="Calibri" panose="020F0502020204030204" pitchFamily="34" charset="0"/>
                      </a:endParaRPr>
                    </a:p>
                  </a:txBody>
                  <a:tcPr marL="5381" marR="5381" marT="0" marB="0"/>
                </a:tc>
                <a:extLst>
                  <a:ext uri="{0D108BD9-81ED-4DB2-BD59-A6C34878D82A}">
                    <a16:rowId xmlns:a16="http://schemas.microsoft.com/office/drawing/2014/main" val="1321338440"/>
                  </a:ext>
                </a:extLst>
              </a:tr>
              <a:tr h="385313">
                <a:tc>
                  <a:txBody>
                    <a:bodyPr/>
                    <a:lstStyle/>
                    <a:p>
                      <a:pPr marL="0" marR="0">
                        <a:spcBef>
                          <a:spcPts val="0"/>
                        </a:spcBef>
                        <a:spcAft>
                          <a:spcPts val="0"/>
                        </a:spcAft>
                      </a:pPr>
                      <a:r>
                        <a:rPr lang="en-US" sz="1600" dirty="0">
                          <a:effectLst/>
                        </a:rPr>
                        <a:t> Pyay, Bago Region East 2016 (media source but confirmed in 2016)</a:t>
                      </a:r>
                    </a:p>
                    <a:p>
                      <a:pPr marL="0" marR="0">
                        <a:spcBef>
                          <a:spcPts val="0"/>
                        </a:spcBef>
                        <a:spcAft>
                          <a:spcPts val="0"/>
                        </a:spcAft>
                      </a:pPr>
                      <a:r>
                        <a:rPr lang="en-US" sz="1600" u="sng" dirty="0">
                          <a:solidFill>
                            <a:srgbClr val="00B050"/>
                          </a:solidFill>
                          <a:effectLst/>
                          <a:hlinkClick r:id="rId5">
                            <a:extLst>
                              <a:ext uri="{A12FA001-AC4F-418D-AE19-62706E023703}">
                                <ahyp:hlinkClr xmlns:ahyp="http://schemas.microsoft.com/office/drawing/2018/hyperlinkcolor" val="tx"/>
                              </a:ext>
                            </a:extLst>
                          </a:hlinkClick>
                        </a:rPr>
                        <a:t>https://www.frontiermyanmar.net/en/pyay-health-officials-battle-cholera-outbreak/</a:t>
                      </a:r>
                      <a:endParaRPr lang="en-US" sz="1600" dirty="0">
                        <a:solidFill>
                          <a:srgbClr val="00B050"/>
                        </a:solidFill>
                        <a:effectLst/>
                        <a:latin typeface="Calibri" panose="020F0502020204030204" pitchFamily="34" charset="0"/>
                        <a:ea typeface="Calibri" panose="020F0502020204030204" pitchFamily="34" charset="0"/>
                      </a:endParaRPr>
                    </a:p>
                  </a:txBody>
                  <a:tcPr marL="5381" marR="5381" marT="0" marB="0"/>
                </a:tc>
                <a:extLst>
                  <a:ext uri="{0D108BD9-81ED-4DB2-BD59-A6C34878D82A}">
                    <a16:rowId xmlns:a16="http://schemas.microsoft.com/office/drawing/2014/main" val="3299359007"/>
                  </a:ext>
                </a:extLst>
              </a:tr>
              <a:tr h="38531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b="1" kern="1200" dirty="0">
                          <a:solidFill>
                            <a:schemeClr val="lt1"/>
                          </a:solidFill>
                          <a:effectLst/>
                          <a:latin typeface="+mn-lt"/>
                          <a:ea typeface="+mn-ea"/>
                          <a:cs typeface="+mn-cs"/>
                          <a:hlinkClick r:id="rId6">
                            <a:extLst>
                              <a:ext uri="{A12FA001-AC4F-418D-AE19-62706E023703}">
                                <ahyp:hlinkClr xmlns:ahyp="http://schemas.microsoft.com/office/drawing/2018/hyperlinkcolor" val="tx"/>
                              </a:ext>
                            </a:extLst>
                          </a:hlinkClick>
                        </a:rPr>
                        <a:t>Thai-Myanmar border 2023 (</a:t>
                      </a:r>
                      <a:r>
                        <a:rPr lang="en-US" sz="1600" b="1" i="1" kern="1200" dirty="0">
                          <a:solidFill>
                            <a:schemeClr val="lt1"/>
                          </a:solidFill>
                          <a:effectLst/>
                          <a:latin typeface="+mn-lt"/>
                          <a:ea typeface="+mn-ea"/>
                          <a:cs typeface="+mn-cs"/>
                          <a:hlinkClick r:id="rId6">
                            <a:extLst>
                              <a:ext uri="{A12FA001-AC4F-418D-AE19-62706E023703}">
                                <ahyp:hlinkClr xmlns:ahyp="http://schemas.microsoft.com/office/drawing/2018/hyperlinkcolor" val="tx"/>
                              </a:ext>
                            </a:extLst>
                          </a:hlinkClick>
                        </a:rPr>
                        <a:t>media source</a:t>
                      </a:r>
                      <a:r>
                        <a:rPr lang="en-US" sz="1600" b="1" kern="1200" dirty="0">
                          <a:solidFill>
                            <a:schemeClr val="lt1"/>
                          </a:solidFill>
                          <a:effectLst/>
                          <a:latin typeface="+mn-lt"/>
                          <a:ea typeface="+mn-ea"/>
                          <a:cs typeface="+mn-cs"/>
                          <a:hlinkClick r:id="rId6">
                            <a:extLst>
                              <a:ext uri="{A12FA001-AC4F-418D-AE19-62706E023703}">
                                <ahyp:hlinkClr xmlns:ahyp="http://schemas.microsoft.com/office/drawing/2018/hyperlinkcolor" val="tx"/>
                              </a:ext>
                            </a:extLst>
                          </a:hlinkClick>
                        </a:rPr>
                        <a:t>)</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600" dirty="0">
                          <a:solidFill>
                            <a:srgbClr val="00B050"/>
                          </a:solidFill>
                          <a:latin typeface="Tw Cen MT" panose="020B0602020104020603" pitchFamily="34" charset="0"/>
                          <a:hlinkClick r:id="rId6">
                            <a:extLst>
                              <a:ext uri="{A12FA001-AC4F-418D-AE19-62706E023703}">
                                <ahyp:hlinkClr xmlns:ahyp="http://schemas.microsoft.com/office/drawing/2018/hyperlinkcolor" val="tx"/>
                              </a:ext>
                            </a:extLst>
                          </a:hlinkClick>
                        </a:rPr>
                        <a:t>https://www.atmph.org/outbreak-of-cholera-at-the-thai-myanmar-border/</a:t>
                      </a:r>
                      <a:endParaRPr lang="en-US" sz="1600" dirty="0">
                        <a:solidFill>
                          <a:srgbClr val="00B050"/>
                        </a:solidFill>
                        <a:latin typeface="Tw Cen MT" panose="020B0602020104020603" pitchFamily="34" charset="0"/>
                      </a:endParaRPr>
                    </a:p>
                    <a:p>
                      <a:pPr marL="0" marR="0">
                        <a:spcBef>
                          <a:spcPts val="0"/>
                        </a:spcBef>
                        <a:spcAft>
                          <a:spcPts val="0"/>
                        </a:spcAft>
                      </a:pPr>
                      <a:r>
                        <a:rPr lang="en-US" sz="1600" dirty="0">
                          <a:solidFill>
                            <a:srgbClr val="00B050"/>
                          </a:solidFill>
                          <a:effectLst/>
                          <a:latin typeface="Calibri" panose="020F0502020204030204" pitchFamily="34" charset="0"/>
                          <a:ea typeface="Calibri" panose="020F0502020204030204" pitchFamily="34" charset="0"/>
                        </a:rPr>
                        <a:t> </a:t>
                      </a:r>
                    </a:p>
                  </a:txBody>
                  <a:tcPr marL="5381" marR="5381" marT="0" marB="0"/>
                </a:tc>
                <a:extLst>
                  <a:ext uri="{0D108BD9-81ED-4DB2-BD59-A6C34878D82A}">
                    <a16:rowId xmlns:a16="http://schemas.microsoft.com/office/drawing/2014/main" val="468871541"/>
                  </a:ext>
                </a:extLst>
              </a:tr>
            </a:tbl>
          </a:graphicData>
        </a:graphic>
      </p:graphicFrame>
      <p:pic>
        <p:nvPicPr>
          <p:cNvPr id="4" name="Picture 3">
            <a:extLst>
              <a:ext uri="{FF2B5EF4-FFF2-40B4-BE49-F238E27FC236}">
                <a16:creationId xmlns:a16="http://schemas.microsoft.com/office/drawing/2014/main" id="{287E26B9-73E3-FF51-A9FA-FE7C2A1220E0}"/>
              </a:ext>
            </a:extLst>
          </p:cNvPr>
          <p:cNvPicPr>
            <a:picLocks noChangeAspect="1"/>
          </p:cNvPicPr>
          <p:nvPr/>
        </p:nvPicPr>
        <p:blipFill>
          <a:blip r:embed="rId7"/>
          <a:stretch>
            <a:fillRect/>
          </a:stretch>
        </p:blipFill>
        <p:spPr>
          <a:xfrm>
            <a:off x="10560497" y="2"/>
            <a:ext cx="1224135" cy="523724"/>
          </a:xfrm>
          <a:prstGeom prst="rect">
            <a:avLst/>
          </a:prstGeom>
        </p:spPr>
      </p:pic>
    </p:spTree>
    <p:extLst>
      <p:ext uri="{BB962C8B-B14F-4D97-AF65-F5344CB8AC3E}">
        <p14:creationId xmlns:p14="http://schemas.microsoft.com/office/powerpoint/2010/main" val="34955672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9579443C-06F5-46A7-9AB8-FE2F70C06321}"/>
              </a:ext>
            </a:extLst>
          </p:cNvPr>
          <p:cNvSpPr>
            <a:spLocks noGrp="1"/>
          </p:cNvSpPr>
          <p:nvPr>
            <p:ph type="dt" sz="half" idx="10"/>
          </p:nvPr>
        </p:nvSpPr>
        <p:spPr/>
        <p:txBody>
          <a:bodyPr/>
          <a:lstStyle/>
          <a:p>
            <a:fld id="{75DF0C8D-25CE-40A7-9101-4DC7F1A01A03}" type="datetime1">
              <a:rPr lang="en-US" smtClean="0"/>
              <a:t>5/11/2023</a:t>
            </a:fld>
            <a:endParaRPr lang="en-US"/>
          </a:p>
        </p:txBody>
      </p:sp>
      <p:sp>
        <p:nvSpPr>
          <p:cNvPr id="5" name="Footer Placeholder 4">
            <a:extLst>
              <a:ext uri="{FF2B5EF4-FFF2-40B4-BE49-F238E27FC236}">
                <a16:creationId xmlns:a16="http://schemas.microsoft.com/office/drawing/2014/main" id="{EB27F654-5E1E-4107-A61A-E084DC8ED39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E3855F6-781B-4195-B5E9-05F628CB8998}"/>
              </a:ext>
            </a:extLst>
          </p:cNvPr>
          <p:cNvSpPr>
            <a:spLocks noGrp="1"/>
          </p:cNvSpPr>
          <p:nvPr>
            <p:ph type="sldNum" sz="quarter" idx="12"/>
          </p:nvPr>
        </p:nvSpPr>
        <p:spPr/>
        <p:txBody>
          <a:bodyPr/>
          <a:lstStyle/>
          <a:p>
            <a:pPr defTabSz="912788">
              <a:defRPr/>
            </a:pPr>
            <a:fld id="{7698B45C-09C7-497B-9261-07F290CB2D4C}" type="slidenum">
              <a:rPr lang="en-US" smtClean="0">
                <a:solidFill>
                  <a:prstClr val="white"/>
                </a:solidFill>
              </a:rPr>
              <a:pPr defTabSz="912788">
                <a:defRPr/>
              </a:pPr>
              <a:t>6</a:t>
            </a:fld>
            <a:endParaRPr lang="en-US" dirty="0">
              <a:solidFill>
                <a:prstClr val="white"/>
              </a:solidFill>
            </a:endParaRPr>
          </a:p>
        </p:txBody>
      </p:sp>
      <p:pic>
        <p:nvPicPr>
          <p:cNvPr id="8" name="Picture 7">
            <a:extLst>
              <a:ext uri="{FF2B5EF4-FFF2-40B4-BE49-F238E27FC236}">
                <a16:creationId xmlns:a16="http://schemas.microsoft.com/office/drawing/2014/main" id="{99182CB9-BAAD-4F41-BC98-E9D4CAD7934B}"/>
              </a:ext>
            </a:extLst>
          </p:cNvPr>
          <p:cNvPicPr>
            <a:picLocks noChangeAspect="1"/>
          </p:cNvPicPr>
          <p:nvPr/>
        </p:nvPicPr>
        <p:blipFill rotWithShape="1">
          <a:blip r:embed="rId2"/>
          <a:srcRect l="5299"/>
          <a:stretch/>
        </p:blipFill>
        <p:spPr>
          <a:xfrm>
            <a:off x="1127448" y="673385"/>
            <a:ext cx="4781145" cy="5511230"/>
          </a:xfrm>
          <a:prstGeom prst="rect">
            <a:avLst/>
          </a:prstGeom>
          <a:ln>
            <a:noFill/>
          </a:ln>
          <a:effectLst>
            <a:outerShdw blurRad="292100" dist="139700" dir="2700000" algn="tl" rotWithShape="0">
              <a:srgbClr val="333333">
                <a:alpha val="65000"/>
              </a:srgbClr>
            </a:outerShdw>
          </a:effectLst>
        </p:spPr>
      </p:pic>
      <p:sp>
        <p:nvSpPr>
          <p:cNvPr id="10" name="Scroll: Horizontal 9">
            <a:extLst>
              <a:ext uri="{FF2B5EF4-FFF2-40B4-BE49-F238E27FC236}">
                <a16:creationId xmlns:a16="http://schemas.microsoft.com/office/drawing/2014/main" id="{F802EC09-A5E5-4090-9047-4FCCAB79557A}"/>
              </a:ext>
            </a:extLst>
          </p:cNvPr>
          <p:cNvSpPr/>
          <p:nvPr/>
        </p:nvSpPr>
        <p:spPr>
          <a:xfrm>
            <a:off x="6721796" y="1124744"/>
            <a:ext cx="4774804" cy="2736304"/>
          </a:xfrm>
          <a:prstGeom prst="horizontalScroll">
            <a:avLst/>
          </a:prstGeom>
          <a:solidFill>
            <a:schemeClr val="accent4">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dirty="0">
                <a:solidFill>
                  <a:schemeClr val="tx1"/>
                </a:solidFill>
              </a:rPr>
              <a:t>Surveillance plays a central role in providing stakeholders in other cholera prevention and control pillars with the data they need to design, implement and evaluate the impact of interventions to control cholera.</a:t>
            </a:r>
          </a:p>
        </p:txBody>
      </p:sp>
      <p:pic>
        <p:nvPicPr>
          <p:cNvPr id="2" name="Picture 1">
            <a:extLst>
              <a:ext uri="{FF2B5EF4-FFF2-40B4-BE49-F238E27FC236}">
                <a16:creationId xmlns:a16="http://schemas.microsoft.com/office/drawing/2014/main" id="{49C3A5B7-EC8F-CF26-FD5B-0F2C1051A00B}"/>
              </a:ext>
            </a:extLst>
          </p:cNvPr>
          <p:cNvPicPr>
            <a:picLocks noChangeAspect="1"/>
          </p:cNvPicPr>
          <p:nvPr/>
        </p:nvPicPr>
        <p:blipFill>
          <a:blip r:embed="rId3"/>
          <a:stretch>
            <a:fillRect/>
          </a:stretch>
        </p:blipFill>
        <p:spPr>
          <a:xfrm>
            <a:off x="10560497" y="2"/>
            <a:ext cx="1224135" cy="523724"/>
          </a:xfrm>
          <a:prstGeom prst="rect">
            <a:avLst/>
          </a:prstGeom>
        </p:spPr>
      </p:pic>
    </p:spTree>
    <p:extLst>
      <p:ext uri="{BB962C8B-B14F-4D97-AF65-F5344CB8AC3E}">
        <p14:creationId xmlns:p14="http://schemas.microsoft.com/office/powerpoint/2010/main" val="212192914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2A063C-EF5D-4E67-A21C-5AD852E31B3C}"/>
              </a:ext>
            </a:extLst>
          </p:cNvPr>
          <p:cNvSpPr>
            <a:spLocks noGrp="1"/>
          </p:cNvSpPr>
          <p:nvPr>
            <p:ph type="title"/>
          </p:nvPr>
        </p:nvSpPr>
        <p:spPr>
          <a:xfrm>
            <a:off x="479376" y="-150331"/>
            <a:ext cx="10515600" cy="915035"/>
          </a:xfrm>
        </p:spPr>
        <p:txBody>
          <a:bodyPr>
            <a:normAutofit/>
          </a:bodyPr>
          <a:lstStyle/>
          <a:p>
            <a:r>
              <a:rPr lang="en-US" sz="3600" b="1" u="sng" dirty="0">
                <a:latin typeface="Tw Cen MT" panose="020B0602020104020603" pitchFamily="34" charset="0"/>
              </a:rPr>
              <a:t>Cholera case definition</a:t>
            </a:r>
          </a:p>
        </p:txBody>
      </p:sp>
      <p:graphicFrame>
        <p:nvGraphicFramePr>
          <p:cNvPr id="4" name="Content Placeholder 3">
            <a:extLst>
              <a:ext uri="{FF2B5EF4-FFF2-40B4-BE49-F238E27FC236}">
                <a16:creationId xmlns:a16="http://schemas.microsoft.com/office/drawing/2014/main" id="{2C9BE88F-33AC-4B81-9D6B-E6662CD8489C}"/>
              </a:ext>
            </a:extLst>
          </p:cNvPr>
          <p:cNvGraphicFramePr>
            <a:graphicFrameLocks noGrp="1"/>
          </p:cNvGraphicFramePr>
          <p:nvPr>
            <p:ph idx="1"/>
            <p:extLst>
              <p:ext uri="{D42A27DB-BD31-4B8C-83A1-F6EECF244321}">
                <p14:modId xmlns:p14="http://schemas.microsoft.com/office/powerpoint/2010/main" val="313580301"/>
              </p:ext>
            </p:extLst>
          </p:nvPr>
        </p:nvGraphicFramePr>
        <p:xfrm>
          <a:off x="659396" y="908720"/>
          <a:ext cx="10945215" cy="3998259"/>
        </p:xfrm>
        <a:graphic>
          <a:graphicData uri="http://schemas.openxmlformats.org/drawingml/2006/table">
            <a:tbl>
              <a:tblPr firstRow="1" firstCol="1" bandRow="1" bandCol="1">
                <a:tableStyleId>{5C22544A-7EE6-4342-B048-85BDC9FD1C3A}</a:tableStyleId>
              </a:tblPr>
              <a:tblGrid>
                <a:gridCol w="745693">
                  <a:extLst>
                    <a:ext uri="{9D8B030D-6E8A-4147-A177-3AD203B41FA5}">
                      <a16:colId xmlns:a16="http://schemas.microsoft.com/office/drawing/2014/main" val="1059217389"/>
                    </a:ext>
                  </a:extLst>
                </a:gridCol>
                <a:gridCol w="1996205">
                  <a:extLst>
                    <a:ext uri="{9D8B030D-6E8A-4147-A177-3AD203B41FA5}">
                      <a16:colId xmlns:a16="http://schemas.microsoft.com/office/drawing/2014/main" val="1367095617"/>
                    </a:ext>
                  </a:extLst>
                </a:gridCol>
                <a:gridCol w="8203317">
                  <a:extLst>
                    <a:ext uri="{9D8B030D-6E8A-4147-A177-3AD203B41FA5}">
                      <a16:colId xmlns:a16="http://schemas.microsoft.com/office/drawing/2014/main" val="1217624630"/>
                    </a:ext>
                  </a:extLst>
                </a:gridCol>
              </a:tblGrid>
              <a:tr h="829340">
                <a:tc>
                  <a:txBody>
                    <a:bodyPr/>
                    <a:lstStyle/>
                    <a:p>
                      <a:pPr marL="0" marR="0" algn="ctr">
                        <a:lnSpc>
                          <a:spcPct val="107000"/>
                        </a:lnSpc>
                        <a:spcBef>
                          <a:spcPts val="0"/>
                        </a:spcBef>
                        <a:spcAft>
                          <a:spcPts val="0"/>
                        </a:spcAft>
                      </a:pPr>
                      <a:r>
                        <a:rPr lang="en-US" sz="2400" dirty="0">
                          <a:effectLst/>
                          <a:latin typeface="Tw Cen MT" panose="020B0602020104020603" pitchFamily="34" charset="0"/>
                        </a:rPr>
                        <a:t>No</a:t>
                      </a:r>
                      <a:endParaRPr lang="en-US" sz="2400" dirty="0">
                        <a:effectLst/>
                        <a:latin typeface="Tw Cen MT" panose="020B0602020104020603" pitchFamily="34" charset="0"/>
                        <a:ea typeface="Calibri" panose="020F0502020204030204" pitchFamily="34" charset="0"/>
                        <a:cs typeface="Myanmar Text" panose="020B0502040204020203" pitchFamily="34" charset="0"/>
                      </a:endParaRPr>
                    </a:p>
                  </a:txBody>
                  <a:tcPr marL="68580" marR="68580" marT="0" marB="0" anchor="ctr"/>
                </a:tc>
                <a:tc>
                  <a:txBody>
                    <a:bodyPr/>
                    <a:lstStyle/>
                    <a:p>
                      <a:pPr marL="0" marR="0" algn="ctr">
                        <a:lnSpc>
                          <a:spcPct val="107000"/>
                        </a:lnSpc>
                        <a:spcBef>
                          <a:spcPts val="0"/>
                        </a:spcBef>
                        <a:spcAft>
                          <a:spcPts val="0"/>
                        </a:spcAft>
                      </a:pPr>
                      <a:r>
                        <a:rPr lang="en-US" sz="2400" dirty="0">
                          <a:effectLst/>
                          <a:latin typeface="Tw Cen MT" panose="020B0602020104020603" pitchFamily="34" charset="0"/>
                        </a:rPr>
                        <a:t>DISEASE / SYNDROME</a:t>
                      </a:r>
                      <a:endParaRPr lang="en-US" sz="2400" dirty="0">
                        <a:effectLst/>
                        <a:latin typeface="Tw Cen MT" panose="020B0602020104020603" pitchFamily="34" charset="0"/>
                        <a:ea typeface="Calibri" panose="020F0502020204030204" pitchFamily="34" charset="0"/>
                        <a:cs typeface="Myanmar Text" panose="020B0502040204020203" pitchFamily="34" charset="0"/>
                      </a:endParaRPr>
                    </a:p>
                  </a:txBody>
                  <a:tcPr marL="68580" marR="68580" marT="0" marB="0" anchor="ctr"/>
                </a:tc>
                <a:tc>
                  <a:txBody>
                    <a:bodyPr/>
                    <a:lstStyle/>
                    <a:p>
                      <a:pPr marL="0" marR="0" algn="ctr">
                        <a:lnSpc>
                          <a:spcPct val="107000"/>
                        </a:lnSpc>
                        <a:spcBef>
                          <a:spcPts val="0"/>
                        </a:spcBef>
                        <a:spcAft>
                          <a:spcPts val="0"/>
                        </a:spcAft>
                      </a:pPr>
                      <a:r>
                        <a:rPr lang="en-US" sz="2400" dirty="0">
                          <a:effectLst/>
                          <a:latin typeface="Tw Cen MT" panose="020B0602020104020603" pitchFamily="34" charset="0"/>
                        </a:rPr>
                        <a:t>DEFINITION</a:t>
                      </a:r>
                      <a:endParaRPr lang="en-US" sz="2400" dirty="0">
                        <a:effectLst/>
                        <a:latin typeface="Tw Cen MT" panose="020B0602020104020603" pitchFamily="34" charset="0"/>
                        <a:ea typeface="Calibri" panose="020F0502020204030204" pitchFamily="34" charset="0"/>
                        <a:cs typeface="Myanmar Text" panose="020B0502040204020203" pitchFamily="34" charset="0"/>
                      </a:endParaRPr>
                    </a:p>
                  </a:txBody>
                  <a:tcPr marL="68580" marR="68580" marT="0" marB="0" anchor="ctr"/>
                </a:tc>
                <a:extLst>
                  <a:ext uri="{0D108BD9-81ED-4DB2-BD59-A6C34878D82A}">
                    <a16:rowId xmlns:a16="http://schemas.microsoft.com/office/drawing/2014/main" val="1863236176"/>
                  </a:ext>
                </a:extLst>
              </a:tr>
              <a:tr h="840374">
                <a:tc>
                  <a:txBody>
                    <a:bodyPr/>
                    <a:lstStyle/>
                    <a:p>
                      <a:pPr marL="0" marR="0" algn="ctr">
                        <a:lnSpc>
                          <a:spcPct val="107000"/>
                        </a:lnSpc>
                        <a:spcBef>
                          <a:spcPts val="0"/>
                        </a:spcBef>
                        <a:spcAft>
                          <a:spcPts val="0"/>
                        </a:spcAft>
                      </a:pPr>
                      <a:endParaRPr lang="en-US" sz="2400" dirty="0">
                        <a:effectLst/>
                        <a:latin typeface="Tw Cen MT" panose="020B0602020104020603" pitchFamily="34" charset="0"/>
                      </a:endParaRPr>
                    </a:p>
                    <a:p>
                      <a:pPr marL="0" marR="0" algn="ctr">
                        <a:lnSpc>
                          <a:spcPct val="107000"/>
                        </a:lnSpc>
                        <a:spcBef>
                          <a:spcPts val="0"/>
                        </a:spcBef>
                        <a:spcAft>
                          <a:spcPts val="0"/>
                        </a:spcAft>
                      </a:pPr>
                      <a:r>
                        <a:rPr lang="en-US" sz="2400" dirty="0">
                          <a:effectLst/>
                          <a:latin typeface="Tw Cen MT" panose="020B0602020104020603" pitchFamily="34" charset="0"/>
                          <a:ea typeface="Calibri" panose="020F0502020204030204" pitchFamily="34" charset="0"/>
                          <a:cs typeface="Myanmar Text" panose="020B0502040204020203" pitchFamily="34" charset="0"/>
                        </a:rPr>
                        <a:t>1</a:t>
                      </a:r>
                    </a:p>
                  </a:txBody>
                  <a:tcPr marL="68580" marR="68580" marT="0" marB="0"/>
                </a:tc>
                <a:tc>
                  <a:txBody>
                    <a:bodyPr/>
                    <a:lstStyle/>
                    <a:p>
                      <a:pPr marL="0" marR="0">
                        <a:lnSpc>
                          <a:spcPct val="107000"/>
                        </a:lnSpc>
                        <a:spcBef>
                          <a:spcPts val="0"/>
                        </a:spcBef>
                        <a:spcAft>
                          <a:spcPts val="0"/>
                        </a:spcAft>
                      </a:pPr>
                      <a:r>
                        <a:rPr lang="en-US" sz="2400" dirty="0">
                          <a:effectLst/>
                          <a:latin typeface="Tw Cen MT" panose="020B0602020104020603" pitchFamily="34" charset="0"/>
                        </a:rPr>
                        <a:t>Acute watery </a:t>
                      </a:r>
                      <a:r>
                        <a:rPr lang="en-US" sz="2400" dirty="0" err="1">
                          <a:effectLst/>
                          <a:latin typeface="Tw Cen MT" panose="020B0602020104020603" pitchFamily="34" charset="0"/>
                        </a:rPr>
                        <a:t>diarrhoea</a:t>
                      </a:r>
                      <a:r>
                        <a:rPr lang="en-US" sz="2400" dirty="0">
                          <a:effectLst/>
                          <a:latin typeface="Tw Cen MT" panose="020B0602020104020603" pitchFamily="34" charset="0"/>
                        </a:rPr>
                        <a:t> </a:t>
                      </a:r>
                      <a:endParaRPr lang="en-US" sz="2400" dirty="0">
                        <a:effectLst/>
                        <a:latin typeface="Tw Cen MT" panose="020B0602020104020603" pitchFamily="34" charset="0"/>
                        <a:ea typeface="Calibri" panose="020F0502020204030204" pitchFamily="34" charset="0"/>
                        <a:cs typeface="Myanmar Text" panose="020B0502040204020203" pitchFamily="34" charset="0"/>
                      </a:endParaRPr>
                    </a:p>
                  </a:txBody>
                  <a:tcPr marL="68580" marR="68580" marT="0" marB="0"/>
                </a:tc>
                <a:tc>
                  <a:txBody>
                    <a:bodyPr/>
                    <a:lstStyle/>
                    <a:p>
                      <a:pPr marL="0" marR="0">
                        <a:lnSpc>
                          <a:spcPct val="107000"/>
                        </a:lnSpc>
                        <a:spcBef>
                          <a:spcPts val="0"/>
                        </a:spcBef>
                        <a:spcAft>
                          <a:spcPts val="0"/>
                        </a:spcAft>
                      </a:pPr>
                      <a:r>
                        <a:rPr lang="en-US" sz="2400" dirty="0">
                          <a:effectLst/>
                          <a:latin typeface="Tw Cen MT" panose="020B0602020104020603" pitchFamily="34" charset="0"/>
                        </a:rPr>
                        <a:t>Acute watery </a:t>
                      </a:r>
                      <a:r>
                        <a:rPr lang="en-US" sz="2400" dirty="0" err="1">
                          <a:effectLst/>
                          <a:latin typeface="Tw Cen MT" panose="020B0602020104020603" pitchFamily="34" charset="0"/>
                        </a:rPr>
                        <a:t>diarrhoea</a:t>
                      </a:r>
                      <a:r>
                        <a:rPr lang="en-US" sz="2400" dirty="0">
                          <a:effectLst/>
                          <a:latin typeface="Tw Cen MT" panose="020B0602020104020603" pitchFamily="34" charset="0"/>
                        </a:rPr>
                        <a:t> is an illness characterized by </a:t>
                      </a:r>
                      <a:r>
                        <a:rPr lang="en-US" sz="2400" dirty="0">
                          <a:solidFill>
                            <a:srgbClr val="FF0000"/>
                          </a:solidFill>
                          <a:effectLst/>
                          <a:latin typeface="Tw Cen MT" panose="020B0602020104020603" pitchFamily="34" charset="0"/>
                        </a:rPr>
                        <a:t>three or more loose or watery (non-bloody) stools </a:t>
                      </a:r>
                      <a:r>
                        <a:rPr lang="en-US" sz="2400" dirty="0">
                          <a:effectLst/>
                          <a:latin typeface="Tw Cen MT" panose="020B0602020104020603" pitchFamily="34" charset="0"/>
                        </a:rPr>
                        <a:t>within a 24-hourperiod. </a:t>
                      </a:r>
                      <a:endParaRPr lang="en-US" sz="2400" dirty="0">
                        <a:effectLst/>
                        <a:latin typeface="Tw Cen MT" panose="020B0602020104020603" pitchFamily="34" charset="0"/>
                        <a:ea typeface="Calibri" panose="020F0502020204030204" pitchFamily="34" charset="0"/>
                        <a:cs typeface="Myanmar Text" panose="020B0502040204020203" pitchFamily="34" charset="0"/>
                      </a:endParaRPr>
                    </a:p>
                  </a:txBody>
                  <a:tcPr marL="68580" marR="68580" marT="0" marB="0"/>
                </a:tc>
                <a:extLst>
                  <a:ext uri="{0D108BD9-81ED-4DB2-BD59-A6C34878D82A}">
                    <a16:rowId xmlns:a16="http://schemas.microsoft.com/office/drawing/2014/main" val="3134354970"/>
                  </a:ext>
                </a:extLst>
              </a:tr>
              <a:tr h="840374">
                <a:tc>
                  <a:txBody>
                    <a:bodyPr/>
                    <a:lstStyle/>
                    <a:p>
                      <a:pPr marL="0" marR="0" algn="ctr">
                        <a:lnSpc>
                          <a:spcPct val="107000"/>
                        </a:lnSpc>
                        <a:spcBef>
                          <a:spcPts val="0"/>
                        </a:spcBef>
                        <a:spcAft>
                          <a:spcPts val="0"/>
                        </a:spcAft>
                      </a:pPr>
                      <a:r>
                        <a:rPr lang="en-US" sz="2400" dirty="0">
                          <a:effectLst/>
                          <a:latin typeface="Tw Cen MT" panose="020B0602020104020603" pitchFamily="34" charset="0"/>
                          <a:ea typeface="Calibri" panose="020F0502020204030204" pitchFamily="34" charset="0"/>
                          <a:cs typeface="Myanmar Text" panose="020B0502040204020203" pitchFamily="34" charset="0"/>
                        </a:rPr>
                        <a:t>2</a:t>
                      </a:r>
                    </a:p>
                  </a:txBody>
                  <a:tcPr marL="68580" marR="68580" marT="0" marB="0"/>
                </a:tc>
                <a:tc>
                  <a:txBody>
                    <a:bodyPr/>
                    <a:lstStyle/>
                    <a:p>
                      <a:pPr marL="0" marR="0">
                        <a:lnSpc>
                          <a:spcPct val="107000"/>
                        </a:lnSpc>
                        <a:spcBef>
                          <a:spcPts val="0"/>
                        </a:spcBef>
                        <a:spcAft>
                          <a:spcPts val="0"/>
                        </a:spcAft>
                      </a:pPr>
                      <a:r>
                        <a:rPr lang="en-US" sz="2400" dirty="0">
                          <a:effectLst/>
                          <a:latin typeface="Tw Cen MT" panose="020B0602020104020603" pitchFamily="34" charset="0"/>
                        </a:rPr>
                        <a:t>Suspected cholera case</a:t>
                      </a:r>
                      <a:endParaRPr lang="en-US" sz="2400" dirty="0">
                        <a:effectLst/>
                        <a:latin typeface="Tw Cen MT" panose="020B0602020104020603" pitchFamily="34" charset="0"/>
                        <a:ea typeface="Calibri" panose="020F0502020204030204" pitchFamily="34" charset="0"/>
                        <a:cs typeface="Myanmar Text" panose="020B0502040204020203" pitchFamily="34" charset="0"/>
                      </a:endParaRPr>
                    </a:p>
                  </a:txBody>
                  <a:tcPr marL="68580" marR="68580" marT="0" marB="0"/>
                </a:tc>
                <a:tc>
                  <a:txBody>
                    <a:bodyPr/>
                    <a:lstStyle/>
                    <a:p>
                      <a:pPr marL="342900" marR="0" indent="-342900">
                        <a:lnSpc>
                          <a:spcPct val="107000"/>
                        </a:lnSpc>
                        <a:spcBef>
                          <a:spcPts val="0"/>
                        </a:spcBef>
                        <a:spcAft>
                          <a:spcPts val="0"/>
                        </a:spcAft>
                        <a:buFont typeface="Arial" panose="020B0604020202020204" pitchFamily="34" charset="0"/>
                        <a:buChar char="•"/>
                      </a:pPr>
                      <a:r>
                        <a:rPr lang="en-US" sz="2400" dirty="0">
                          <a:effectLst/>
                          <a:latin typeface="Tw Cen MT" panose="020B0602020104020603" pitchFamily="34" charset="0"/>
                        </a:rPr>
                        <a:t>In areas where a cholera outbreak has not yet been declared, any person aged 2 years or older presenting with acute watery </a:t>
                      </a:r>
                      <a:r>
                        <a:rPr lang="en-US" sz="2400" dirty="0" err="1">
                          <a:effectLst/>
                          <a:latin typeface="Tw Cen MT" panose="020B0602020104020603" pitchFamily="34" charset="0"/>
                        </a:rPr>
                        <a:t>diarrhoea</a:t>
                      </a:r>
                      <a:r>
                        <a:rPr lang="en-US" sz="2400" dirty="0">
                          <a:effectLst/>
                          <a:latin typeface="Tw Cen MT" panose="020B0602020104020603" pitchFamily="34" charset="0"/>
                        </a:rPr>
                        <a:t> and severe dehydration or dying from acute watery </a:t>
                      </a:r>
                      <a:r>
                        <a:rPr lang="en-US" sz="2400" dirty="0" err="1">
                          <a:effectLst/>
                          <a:latin typeface="Tw Cen MT" panose="020B0602020104020603" pitchFamily="34" charset="0"/>
                        </a:rPr>
                        <a:t>diarrhoea</a:t>
                      </a:r>
                      <a:r>
                        <a:rPr lang="en-US" sz="2400" dirty="0">
                          <a:effectLst/>
                          <a:latin typeface="Tw Cen MT" panose="020B0602020104020603" pitchFamily="34" charset="0"/>
                        </a:rPr>
                        <a:t>.</a:t>
                      </a:r>
                    </a:p>
                    <a:p>
                      <a:pPr marL="342900" marR="0" indent="-342900">
                        <a:lnSpc>
                          <a:spcPct val="107000"/>
                        </a:lnSpc>
                        <a:spcBef>
                          <a:spcPts val="0"/>
                        </a:spcBef>
                        <a:spcAft>
                          <a:spcPts val="0"/>
                        </a:spcAft>
                        <a:buFont typeface="Arial" panose="020B0604020202020204" pitchFamily="34" charset="0"/>
                        <a:buChar char="•"/>
                      </a:pPr>
                      <a:r>
                        <a:rPr lang="en-US" sz="2400" dirty="0">
                          <a:effectLst/>
                          <a:latin typeface="Tw Cen MT" panose="020B0602020104020603" pitchFamily="34" charset="0"/>
                        </a:rPr>
                        <a:t>In areas where a cholera outbreak has been declared, any person presenting with or dying from acute watery </a:t>
                      </a:r>
                      <a:r>
                        <a:rPr lang="en-US" sz="2400" dirty="0" err="1">
                          <a:effectLst/>
                          <a:latin typeface="Tw Cen MT" panose="020B0602020104020603" pitchFamily="34" charset="0"/>
                        </a:rPr>
                        <a:t>diarrhoea</a:t>
                      </a:r>
                      <a:r>
                        <a:rPr lang="en-US" sz="2400" dirty="0">
                          <a:effectLst/>
                          <a:latin typeface="Tw Cen MT" panose="020B0602020104020603" pitchFamily="34" charset="0"/>
                        </a:rPr>
                        <a:t>. </a:t>
                      </a:r>
                      <a:endParaRPr lang="en-US" sz="2400" dirty="0">
                        <a:effectLst/>
                        <a:latin typeface="Tw Cen MT" panose="020B0602020104020603" pitchFamily="34" charset="0"/>
                        <a:ea typeface="Calibri" panose="020F0502020204030204" pitchFamily="34" charset="0"/>
                        <a:cs typeface="Myanmar Text" panose="020B0502040204020203" pitchFamily="34" charset="0"/>
                      </a:endParaRPr>
                    </a:p>
                  </a:txBody>
                  <a:tcPr marL="68580" marR="68580" marT="0" marB="0"/>
                </a:tc>
                <a:extLst>
                  <a:ext uri="{0D108BD9-81ED-4DB2-BD59-A6C34878D82A}">
                    <a16:rowId xmlns:a16="http://schemas.microsoft.com/office/drawing/2014/main" val="1136743927"/>
                  </a:ext>
                </a:extLst>
              </a:tr>
            </a:tbl>
          </a:graphicData>
        </a:graphic>
      </p:graphicFrame>
      <p:sp>
        <p:nvSpPr>
          <p:cNvPr id="5" name="Rectangle 1">
            <a:extLst>
              <a:ext uri="{FF2B5EF4-FFF2-40B4-BE49-F238E27FC236}">
                <a16:creationId xmlns:a16="http://schemas.microsoft.com/office/drawing/2014/main" id="{1883D52D-2849-45D0-BC01-3AA237A3E0FF}"/>
              </a:ext>
            </a:extLst>
          </p:cNvPr>
          <p:cNvSpPr>
            <a:spLocks noChangeArrowheads="1"/>
          </p:cNvSpPr>
          <p:nvPr/>
        </p:nvSpPr>
        <p:spPr bwMode="auto">
          <a:xfrm>
            <a:off x="-5343960" y="97795"/>
            <a:ext cx="22861102" cy="2616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100" b="1" i="0" u="sng" strike="noStrike" cap="none" normalizeH="0" baseline="0">
                <a:ln>
                  <a:noFill/>
                </a:ln>
                <a:solidFill>
                  <a:schemeClr val="tx1"/>
                </a:solidFill>
                <a:effectLst/>
                <a:latin typeface="Calibri" panose="020F0502020204030204" pitchFamily="34" charset="0"/>
                <a:ea typeface="Calibri" panose="020F0502020204030204" pitchFamily="34" charset="0"/>
                <a:cs typeface="Myanmar Text" panose="020B0502040204020203" pitchFamily="34" charset="0"/>
              </a:rPr>
              <a:t>Cholera case definition</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 name="TextBox 2">
            <a:extLst>
              <a:ext uri="{FF2B5EF4-FFF2-40B4-BE49-F238E27FC236}">
                <a16:creationId xmlns:a16="http://schemas.microsoft.com/office/drawing/2014/main" id="{E7FC7A3B-A62B-4294-985D-6F23899B199F}"/>
              </a:ext>
            </a:extLst>
          </p:cNvPr>
          <p:cNvSpPr txBox="1"/>
          <p:nvPr/>
        </p:nvSpPr>
        <p:spPr>
          <a:xfrm>
            <a:off x="662390" y="5256239"/>
            <a:ext cx="10443592" cy="400110"/>
          </a:xfrm>
          <a:prstGeom prst="rect">
            <a:avLst/>
          </a:prstGeom>
          <a:noFill/>
        </p:spPr>
        <p:txBody>
          <a:bodyPr wrap="square" rtlCol="0">
            <a:spAutoFit/>
          </a:bodyPr>
          <a:lstStyle/>
          <a:p>
            <a:r>
              <a:rPr lang="en-US" sz="1000" dirty="0">
                <a:solidFill>
                  <a:schemeClr val="dk1"/>
                </a:solidFill>
                <a:latin typeface="Tw Cen MT" panose="020B0602020104020603" pitchFamily="34" charset="0"/>
              </a:rPr>
              <a:t>Note: Children under 2 years of age can be affected by cholera and need to be treated immediately. When a cholera outbreak has been declared, children under 2 years of age who meet the cholera case definition should be recorded in the register, reported to the surveillance unit and considered in the epidemiological analysis.</a:t>
            </a:r>
          </a:p>
        </p:txBody>
      </p:sp>
      <p:pic>
        <p:nvPicPr>
          <p:cNvPr id="6" name="Picture 5">
            <a:extLst>
              <a:ext uri="{FF2B5EF4-FFF2-40B4-BE49-F238E27FC236}">
                <a16:creationId xmlns:a16="http://schemas.microsoft.com/office/drawing/2014/main" id="{8BB16237-9846-8F41-972F-A0CF33E87678}"/>
              </a:ext>
            </a:extLst>
          </p:cNvPr>
          <p:cNvPicPr>
            <a:picLocks noChangeAspect="1"/>
          </p:cNvPicPr>
          <p:nvPr/>
        </p:nvPicPr>
        <p:blipFill>
          <a:blip r:embed="rId2"/>
          <a:stretch>
            <a:fillRect/>
          </a:stretch>
        </p:blipFill>
        <p:spPr>
          <a:xfrm>
            <a:off x="10560497" y="2"/>
            <a:ext cx="1224135" cy="523724"/>
          </a:xfrm>
          <a:prstGeom prst="rect">
            <a:avLst/>
          </a:prstGeom>
        </p:spPr>
      </p:pic>
    </p:spTree>
    <p:extLst>
      <p:ext uri="{BB962C8B-B14F-4D97-AF65-F5344CB8AC3E}">
        <p14:creationId xmlns:p14="http://schemas.microsoft.com/office/powerpoint/2010/main" val="112105549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344C119C-01EF-4BA8-8F31-C5F745A40C13}"/>
              </a:ext>
            </a:extLst>
          </p:cNvPr>
          <p:cNvSpPr>
            <a:spLocks noGrp="1"/>
          </p:cNvSpPr>
          <p:nvPr>
            <p:ph type="dt" sz="half" idx="10"/>
          </p:nvPr>
        </p:nvSpPr>
        <p:spPr/>
        <p:txBody>
          <a:bodyPr/>
          <a:lstStyle/>
          <a:p>
            <a:fld id="{5E775253-D736-4A50-B1F9-3BF6AD6A71F1}" type="datetime1">
              <a:rPr lang="en-US" smtClean="0"/>
              <a:t>5/11/2023</a:t>
            </a:fld>
            <a:endParaRPr lang="en-US"/>
          </a:p>
        </p:txBody>
      </p:sp>
      <p:sp>
        <p:nvSpPr>
          <p:cNvPr id="5" name="Footer Placeholder 4">
            <a:extLst>
              <a:ext uri="{FF2B5EF4-FFF2-40B4-BE49-F238E27FC236}">
                <a16:creationId xmlns:a16="http://schemas.microsoft.com/office/drawing/2014/main" id="{C92DF321-596F-497D-89E0-8A3D148A0FC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29464C4-F45C-404F-882F-0D06B499C1CC}"/>
              </a:ext>
            </a:extLst>
          </p:cNvPr>
          <p:cNvSpPr>
            <a:spLocks noGrp="1"/>
          </p:cNvSpPr>
          <p:nvPr>
            <p:ph type="sldNum" sz="quarter" idx="12"/>
          </p:nvPr>
        </p:nvSpPr>
        <p:spPr/>
        <p:txBody>
          <a:bodyPr/>
          <a:lstStyle/>
          <a:p>
            <a:pPr defTabSz="912788">
              <a:defRPr/>
            </a:pPr>
            <a:fld id="{7698B45C-09C7-497B-9261-07F290CB2D4C}" type="slidenum">
              <a:rPr lang="en-US" smtClean="0">
                <a:solidFill>
                  <a:prstClr val="white"/>
                </a:solidFill>
              </a:rPr>
              <a:pPr defTabSz="912788">
                <a:defRPr/>
              </a:pPr>
              <a:t>8</a:t>
            </a:fld>
            <a:endParaRPr lang="en-US" dirty="0">
              <a:solidFill>
                <a:prstClr val="white"/>
              </a:solidFill>
            </a:endParaRPr>
          </a:p>
        </p:txBody>
      </p:sp>
      <p:graphicFrame>
        <p:nvGraphicFramePr>
          <p:cNvPr id="7" name="Content Placeholder 3">
            <a:extLst>
              <a:ext uri="{FF2B5EF4-FFF2-40B4-BE49-F238E27FC236}">
                <a16:creationId xmlns:a16="http://schemas.microsoft.com/office/drawing/2014/main" id="{7DCB96F6-DEBF-4045-8E85-B13BB61F3D71}"/>
              </a:ext>
            </a:extLst>
          </p:cNvPr>
          <p:cNvGraphicFramePr>
            <a:graphicFrameLocks noGrp="1"/>
          </p:cNvGraphicFramePr>
          <p:nvPr>
            <p:ph idx="1"/>
            <p:extLst>
              <p:ext uri="{D42A27DB-BD31-4B8C-83A1-F6EECF244321}">
                <p14:modId xmlns:p14="http://schemas.microsoft.com/office/powerpoint/2010/main" val="2107035786"/>
              </p:ext>
            </p:extLst>
          </p:nvPr>
        </p:nvGraphicFramePr>
        <p:xfrm>
          <a:off x="515380" y="692696"/>
          <a:ext cx="11161240" cy="4920833"/>
        </p:xfrm>
        <a:graphic>
          <a:graphicData uri="http://schemas.openxmlformats.org/drawingml/2006/table">
            <a:tbl>
              <a:tblPr firstRow="1" firstCol="1" bandRow="1" bandCol="1">
                <a:tableStyleId>{5C22544A-7EE6-4342-B048-85BDC9FD1C3A}</a:tableStyleId>
              </a:tblPr>
              <a:tblGrid>
                <a:gridCol w="760411">
                  <a:extLst>
                    <a:ext uri="{9D8B030D-6E8A-4147-A177-3AD203B41FA5}">
                      <a16:colId xmlns:a16="http://schemas.microsoft.com/office/drawing/2014/main" val="1059217389"/>
                    </a:ext>
                  </a:extLst>
                </a:gridCol>
                <a:gridCol w="1723865">
                  <a:extLst>
                    <a:ext uri="{9D8B030D-6E8A-4147-A177-3AD203B41FA5}">
                      <a16:colId xmlns:a16="http://schemas.microsoft.com/office/drawing/2014/main" val="1367095617"/>
                    </a:ext>
                  </a:extLst>
                </a:gridCol>
                <a:gridCol w="8676964">
                  <a:extLst>
                    <a:ext uri="{9D8B030D-6E8A-4147-A177-3AD203B41FA5}">
                      <a16:colId xmlns:a16="http://schemas.microsoft.com/office/drawing/2014/main" val="1217624630"/>
                    </a:ext>
                  </a:extLst>
                </a:gridCol>
              </a:tblGrid>
              <a:tr h="1258618">
                <a:tc>
                  <a:txBody>
                    <a:bodyPr/>
                    <a:lstStyle/>
                    <a:p>
                      <a:pPr marL="0" marR="0" algn="ctr">
                        <a:lnSpc>
                          <a:spcPct val="107000"/>
                        </a:lnSpc>
                        <a:spcBef>
                          <a:spcPts val="0"/>
                        </a:spcBef>
                        <a:spcAft>
                          <a:spcPts val="0"/>
                        </a:spcAft>
                      </a:pPr>
                      <a:r>
                        <a:rPr lang="en-US" sz="2400" dirty="0">
                          <a:effectLst/>
                          <a:latin typeface="Tw Cen MT" panose="020B0602020104020603" pitchFamily="34" charset="0"/>
                        </a:rPr>
                        <a:t>No</a:t>
                      </a:r>
                      <a:endParaRPr lang="en-US" sz="2400" dirty="0">
                        <a:effectLst/>
                        <a:latin typeface="Tw Cen MT" panose="020B0602020104020603" pitchFamily="34" charset="0"/>
                        <a:ea typeface="Calibri" panose="020F0502020204030204" pitchFamily="34" charset="0"/>
                        <a:cs typeface="Myanmar Text" panose="020B0502040204020203" pitchFamily="34" charset="0"/>
                      </a:endParaRPr>
                    </a:p>
                  </a:txBody>
                  <a:tcPr marL="68580" marR="68580" marT="0" marB="0" anchor="ctr"/>
                </a:tc>
                <a:tc>
                  <a:txBody>
                    <a:bodyPr/>
                    <a:lstStyle/>
                    <a:p>
                      <a:pPr marL="0" marR="0" algn="ctr">
                        <a:lnSpc>
                          <a:spcPct val="107000"/>
                        </a:lnSpc>
                        <a:spcBef>
                          <a:spcPts val="0"/>
                        </a:spcBef>
                        <a:spcAft>
                          <a:spcPts val="0"/>
                        </a:spcAft>
                      </a:pPr>
                      <a:r>
                        <a:rPr lang="en-US" sz="2400" dirty="0">
                          <a:effectLst/>
                          <a:latin typeface="Tw Cen MT" panose="020B0602020104020603" pitchFamily="34" charset="0"/>
                        </a:rPr>
                        <a:t>DISEASE / SYNDROME</a:t>
                      </a:r>
                      <a:endParaRPr lang="en-US" sz="2400" dirty="0">
                        <a:effectLst/>
                        <a:latin typeface="Tw Cen MT" panose="020B0602020104020603" pitchFamily="34" charset="0"/>
                        <a:ea typeface="Calibri" panose="020F0502020204030204" pitchFamily="34" charset="0"/>
                        <a:cs typeface="Myanmar Text" panose="020B0502040204020203" pitchFamily="34" charset="0"/>
                      </a:endParaRPr>
                    </a:p>
                  </a:txBody>
                  <a:tcPr marL="68580" marR="68580" marT="0" marB="0" anchor="ctr"/>
                </a:tc>
                <a:tc>
                  <a:txBody>
                    <a:bodyPr/>
                    <a:lstStyle/>
                    <a:p>
                      <a:pPr marL="0" marR="0" algn="ctr">
                        <a:lnSpc>
                          <a:spcPct val="107000"/>
                        </a:lnSpc>
                        <a:spcBef>
                          <a:spcPts val="0"/>
                        </a:spcBef>
                        <a:spcAft>
                          <a:spcPts val="0"/>
                        </a:spcAft>
                      </a:pPr>
                      <a:r>
                        <a:rPr lang="en-US" sz="2400" dirty="0">
                          <a:effectLst/>
                          <a:latin typeface="Tw Cen MT" panose="020B0602020104020603" pitchFamily="34" charset="0"/>
                        </a:rPr>
                        <a:t>DEFINITION</a:t>
                      </a:r>
                      <a:endParaRPr lang="en-US" sz="2400" dirty="0">
                        <a:effectLst/>
                        <a:latin typeface="Tw Cen MT" panose="020B0602020104020603" pitchFamily="34" charset="0"/>
                        <a:ea typeface="Calibri" panose="020F0502020204030204" pitchFamily="34" charset="0"/>
                        <a:cs typeface="Myanmar Text" panose="020B0502040204020203" pitchFamily="34" charset="0"/>
                      </a:endParaRPr>
                    </a:p>
                  </a:txBody>
                  <a:tcPr marL="68580" marR="68580" marT="0" marB="0" anchor="ctr"/>
                </a:tc>
                <a:extLst>
                  <a:ext uri="{0D108BD9-81ED-4DB2-BD59-A6C34878D82A}">
                    <a16:rowId xmlns:a16="http://schemas.microsoft.com/office/drawing/2014/main" val="1863236176"/>
                  </a:ext>
                </a:extLst>
              </a:tr>
              <a:tr h="1333670">
                <a:tc>
                  <a:txBody>
                    <a:bodyPr/>
                    <a:lstStyle/>
                    <a:p>
                      <a:pPr marL="0" marR="0" algn="ctr">
                        <a:lnSpc>
                          <a:spcPct val="107000"/>
                        </a:lnSpc>
                        <a:spcBef>
                          <a:spcPts val="0"/>
                        </a:spcBef>
                        <a:spcAft>
                          <a:spcPts val="0"/>
                        </a:spcAft>
                      </a:pPr>
                      <a:endParaRPr lang="en-US" sz="2400" dirty="0">
                        <a:effectLst/>
                        <a:latin typeface="Tw Cen MT" panose="020B0602020104020603" pitchFamily="34" charset="0"/>
                      </a:endParaRPr>
                    </a:p>
                    <a:p>
                      <a:pPr marL="0" marR="0" algn="ctr">
                        <a:lnSpc>
                          <a:spcPct val="107000"/>
                        </a:lnSpc>
                        <a:spcBef>
                          <a:spcPts val="0"/>
                        </a:spcBef>
                        <a:spcAft>
                          <a:spcPts val="0"/>
                        </a:spcAft>
                      </a:pPr>
                      <a:r>
                        <a:rPr lang="en-US" sz="2400" dirty="0">
                          <a:effectLst/>
                          <a:latin typeface="Tw Cen MT" panose="020B0602020104020603" pitchFamily="34" charset="0"/>
                          <a:ea typeface="Calibri" panose="020F0502020204030204" pitchFamily="34" charset="0"/>
                          <a:cs typeface="Myanmar Text" panose="020B0502040204020203" pitchFamily="34" charset="0"/>
                        </a:rPr>
                        <a:t>3</a:t>
                      </a:r>
                    </a:p>
                  </a:txBody>
                  <a:tcPr marL="68580" marR="68580" marT="0" marB="0"/>
                </a:tc>
                <a:tc>
                  <a:txBody>
                    <a:bodyPr/>
                    <a:lstStyle/>
                    <a:p>
                      <a:pPr marL="0" marR="0">
                        <a:lnSpc>
                          <a:spcPct val="107000"/>
                        </a:lnSpc>
                        <a:spcBef>
                          <a:spcPts val="0"/>
                        </a:spcBef>
                        <a:spcAft>
                          <a:spcPts val="0"/>
                        </a:spcAft>
                      </a:pPr>
                      <a:r>
                        <a:rPr lang="en-US" sz="2400" dirty="0">
                          <a:effectLst/>
                          <a:latin typeface="Tw Cen MT" panose="020B0602020104020603" pitchFamily="34" charset="0"/>
                          <a:ea typeface="Calibri" panose="020F0502020204030204" pitchFamily="34" charset="0"/>
                          <a:cs typeface="Myanmar Text" panose="020B0502040204020203" pitchFamily="34" charset="0"/>
                        </a:rPr>
                        <a:t>Severe dehydration</a:t>
                      </a:r>
                    </a:p>
                  </a:txBody>
                  <a:tcPr marL="68580" marR="68580" marT="0" marB="0"/>
                </a:tc>
                <a:tc>
                  <a:txBody>
                    <a:bodyPr/>
                    <a:lstStyle/>
                    <a:p>
                      <a:pPr marL="0" marR="0">
                        <a:lnSpc>
                          <a:spcPct val="107000"/>
                        </a:lnSpc>
                        <a:spcBef>
                          <a:spcPts val="0"/>
                        </a:spcBef>
                        <a:spcAft>
                          <a:spcPts val="0"/>
                        </a:spcAft>
                      </a:pPr>
                      <a:r>
                        <a:rPr lang="en-US" sz="2400" dirty="0">
                          <a:effectLst/>
                          <a:latin typeface="Tw Cen MT" panose="020B0602020104020603" pitchFamily="34" charset="0"/>
                          <a:ea typeface="Calibri" panose="020F0502020204030204" pitchFamily="34" charset="0"/>
                          <a:cs typeface="Myanmar Text" panose="020B0502040204020203" pitchFamily="34" charset="0"/>
                        </a:rPr>
                        <a:t>A person presenting with:</a:t>
                      </a:r>
                    </a:p>
                    <a:p>
                      <a:pPr marL="0" marR="0">
                        <a:lnSpc>
                          <a:spcPct val="107000"/>
                        </a:lnSpc>
                        <a:spcBef>
                          <a:spcPts val="0"/>
                        </a:spcBef>
                        <a:spcAft>
                          <a:spcPts val="0"/>
                        </a:spcAft>
                      </a:pPr>
                      <a:r>
                        <a:rPr lang="en-US" sz="2400" dirty="0">
                          <a:solidFill>
                            <a:srgbClr val="FF0000"/>
                          </a:solidFill>
                          <a:effectLst/>
                          <a:latin typeface="Tw Cen MT" panose="020B0602020104020603" pitchFamily="34" charset="0"/>
                          <a:ea typeface="Calibri" panose="020F0502020204030204" pitchFamily="34" charset="0"/>
                          <a:cs typeface="Myanmar Text" panose="020B0502040204020203" pitchFamily="34" charset="0"/>
                        </a:rPr>
                        <a:t>one or more of the following danger signs</a:t>
                      </a:r>
                      <a:r>
                        <a:rPr lang="en-US" sz="2400" dirty="0">
                          <a:effectLst/>
                          <a:latin typeface="Tw Cen MT" panose="020B0602020104020603" pitchFamily="34" charset="0"/>
                          <a:ea typeface="Calibri" panose="020F0502020204030204" pitchFamily="34" charset="0"/>
                          <a:cs typeface="Myanmar Text" panose="020B0502040204020203" pitchFamily="34" charset="0"/>
                        </a:rPr>
                        <a:t>: </a:t>
                      </a:r>
                      <a:r>
                        <a:rPr lang="en-US" sz="2400" dirty="0">
                          <a:solidFill>
                            <a:srgbClr val="FF0000"/>
                          </a:solidFill>
                          <a:effectLst/>
                          <a:latin typeface="Tw Cen MT" panose="020B0602020104020603" pitchFamily="34" charset="0"/>
                          <a:ea typeface="Calibri" panose="020F0502020204030204" pitchFamily="34" charset="0"/>
                          <a:cs typeface="Myanmar Text" panose="020B0502040204020203" pitchFamily="34" charset="0"/>
                        </a:rPr>
                        <a:t>lethargy</a:t>
                      </a:r>
                      <a:r>
                        <a:rPr lang="en-US" sz="2400" dirty="0">
                          <a:effectLst/>
                          <a:latin typeface="Tw Cen MT" panose="020B0602020104020603" pitchFamily="34" charset="0"/>
                          <a:ea typeface="Calibri" panose="020F0502020204030204" pitchFamily="34" charset="0"/>
                          <a:cs typeface="Myanmar Text" panose="020B0502040204020203" pitchFamily="34" charset="0"/>
                        </a:rPr>
                        <a:t>, </a:t>
                      </a:r>
                      <a:r>
                        <a:rPr lang="en-US" sz="2400" dirty="0">
                          <a:solidFill>
                            <a:srgbClr val="FF0000"/>
                          </a:solidFill>
                          <a:effectLst/>
                          <a:latin typeface="Tw Cen MT" panose="020B0602020104020603" pitchFamily="34" charset="0"/>
                          <a:ea typeface="Calibri" panose="020F0502020204030204" pitchFamily="34" charset="0"/>
                          <a:cs typeface="Myanmar Text" panose="020B0502040204020203" pitchFamily="34" charset="0"/>
                        </a:rPr>
                        <a:t>loss of consciousness</a:t>
                      </a:r>
                      <a:r>
                        <a:rPr lang="en-US" sz="2400" dirty="0">
                          <a:effectLst/>
                          <a:latin typeface="Tw Cen MT" panose="020B0602020104020603" pitchFamily="34" charset="0"/>
                          <a:ea typeface="Calibri" panose="020F0502020204030204" pitchFamily="34" charset="0"/>
                          <a:cs typeface="Myanmar Text" panose="020B0502040204020203" pitchFamily="34" charset="0"/>
                        </a:rPr>
                        <a:t>; </a:t>
                      </a:r>
                      <a:r>
                        <a:rPr lang="en-US" sz="2400" dirty="0">
                          <a:solidFill>
                            <a:srgbClr val="FF0000"/>
                          </a:solidFill>
                          <a:effectLst/>
                          <a:latin typeface="Tw Cen MT" panose="020B0602020104020603" pitchFamily="34" charset="0"/>
                          <a:ea typeface="Calibri" panose="020F0502020204030204" pitchFamily="34" charset="0"/>
                          <a:cs typeface="Myanmar Text" panose="020B0502040204020203" pitchFamily="34" charset="0"/>
                        </a:rPr>
                        <a:t>absent or weak pulse</a:t>
                      </a:r>
                      <a:r>
                        <a:rPr lang="en-US" sz="2400" dirty="0">
                          <a:effectLst/>
                          <a:latin typeface="Tw Cen MT" panose="020B0602020104020603" pitchFamily="34" charset="0"/>
                          <a:ea typeface="Calibri" panose="020F0502020204030204" pitchFamily="34" charset="0"/>
                          <a:cs typeface="Myanmar Text" panose="020B0502040204020203" pitchFamily="34" charset="0"/>
                        </a:rPr>
                        <a:t>; </a:t>
                      </a:r>
                      <a:r>
                        <a:rPr lang="en-US" sz="2400" dirty="0">
                          <a:solidFill>
                            <a:srgbClr val="FF0000"/>
                          </a:solidFill>
                          <a:effectLst/>
                          <a:latin typeface="Tw Cen MT" panose="020B0602020104020603" pitchFamily="34" charset="0"/>
                          <a:ea typeface="Calibri" panose="020F0502020204030204" pitchFamily="34" charset="0"/>
                          <a:cs typeface="Myanmar Text" panose="020B0502040204020203" pitchFamily="34" charset="0"/>
                        </a:rPr>
                        <a:t>respiratory distress</a:t>
                      </a:r>
                    </a:p>
                    <a:p>
                      <a:pPr marL="0" marR="0">
                        <a:lnSpc>
                          <a:spcPct val="107000"/>
                        </a:lnSpc>
                        <a:spcBef>
                          <a:spcPts val="0"/>
                        </a:spcBef>
                        <a:spcAft>
                          <a:spcPts val="0"/>
                        </a:spcAft>
                      </a:pPr>
                      <a:r>
                        <a:rPr lang="en-US" sz="2400" dirty="0">
                          <a:effectLst/>
                          <a:latin typeface="Tw Cen MT" panose="020B0602020104020603" pitchFamily="34" charset="0"/>
                          <a:ea typeface="Calibri" panose="020F0502020204030204" pitchFamily="34" charset="0"/>
                          <a:cs typeface="Myanmar Text" panose="020B0502040204020203" pitchFamily="34" charset="0"/>
                        </a:rPr>
                        <a:t>OR</a:t>
                      </a:r>
                    </a:p>
                    <a:p>
                      <a:pPr marL="0" marR="0">
                        <a:lnSpc>
                          <a:spcPct val="107000"/>
                        </a:lnSpc>
                        <a:spcBef>
                          <a:spcPts val="0"/>
                        </a:spcBef>
                        <a:spcAft>
                          <a:spcPts val="0"/>
                        </a:spcAft>
                      </a:pPr>
                      <a:r>
                        <a:rPr lang="en-US" sz="2400" dirty="0">
                          <a:solidFill>
                            <a:srgbClr val="FF0000"/>
                          </a:solidFill>
                          <a:effectLst/>
                          <a:latin typeface="Tw Cen MT" panose="020B0602020104020603" pitchFamily="34" charset="0"/>
                          <a:ea typeface="Calibri" panose="020F0502020204030204" pitchFamily="34" charset="0"/>
                          <a:cs typeface="Myanmar Text" panose="020B0502040204020203" pitchFamily="34" charset="0"/>
                        </a:rPr>
                        <a:t>at least two of the following signs</a:t>
                      </a:r>
                      <a:r>
                        <a:rPr lang="en-US" sz="2400" dirty="0">
                          <a:effectLst/>
                          <a:latin typeface="Tw Cen MT" panose="020B0602020104020603" pitchFamily="34" charset="0"/>
                          <a:ea typeface="Calibri" panose="020F0502020204030204" pitchFamily="34" charset="0"/>
                          <a:cs typeface="Myanmar Text" panose="020B0502040204020203" pitchFamily="34" charset="0"/>
                        </a:rPr>
                        <a:t>: </a:t>
                      </a:r>
                      <a:r>
                        <a:rPr lang="en-US" sz="2400" dirty="0">
                          <a:solidFill>
                            <a:srgbClr val="FF0000"/>
                          </a:solidFill>
                          <a:effectLst/>
                          <a:latin typeface="Tw Cen MT" panose="020B0602020104020603" pitchFamily="34" charset="0"/>
                          <a:ea typeface="Calibri" panose="020F0502020204030204" pitchFamily="34" charset="0"/>
                          <a:cs typeface="Myanmar Text" panose="020B0502040204020203" pitchFamily="34" charset="0"/>
                        </a:rPr>
                        <a:t>sunken eyes</a:t>
                      </a:r>
                      <a:r>
                        <a:rPr lang="en-US" sz="2400" dirty="0">
                          <a:effectLst/>
                          <a:latin typeface="Tw Cen MT" panose="020B0602020104020603" pitchFamily="34" charset="0"/>
                          <a:ea typeface="Calibri" panose="020F0502020204030204" pitchFamily="34" charset="0"/>
                          <a:cs typeface="Myanmar Text" panose="020B0502040204020203" pitchFamily="34" charset="0"/>
                        </a:rPr>
                        <a:t>; </a:t>
                      </a:r>
                      <a:r>
                        <a:rPr lang="en-US" sz="2400" dirty="0">
                          <a:solidFill>
                            <a:srgbClr val="FF0000"/>
                          </a:solidFill>
                          <a:effectLst/>
                          <a:latin typeface="Tw Cen MT" panose="020B0602020104020603" pitchFamily="34" charset="0"/>
                          <a:ea typeface="Calibri" panose="020F0502020204030204" pitchFamily="34" charset="0"/>
                          <a:cs typeface="Myanmar Text" panose="020B0502040204020203" pitchFamily="34" charset="0"/>
                        </a:rPr>
                        <a:t>unable to drink or drinking poorly</a:t>
                      </a:r>
                      <a:r>
                        <a:rPr lang="en-US" sz="2400" dirty="0">
                          <a:effectLst/>
                          <a:latin typeface="Tw Cen MT" panose="020B0602020104020603" pitchFamily="34" charset="0"/>
                          <a:ea typeface="Calibri" panose="020F0502020204030204" pitchFamily="34" charset="0"/>
                          <a:cs typeface="Myanmar Text" panose="020B0502040204020203" pitchFamily="34" charset="0"/>
                        </a:rPr>
                        <a:t>; </a:t>
                      </a:r>
                      <a:r>
                        <a:rPr lang="en-US" sz="2400" dirty="0">
                          <a:solidFill>
                            <a:srgbClr val="FF0000"/>
                          </a:solidFill>
                          <a:effectLst/>
                          <a:latin typeface="Tw Cen MT" panose="020B0602020104020603" pitchFamily="34" charset="0"/>
                          <a:ea typeface="Calibri" panose="020F0502020204030204" pitchFamily="34" charset="0"/>
                          <a:cs typeface="Myanmar Text" panose="020B0502040204020203" pitchFamily="34" charset="0"/>
                        </a:rPr>
                        <a:t>skin pinch going back very slowly</a:t>
                      </a:r>
                      <a:r>
                        <a:rPr lang="en-US" sz="2400" dirty="0">
                          <a:effectLst/>
                          <a:latin typeface="Tw Cen MT" panose="020B0602020104020603" pitchFamily="34" charset="0"/>
                          <a:ea typeface="Calibri" panose="020F0502020204030204" pitchFamily="34" charset="0"/>
                          <a:cs typeface="Myanmar Text" panose="020B0502040204020203" pitchFamily="34" charset="0"/>
                        </a:rPr>
                        <a:t> (&gt;2 seconds).</a:t>
                      </a:r>
                    </a:p>
                  </a:txBody>
                  <a:tcPr marL="68580" marR="68580" marT="0" marB="0"/>
                </a:tc>
                <a:extLst>
                  <a:ext uri="{0D108BD9-81ED-4DB2-BD59-A6C34878D82A}">
                    <a16:rowId xmlns:a16="http://schemas.microsoft.com/office/drawing/2014/main" val="581669347"/>
                  </a:ext>
                </a:extLst>
              </a:tr>
              <a:tr h="1333670">
                <a:tc>
                  <a:txBody>
                    <a:bodyPr/>
                    <a:lstStyle/>
                    <a:p>
                      <a:pPr marL="0" marR="0" algn="ctr">
                        <a:lnSpc>
                          <a:spcPct val="107000"/>
                        </a:lnSpc>
                        <a:spcBef>
                          <a:spcPts val="0"/>
                        </a:spcBef>
                        <a:spcAft>
                          <a:spcPts val="0"/>
                        </a:spcAft>
                      </a:pPr>
                      <a:r>
                        <a:rPr lang="en-US" sz="2400" dirty="0">
                          <a:effectLst/>
                          <a:latin typeface="Tw Cen MT" panose="020B0602020104020603" pitchFamily="34" charset="0"/>
                          <a:ea typeface="Calibri" panose="020F0502020204030204" pitchFamily="34" charset="0"/>
                          <a:cs typeface="Myanmar Text" panose="020B0502040204020203" pitchFamily="34" charset="0"/>
                        </a:rPr>
                        <a:t>4</a:t>
                      </a:r>
                    </a:p>
                  </a:txBody>
                  <a:tcPr marL="68580" marR="68580" marT="0" marB="0"/>
                </a:tc>
                <a:tc>
                  <a:txBody>
                    <a:bodyPr/>
                    <a:lstStyle/>
                    <a:p>
                      <a:pPr marL="0" marR="0">
                        <a:lnSpc>
                          <a:spcPct val="107000"/>
                        </a:lnSpc>
                        <a:spcBef>
                          <a:spcPts val="0"/>
                        </a:spcBef>
                        <a:spcAft>
                          <a:spcPts val="0"/>
                        </a:spcAft>
                      </a:pPr>
                      <a:r>
                        <a:rPr lang="en-US" sz="2400" dirty="0">
                          <a:effectLst/>
                          <a:latin typeface="Tw Cen MT" panose="020B0602020104020603" pitchFamily="34" charset="0"/>
                          <a:ea typeface="Calibri" panose="020F0502020204030204" pitchFamily="34" charset="0"/>
                          <a:cs typeface="Myanmar Text" panose="020B0502040204020203" pitchFamily="34" charset="0"/>
                        </a:rPr>
                        <a:t>Confirmed cholera case</a:t>
                      </a:r>
                    </a:p>
                  </a:txBody>
                  <a:tcPr marL="68580" marR="68580" marT="0" marB="0"/>
                </a:tc>
                <a:tc>
                  <a:txBody>
                    <a:bodyPr/>
                    <a:lstStyle/>
                    <a:p>
                      <a:pPr marL="0" marR="0">
                        <a:lnSpc>
                          <a:spcPct val="107000"/>
                        </a:lnSpc>
                        <a:spcBef>
                          <a:spcPts val="0"/>
                        </a:spcBef>
                        <a:spcAft>
                          <a:spcPts val="0"/>
                        </a:spcAft>
                      </a:pPr>
                      <a:r>
                        <a:rPr lang="en-US" sz="2400" dirty="0">
                          <a:effectLst/>
                          <a:latin typeface="Tw Cen MT" panose="020B0602020104020603" pitchFamily="34" charset="0"/>
                          <a:ea typeface="Calibri" panose="020F0502020204030204" pitchFamily="34" charset="0"/>
                          <a:cs typeface="Myanmar Text" panose="020B0502040204020203" pitchFamily="34" charset="0"/>
                        </a:rPr>
                        <a:t>A suspected case with V. cholerae O1 or O139 confirmed by culture or PCR. </a:t>
                      </a:r>
                    </a:p>
                  </a:txBody>
                  <a:tcPr marL="68580" marR="68580" marT="0" marB="0"/>
                </a:tc>
                <a:extLst>
                  <a:ext uri="{0D108BD9-81ED-4DB2-BD59-A6C34878D82A}">
                    <a16:rowId xmlns:a16="http://schemas.microsoft.com/office/drawing/2014/main" val="4091794753"/>
                  </a:ext>
                </a:extLst>
              </a:tr>
            </a:tbl>
          </a:graphicData>
        </a:graphic>
      </p:graphicFrame>
      <p:pic>
        <p:nvPicPr>
          <p:cNvPr id="2" name="Picture 1">
            <a:extLst>
              <a:ext uri="{FF2B5EF4-FFF2-40B4-BE49-F238E27FC236}">
                <a16:creationId xmlns:a16="http://schemas.microsoft.com/office/drawing/2014/main" id="{E472B498-ECA2-C761-F22D-6ED07DD31378}"/>
              </a:ext>
            </a:extLst>
          </p:cNvPr>
          <p:cNvPicPr>
            <a:picLocks noChangeAspect="1"/>
          </p:cNvPicPr>
          <p:nvPr/>
        </p:nvPicPr>
        <p:blipFill>
          <a:blip r:embed="rId2"/>
          <a:stretch>
            <a:fillRect/>
          </a:stretch>
        </p:blipFill>
        <p:spPr>
          <a:xfrm>
            <a:off x="10560497" y="2"/>
            <a:ext cx="1224135" cy="523724"/>
          </a:xfrm>
          <a:prstGeom prst="rect">
            <a:avLst/>
          </a:prstGeom>
        </p:spPr>
      </p:pic>
    </p:spTree>
    <p:extLst>
      <p:ext uri="{BB962C8B-B14F-4D97-AF65-F5344CB8AC3E}">
        <p14:creationId xmlns:p14="http://schemas.microsoft.com/office/powerpoint/2010/main" val="406433510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344C119C-01EF-4BA8-8F31-C5F745A40C13}"/>
              </a:ext>
            </a:extLst>
          </p:cNvPr>
          <p:cNvSpPr>
            <a:spLocks noGrp="1"/>
          </p:cNvSpPr>
          <p:nvPr>
            <p:ph type="dt" sz="half" idx="10"/>
          </p:nvPr>
        </p:nvSpPr>
        <p:spPr/>
        <p:txBody>
          <a:bodyPr/>
          <a:lstStyle/>
          <a:p>
            <a:fld id="{5E775253-D736-4A50-B1F9-3BF6AD6A71F1}" type="datetime1">
              <a:rPr lang="en-US" smtClean="0"/>
              <a:t>5/11/2023</a:t>
            </a:fld>
            <a:endParaRPr lang="en-US"/>
          </a:p>
        </p:txBody>
      </p:sp>
      <p:sp>
        <p:nvSpPr>
          <p:cNvPr id="5" name="Footer Placeholder 4">
            <a:extLst>
              <a:ext uri="{FF2B5EF4-FFF2-40B4-BE49-F238E27FC236}">
                <a16:creationId xmlns:a16="http://schemas.microsoft.com/office/drawing/2014/main" id="{C92DF321-596F-497D-89E0-8A3D148A0FC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29464C4-F45C-404F-882F-0D06B499C1CC}"/>
              </a:ext>
            </a:extLst>
          </p:cNvPr>
          <p:cNvSpPr>
            <a:spLocks noGrp="1"/>
          </p:cNvSpPr>
          <p:nvPr>
            <p:ph type="sldNum" sz="quarter" idx="12"/>
          </p:nvPr>
        </p:nvSpPr>
        <p:spPr/>
        <p:txBody>
          <a:bodyPr/>
          <a:lstStyle/>
          <a:p>
            <a:pPr defTabSz="912788">
              <a:defRPr/>
            </a:pPr>
            <a:fld id="{7698B45C-09C7-497B-9261-07F290CB2D4C}" type="slidenum">
              <a:rPr lang="en-US" smtClean="0">
                <a:solidFill>
                  <a:prstClr val="white"/>
                </a:solidFill>
              </a:rPr>
              <a:pPr defTabSz="912788">
                <a:defRPr/>
              </a:pPr>
              <a:t>9</a:t>
            </a:fld>
            <a:endParaRPr lang="en-US" dirty="0">
              <a:solidFill>
                <a:prstClr val="white"/>
              </a:solidFill>
            </a:endParaRPr>
          </a:p>
        </p:txBody>
      </p:sp>
      <p:graphicFrame>
        <p:nvGraphicFramePr>
          <p:cNvPr id="7" name="Content Placeholder 3">
            <a:extLst>
              <a:ext uri="{FF2B5EF4-FFF2-40B4-BE49-F238E27FC236}">
                <a16:creationId xmlns:a16="http://schemas.microsoft.com/office/drawing/2014/main" id="{7DCB96F6-DEBF-4045-8E85-B13BB61F3D71}"/>
              </a:ext>
            </a:extLst>
          </p:cNvPr>
          <p:cNvGraphicFramePr>
            <a:graphicFrameLocks noGrp="1"/>
          </p:cNvGraphicFramePr>
          <p:nvPr>
            <p:ph idx="1"/>
            <p:extLst>
              <p:ext uri="{D42A27DB-BD31-4B8C-83A1-F6EECF244321}">
                <p14:modId xmlns:p14="http://schemas.microsoft.com/office/powerpoint/2010/main" val="3787368200"/>
              </p:ext>
            </p:extLst>
          </p:nvPr>
        </p:nvGraphicFramePr>
        <p:xfrm>
          <a:off x="515380" y="692696"/>
          <a:ext cx="11161240" cy="5832856"/>
        </p:xfrm>
        <a:graphic>
          <a:graphicData uri="http://schemas.openxmlformats.org/drawingml/2006/table">
            <a:tbl>
              <a:tblPr firstRow="1" firstCol="1" bandRow="1" bandCol="1">
                <a:tableStyleId>{5C22544A-7EE6-4342-B048-85BDC9FD1C3A}</a:tableStyleId>
              </a:tblPr>
              <a:tblGrid>
                <a:gridCol w="760411">
                  <a:extLst>
                    <a:ext uri="{9D8B030D-6E8A-4147-A177-3AD203B41FA5}">
                      <a16:colId xmlns:a16="http://schemas.microsoft.com/office/drawing/2014/main" val="1059217389"/>
                    </a:ext>
                  </a:extLst>
                </a:gridCol>
                <a:gridCol w="1219809">
                  <a:extLst>
                    <a:ext uri="{9D8B030D-6E8A-4147-A177-3AD203B41FA5}">
                      <a16:colId xmlns:a16="http://schemas.microsoft.com/office/drawing/2014/main" val="1367095617"/>
                    </a:ext>
                  </a:extLst>
                </a:gridCol>
                <a:gridCol w="9181020">
                  <a:extLst>
                    <a:ext uri="{9D8B030D-6E8A-4147-A177-3AD203B41FA5}">
                      <a16:colId xmlns:a16="http://schemas.microsoft.com/office/drawing/2014/main" val="1217624630"/>
                    </a:ext>
                  </a:extLst>
                </a:gridCol>
              </a:tblGrid>
              <a:tr h="1258618">
                <a:tc>
                  <a:txBody>
                    <a:bodyPr/>
                    <a:lstStyle/>
                    <a:p>
                      <a:pPr marL="0" marR="0" algn="ctr">
                        <a:lnSpc>
                          <a:spcPct val="107000"/>
                        </a:lnSpc>
                        <a:spcBef>
                          <a:spcPts val="0"/>
                        </a:spcBef>
                        <a:spcAft>
                          <a:spcPts val="0"/>
                        </a:spcAft>
                      </a:pPr>
                      <a:r>
                        <a:rPr lang="en-US" sz="2400" dirty="0">
                          <a:effectLst/>
                          <a:latin typeface="Tw Cen MT" panose="020B0602020104020603" pitchFamily="34" charset="0"/>
                        </a:rPr>
                        <a:t>No</a:t>
                      </a:r>
                      <a:endParaRPr lang="en-US" sz="2400" dirty="0">
                        <a:effectLst/>
                        <a:latin typeface="Tw Cen MT" panose="020B0602020104020603" pitchFamily="34" charset="0"/>
                        <a:ea typeface="Calibri" panose="020F0502020204030204" pitchFamily="34" charset="0"/>
                        <a:cs typeface="Myanmar Text" panose="020B0502040204020203" pitchFamily="34" charset="0"/>
                      </a:endParaRPr>
                    </a:p>
                  </a:txBody>
                  <a:tcPr marL="68580" marR="68580" marT="0" marB="0" anchor="ctr"/>
                </a:tc>
                <a:tc>
                  <a:txBody>
                    <a:bodyPr/>
                    <a:lstStyle/>
                    <a:p>
                      <a:pPr marL="0" marR="0" algn="ctr">
                        <a:lnSpc>
                          <a:spcPct val="107000"/>
                        </a:lnSpc>
                        <a:spcBef>
                          <a:spcPts val="0"/>
                        </a:spcBef>
                        <a:spcAft>
                          <a:spcPts val="0"/>
                        </a:spcAft>
                      </a:pPr>
                      <a:r>
                        <a:rPr lang="en-US" sz="2400" dirty="0">
                          <a:effectLst/>
                          <a:latin typeface="Tw Cen MT" panose="020B0602020104020603" pitchFamily="34" charset="0"/>
                        </a:rPr>
                        <a:t>DISEASE / SYNDROME</a:t>
                      </a:r>
                      <a:endParaRPr lang="en-US" sz="2400" dirty="0">
                        <a:effectLst/>
                        <a:latin typeface="Tw Cen MT" panose="020B0602020104020603" pitchFamily="34" charset="0"/>
                        <a:ea typeface="Calibri" panose="020F0502020204030204" pitchFamily="34" charset="0"/>
                        <a:cs typeface="Myanmar Text" panose="020B0502040204020203" pitchFamily="34" charset="0"/>
                      </a:endParaRPr>
                    </a:p>
                  </a:txBody>
                  <a:tcPr marL="68580" marR="68580" marT="0" marB="0" anchor="ctr"/>
                </a:tc>
                <a:tc>
                  <a:txBody>
                    <a:bodyPr/>
                    <a:lstStyle/>
                    <a:p>
                      <a:pPr marL="0" marR="0" algn="ctr">
                        <a:lnSpc>
                          <a:spcPct val="107000"/>
                        </a:lnSpc>
                        <a:spcBef>
                          <a:spcPts val="0"/>
                        </a:spcBef>
                        <a:spcAft>
                          <a:spcPts val="0"/>
                        </a:spcAft>
                      </a:pPr>
                      <a:r>
                        <a:rPr lang="en-US" sz="2400" dirty="0">
                          <a:effectLst/>
                          <a:latin typeface="Tw Cen MT" panose="020B0602020104020603" pitchFamily="34" charset="0"/>
                        </a:rPr>
                        <a:t>DEFINITION</a:t>
                      </a:r>
                      <a:endParaRPr lang="en-US" sz="2400" dirty="0">
                        <a:effectLst/>
                        <a:latin typeface="Tw Cen MT" panose="020B0602020104020603" pitchFamily="34" charset="0"/>
                        <a:ea typeface="Calibri" panose="020F0502020204030204" pitchFamily="34" charset="0"/>
                        <a:cs typeface="Myanmar Text" panose="020B0502040204020203" pitchFamily="34" charset="0"/>
                      </a:endParaRPr>
                    </a:p>
                  </a:txBody>
                  <a:tcPr marL="68580" marR="68580" marT="0" marB="0" anchor="ctr"/>
                </a:tc>
                <a:extLst>
                  <a:ext uri="{0D108BD9-81ED-4DB2-BD59-A6C34878D82A}">
                    <a16:rowId xmlns:a16="http://schemas.microsoft.com/office/drawing/2014/main" val="1863236176"/>
                  </a:ext>
                </a:extLst>
              </a:tr>
              <a:tr h="1507394">
                <a:tc>
                  <a:txBody>
                    <a:bodyPr/>
                    <a:lstStyle/>
                    <a:p>
                      <a:pPr marL="0" marR="0" algn="ctr">
                        <a:lnSpc>
                          <a:spcPct val="107000"/>
                        </a:lnSpc>
                        <a:spcBef>
                          <a:spcPts val="0"/>
                        </a:spcBef>
                        <a:spcAft>
                          <a:spcPts val="0"/>
                        </a:spcAft>
                      </a:pPr>
                      <a:endParaRPr lang="en-US" sz="2400" dirty="0">
                        <a:effectLst/>
                        <a:latin typeface="Tw Cen MT" panose="020B0602020104020603" pitchFamily="34" charset="0"/>
                      </a:endParaRPr>
                    </a:p>
                    <a:p>
                      <a:pPr marL="0" marR="0" algn="ctr">
                        <a:lnSpc>
                          <a:spcPct val="107000"/>
                        </a:lnSpc>
                        <a:spcBef>
                          <a:spcPts val="0"/>
                        </a:spcBef>
                        <a:spcAft>
                          <a:spcPts val="0"/>
                        </a:spcAft>
                      </a:pPr>
                      <a:r>
                        <a:rPr lang="en-US" sz="2400" dirty="0">
                          <a:effectLst/>
                          <a:latin typeface="Tw Cen MT" panose="020B0602020104020603" pitchFamily="34" charset="0"/>
                          <a:ea typeface="Calibri" panose="020F0502020204030204" pitchFamily="34" charset="0"/>
                          <a:cs typeface="Myanmar Text" panose="020B0502040204020203" pitchFamily="34" charset="0"/>
                        </a:rPr>
                        <a:t>4</a:t>
                      </a:r>
                    </a:p>
                  </a:txBody>
                  <a:tcPr marL="68580" marR="68580" marT="0" marB="0"/>
                </a:tc>
                <a:tc>
                  <a:txBody>
                    <a:bodyPr/>
                    <a:lstStyle/>
                    <a:p>
                      <a:pPr marL="0" marR="0">
                        <a:lnSpc>
                          <a:spcPct val="107000"/>
                        </a:lnSpc>
                        <a:spcBef>
                          <a:spcPts val="0"/>
                        </a:spcBef>
                        <a:spcAft>
                          <a:spcPts val="0"/>
                        </a:spcAft>
                      </a:pPr>
                      <a:r>
                        <a:rPr lang="en-US" sz="2400" dirty="0">
                          <a:effectLst/>
                          <a:latin typeface="Tw Cen MT" panose="020B0602020104020603" pitchFamily="34" charset="0"/>
                        </a:rPr>
                        <a:t>Cholera alert </a:t>
                      </a:r>
                    </a:p>
                  </a:txBody>
                  <a:tcPr marL="68580" marR="68580" marT="0" marB="0"/>
                </a:tc>
                <a:tc>
                  <a:txBody>
                    <a:bodyPr/>
                    <a:lstStyle/>
                    <a:p>
                      <a:pPr marL="0" marR="0" indent="0">
                        <a:lnSpc>
                          <a:spcPct val="107000"/>
                        </a:lnSpc>
                        <a:spcBef>
                          <a:spcPts val="0"/>
                        </a:spcBef>
                        <a:spcAft>
                          <a:spcPts val="0"/>
                        </a:spcAft>
                        <a:buFont typeface="Arial" panose="020B0604020202020204" pitchFamily="34" charset="0"/>
                        <a:buNone/>
                      </a:pPr>
                      <a:r>
                        <a:rPr lang="en-US" sz="2400" dirty="0"/>
                        <a:t>A cholera alert (suspected cholera outbreak) is defined by the detection of at least one of the following: </a:t>
                      </a:r>
                    </a:p>
                    <a:p>
                      <a:pPr marL="457200" marR="0" indent="-457200">
                        <a:lnSpc>
                          <a:spcPct val="107000"/>
                        </a:lnSpc>
                        <a:spcBef>
                          <a:spcPts val="0"/>
                        </a:spcBef>
                        <a:spcAft>
                          <a:spcPts val="0"/>
                        </a:spcAft>
                        <a:buFont typeface="Arial" panose="020B0604020202020204" pitchFamily="34" charset="0"/>
                        <a:buAutoNum type="alphaLcParenR"/>
                      </a:pPr>
                      <a:r>
                        <a:rPr lang="en-US" sz="2400" dirty="0"/>
                        <a:t>two or more people aged 2 years or older with acute watery </a:t>
                      </a:r>
                      <a:r>
                        <a:rPr lang="en-US" sz="2400" dirty="0" err="1"/>
                        <a:t>diarrhoea</a:t>
                      </a:r>
                      <a:r>
                        <a:rPr lang="en-US" sz="2400" dirty="0"/>
                        <a:t> and severe dehydration, or dying from acute watery </a:t>
                      </a:r>
                      <a:r>
                        <a:rPr lang="en-US" sz="2400" dirty="0" err="1"/>
                        <a:t>diarrhoea</a:t>
                      </a:r>
                      <a:r>
                        <a:rPr lang="en-US" sz="2400" dirty="0"/>
                        <a:t>, from the same area, within 1 week of one another; </a:t>
                      </a:r>
                    </a:p>
                    <a:p>
                      <a:pPr marL="457200" marR="0" indent="-457200">
                        <a:lnSpc>
                          <a:spcPct val="107000"/>
                        </a:lnSpc>
                        <a:spcBef>
                          <a:spcPts val="0"/>
                        </a:spcBef>
                        <a:spcAft>
                          <a:spcPts val="0"/>
                        </a:spcAft>
                        <a:buFont typeface="Arial" panose="020B0604020202020204" pitchFamily="34" charset="0"/>
                        <a:buAutoNum type="alphaLcParenR"/>
                      </a:pPr>
                      <a:r>
                        <a:rPr lang="en-US" sz="2400" dirty="0"/>
                        <a:t>one death from severe acute watery </a:t>
                      </a:r>
                      <a:r>
                        <a:rPr lang="en-US" sz="2400" dirty="0" err="1"/>
                        <a:t>diarrhoea</a:t>
                      </a:r>
                      <a:r>
                        <a:rPr lang="en-US" sz="2400" dirty="0"/>
                        <a:t> in a person aged 5 years or older; and/or </a:t>
                      </a:r>
                    </a:p>
                    <a:p>
                      <a:pPr marL="457200" marR="0" indent="-457200">
                        <a:lnSpc>
                          <a:spcPct val="107000"/>
                        </a:lnSpc>
                        <a:spcBef>
                          <a:spcPts val="0"/>
                        </a:spcBef>
                        <a:spcAft>
                          <a:spcPts val="0"/>
                        </a:spcAft>
                        <a:buFont typeface="Arial" panose="020B0604020202020204" pitchFamily="34" charset="0"/>
                        <a:buAutoNum type="alphaLcParenR"/>
                      </a:pPr>
                      <a:r>
                        <a:rPr lang="en-US" sz="2400" dirty="0"/>
                        <a:t>one case of acute watery </a:t>
                      </a:r>
                      <a:r>
                        <a:rPr lang="en-US" sz="2400" dirty="0" err="1"/>
                        <a:t>diarrhoea</a:t>
                      </a:r>
                      <a:r>
                        <a:rPr lang="en-US" sz="2400" dirty="0"/>
                        <a:t> testing positive for cholera by rapid diagnostic test (RDT) in an area that has not yet detected a confirmed case of cholera (including areas at risk for extension from a current outbreak)</a:t>
                      </a:r>
                      <a:endParaRPr lang="en-US" sz="2400" dirty="0">
                        <a:effectLst/>
                        <a:latin typeface="Tw Cen MT" panose="020B0602020104020603" pitchFamily="34" charset="0"/>
                        <a:ea typeface="Calibri" panose="020F0502020204030204" pitchFamily="34" charset="0"/>
                        <a:cs typeface="Myanmar Text" panose="020B0502040204020203" pitchFamily="34" charset="0"/>
                      </a:endParaRPr>
                    </a:p>
                  </a:txBody>
                  <a:tcPr marL="68580" marR="68580" marT="0" marB="0"/>
                </a:tc>
                <a:extLst>
                  <a:ext uri="{0D108BD9-81ED-4DB2-BD59-A6C34878D82A}">
                    <a16:rowId xmlns:a16="http://schemas.microsoft.com/office/drawing/2014/main" val="2357181001"/>
                  </a:ext>
                </a:extLst>
              </a:tr>
            </a:tbl>
          </a:graphicData>
        </a:graphic>
      </p:graphicFrame>
      <p:pic>
        <p:nvPicPr>
          <p:cNvPr id="2" name="Picture 1">
            <a:extLst>
              <a:ext uri="{FF2B5EF4-FFF2-40B4-BE49-F238E27FC236}">
                <a16:creationId xmlns:a16="http://schemas.microsoft.com/office/drawing/2014/main" id="{D1A51BC6-F0C7-F602-424B-F82EDA1C65E8}"/>
              </a:ext>
            </a:extLst>
          </p:cNvPr>
          <p:cNvPicPr>
            <a:picLocks noChangeAspect="1"/>
          </p:cNvPicPr>
          <p:nvPr/>
        </p:nvPicPr>
        <p:blipFill>
          <a:blip r:embed="rId2"/>
          <a:stretch>
            <a:fillRect/>
          </a:stretch>
        </p:blipFill>
        <p:spPr>
          <a:xfrm>
            <a:off x="10560497" y="2"/>
            <a:ext cx="1224135" cy="523724"/>
          </a:xfrm>
          <a:prstGeom prst="rect">
            <a:avLst/>
          </a:prstGeom>
        </p:spPr>
      </p:pic>
    </p:spTree>
    <p:extLst>
      <p:ext uri="{BB962C8B-B14F-4D97-AF65-F5344CB8AC3E}">
        <p14:creationId xmlns:p14="http://schemas.microsoft.com/office/powerpoint/2010/main" val="1854465524"/>
      </p:ext>
    </p:extLst>
  </p:cSld>
  <p:clrMapOvr>
    <a:masterClrMapping/>
  </p:clrMapOvr>
</p:sld>
</file>

<file path=ppt/theme/theme1.xml><?xml version="1.0" encoding="utf-8"?>
<a:theme xmlns:a="http://schemas.openxmlformats.org/drawingml/2006/main" name="master">
  <a:themeElements>
    <a:clrScheme name="Blue">
      <a:dk1>
        <a:sysClr val="windowText" lastClr="000000"/>
      </a:dk1>
      <a:lt1>
        <a:sysClr val="window" lastClr="FFFFFF"/>
      </a:lt1>
      <a:dk2>
        <a:srgbClr val="17406D"/>
      </a:dk2>
      <a:lt2>
        <a:srgbClr val="DBEFF9"/>
      </a:lt2>
      <a:accent1>
        <a:srgbClr val="0F6FC6"/>
      </a:accent1>
      <a:accent2>
        <a:srgbClr val="009DD9"/>
      </a:accent2>
      <a:accent3>
        <a:srgbClr val="0BD0D9"/>
      </a:accent3>
      <a:accent4>
        <a:srgbClr val="10CF9B"/>
      </a:accent4>
      <a:accent5>
        <a:srgbClr val="7CCA62"/>
      </a:accent5>
      <a:accent6>
        <a:srgbClr val="A5C249"/>
      </a:accent6>
      <a:hlink>
        <a:srgbClr val="F49100"/>
      </a:hlink>
      <a:folHlink>
        <a:srgbClr val="85DFD0"/>
      </a:folHlink>
    </a:clrScheme>
    <a:fontScheme name="master">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1042988" rtl="1" eaLnBrk="1" fontAlgn="base" latinLnBrk="0" hangingPunct="1">
          <a:lnSpc>
            <a:spcPct val="100000"/>
          </a:lnSpc>
          <a:spcBef>
            <a:spcPct val="0"/>
          </a:spcBef>
          <a:spcAft>
            <a:spcPct val="0"/>
          </a:spcAft>
          <a:buClrTx/>
          <a:buSzTx/>
          <a:buFontTx/>
          <a:buNone/>
          <a:tabLst/>
          <a:defRPr kumimoji="0" lang="en-US" sz="3900" b="1" i="0" u="none" strike="noStrike" cap="none" normalizeH="0" baseline="0" smtClean="0">
            <a:ln>
              <a:noFill/>
            </a:ln>
            <a:solidFill>
              <a:srgbClr val="000066"/>
            </a:solidFill>
            <a:effectLst/>
            <a:latin typeface="Arial" charset="0"/>
            <a:cs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1042988" rtl="1" eaLnBrk="1" fontAlgn="base" latinLnBrk="0" hangingPunct="1">
          <a:lnSpc>
            <a:spcPct val="100000"/>
          </a:lnSpc>
          <a:spcBef>
            <a:spcPct val="0"/>
          </a:spcBef>
          <a:spcAft>
            <a:spcPct val="0"/>
          </a:spcAft>
          <a:buClrTx/>
          <a:buSzTx/>
          <a:buFontTx/>
          <a:buNone/>
          <a:tabLst/>
          <a:defRPr kumimoji="0" lang="en-US" sz="3900" b="1" i="0" u="none" strike="noStrike" cap="none" normalizeH="0" baseline="0" smtClean="0">
            <a:ln>
              <a:noFill/>
            </a:ln>
            <a:solidFill>
              <a:srgbClr val="000066"/>
            </a:solidFill>
            <a:effectLst/>
            <a:latin typeface="Arial" charset="0"/>
            <a:cs typeface="Arial" charset="0"/>
          </a:defRPr>
        </a:defPPr>
      </a:lstStyle>
    </a:lnDef>
  </a:objectDefaults>
  <a:extraClrSchemeLst>
    <a:extraClrScheme>
      <a:clrScheme name="master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master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master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master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master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master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master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master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master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master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master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master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Theme2">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Theme2" id="{095C05C0-32AA-4106-A43B-E7ABE4AC95DF}" vid="{1DA72B17-23CB-4A3C-9A9F-F08CABB073E9}"/>
    </a:ext>
  </a:extLst>
</a:theme>
</file>

<file path=ppt/theme/theme3.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_activity xmlns="525ff75c-8d4e-49ba-a319-0a89a56ad7c8"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78C439D1ECC2594B89C9018F1DD21DFE" ma:contentTypeVersion="15" ma:contentTypeDescription="Create a new document." ma:contentTypeScope="" ma:versionID="8face4e53bcc51089967bce81bc117c9">
  <xsd:schema xmlns:xsd="http://www.w3.org/2001/XMLSchema" xmlns:xs="http://www.w3.org/2001/XMLSchema" xmlns:p="http://schemas.microsoft.com/office/2006/metadata/properties" xmlns:ns3="525ff75c-8d4e-49ba-a319-0a89a56ad7c8" xmlns:ns4="5622a6ba-385a-4738-9c2b-2a72266d159a" targetNamespace="http://schemas.microsoft.com/office/2006/metadata/properties" ma:root="true" ma:fieldsID="9bacf03cc66afc4c085192562ea10c26" ns3:_="" ns4:_="">
    <xsd:import namespace="525ff75c-8d4e-49ba-a319-0a89a56ad7c8"/>
    <xsd:import namespace="5622a6ba-385a-4738-9c2b-2a72266d159a"/>
    <xsd:element name="properties">
      <xsd:complexType>
        <xsd:sequence>
          <xsd:element name="documentManagement">
            <xsd:complexType>
              <xsd:all>
                <xsd:element ref="ns3:MediaServiceMetadata" minOccurs="0"/>
                <xsd:element ref="ns3:MediaServiceFastMetadata" minOccurs="0"/>
                <xsd:element ref="ns3:MediaServiceAutoTags" minOccurs="0"/>
                <xsd:element ref="ns3:MediaServiceDateTaken" minOccurs="0"/>
                <xsd:element ref="ns3:MediaServiceLocation" minOccurs="0"/>
                <xsd:element ref="ns3:MediaServiceOCR" minOccurs="0"/>
                <xsd:element ref="ns4:SharedWithUsers" minOccurs="0"/>
                <xsd:element ref="ns4:SharedWithDetails" minOccurs="0"/>
                <xsd:element ref="ns4:SharingHintHash" minOccurs="0"/>
                <xsd:element ref="ns3:MediaServiceGenerationTime" minOccurs="0"/>
                <xsd:element ref="ns3:MediaServiceEventHashCode" minOccurs="0"/>
                <xsd:element ref="ns3:MediaServiceAutoKeyPoints" minOccurs="0"/>
                <xsd:element ref="ns3:MediaServiceKeyPoints" minOccurs="0"/>
                <xsd:element ref="ns3:MediaLengthInSeconds" minOccurs="0"/>
                <xsd:element ref="ns3:_activity"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25ff75c-8d4e-49ba-a319-0a89a56ad7c8"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MediaServiceAutoTags" ma:internalName="MediaServiceAutoTags" ma:readOnly="true">
      <xsd:simpleType>
        <xsd:restriction base="dms:Text"/>
      </xsd:simpleType>
    </xsd:element>
    <xsd:element name="MediaServiceDateTaken" ma:index="11" nillable="true" ma:displayName="MediaServiceDateTaken" ma:hidden="true" ma:internalName="MediaServiceDateTaken" ma:readOnly="true">
      <xsd:simpleType>
        <xsd:restriction base="dms:Text"/>
      </xsd:simpleType>
    </xsd:element>
    <xsd:element name="MediaServiceLocation" ma:index="12" nillable="true" ma:displayName="MediaServiceLocation" ma:internalName="MediaServiceLocation" ma:readOnly="true">
      <xsd:simpleType>
        <xsd:restriction base="dms:Text"/>
      </xsd:simpleType>
    </xsd:element>
    <xsd:element name="MediaServiceOCR" ma:index="13" nillable="true" ma:displayName="MediaServiceOCR"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element name="MediaLengthInSeconds" ma:index="21" nillable="true" ma:displayName="MediaLengthInSeconds" ma:hidden="true" ma:internalName="MediaLengthInSeconds" ma:readOnly="true">
      <xsd:simpleType>
        <xsd:restriction base="dms:Unknown"/>
      </xsd:simpleType>
    </xsd:element>
    <xsd:element name="_activity" ma:index="22" nillable="true" ma:displayName="_activity" ma:hidden="true" ma:internalName="_activity">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5622a6ba-385a-4738-9c2b-2a72266d159a" elementFormDefault="qualified">
    <xsd:import namespace="http://schemas.microsoft.com/office/2006/documentManagement/types"/>
    <xsd:import namespace="http://schemas.microsoft.com/office/infopath/2007/PartnerControls"/>
    <xsd:element name="SharedWithUsers" ma:index="14"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internalName="SharedWithDetails" ma:readOnly="true">
      <xsd:simpleType>
        <xsd:restriction base="dms:Note">
          <xsd:maxLength value="255"/>
        </xsd:restriction>
      </xsd:simpleType>
    </xsd:element>
    <xsd:element name="SharingHintHash" ma:index="16"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8DB2D49E-5593-4771-A30E-A1B4F2BC7DFA}">
  <ds:schemaRefs>
    <ds:schemaRef ds:uri="5622a6ba-385a-4738-9c2b-2a72266d159a"/>
    <ds:schemaRef ds:uri="http://purl.org/dc/terms/"/>
    <ds:schemaRef ds:uri="http://schemas.openxmlformats.org/package/2006/metadata/core-properties"/>
    <ds:schemaRef ds:uri="http://schemas.microsoft.com/office/2006/documentManagement/types"/>
    <ds:schemaRef ds:uri="http://schemas.microsoft.com/office/infopath/2007/PartnerControls"/>
    <ds:schemaRef ds:uri="http://purl.org/dc/elements/1.1/"/>
    <ds:schemaRef ds:uri="http://schemas.microsoft.com/office/2006/metadata/properties"/>
    <ds:schemaRef ds:uri="525ff75c-8d4e-49ba-a319-0a89a56ad7c8"/>
    <ds:schemaRef ds:uri="http://www.w3.org/XML/1998/namespace"/>
    <ds:schemaRef ds:uri="http://purl.org/dc/dcmitype/"/>
  </ds:schemaRefs>
</ds:datastoreItem>
</file>

<file path=customXml/itemProps2.xml><?xml version="1.0" encoding="utf-8"?>
<ds:datastoreItem xmlns:ds="http://schemas.openxmlformats.org/officeDocument/2006/customXml" ds:itemID="{8789C3B9-7EE0-4C11-8557-8361310CBB37}">
  <ds:schemaRefs>
    <ds:schemaRef ds:uri="http://schemas.microsoft.com/sharepoint/v3/contenttype/forms"/>
  </ds:schemaRefs>
</ds:datastoreItem>
</file>

<file path=customXml/itemProps3.xml><?xml version="1.0" encoding="utf-8"?>
<ds:datastoreItem xmlns:ds="http://schemas.openxmlformats.org/officeDocument/2006/customXml" ds:itemID="{624E87A7-218D-4DFD-9F4A-05F54840764A}">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525ff75c-8d4e-49ba-a319-0a89a56ad7c8"/>
    <ds:schemaRef ds:uri="5622a6ba-385a-4738-9c2b-2a72266d159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25157</TotalTime>
  <Words>1671</Words>
  <Application>Microsoft Office PowerPoint</Application>
  <PresentationFormat>Widescreen</PresentationFormat>
  <Paragraphs>199</Paragraphs>
  <Slides>21</Slides>
  <Notes>3</Notes>
  <HiddenSlides>0</HiddenSlides>
  <MMClips>0</MMClips>
  <ScaleCrop>false</ScaleCrop>
  <HeadingPairs>
    <vt:vector size="6" baseType="variant">
      <vt:variant>
        <vt:lpstr>Fonts Used</vt:lpstr>
      </vt:variant>
      <vt:variant>
        <vt:i4>8</vt:i4>
      </vt:variant>
      <vt:variant>
        <vt:lpstr>Theme</vt:lpstr>
      </vt:variant>
      <vt:variant>
        <vt:i4>2</vt:i4>
      </vt:variant>
      <vt:variant>
        <vt:lpstr>Slide Titles</vt:lpstr>
      </vt:variant>
      <vt:variant>
        <vt:i4>21</vt:i4>
      </vt:variant>
    </vt:vector>
  </HeadingPairs>
  <TitlesOfParts>
    <vt:vector size="31" baseType="lpstr">
      <vt:lpstr>Arial</vt:lpstr>
      <vt:lpstr>Arial Narrow</vt:lpstr>
      <vt:lpstr>Calibri</vt:lpstr>
      <vt:lpstr>Calibri Light</vt:lpstr>
      <vt:lpstr>Myanmar2</vt:lpstr>
      <vt:lpstr>Segoe Condensed</vt:lpstr>
      <vt:lpstr>Tw Cen MT</vt:lpstr>
      <vt:lpstr>Wingdings</vt:lpstr>
      <vt:lpstr>master</vt:lpstr>
      <vt:lpstr>Theme2</vt:lpstr>
      <vt:lpstr>PowerPoint Presentation</vt:lpstr>
      <vt:lpstr>PowerPoint Presentation</vt:lpstr>
      <vt:lpstr>PowerPoint Presentation</vt:lpstr>
      <vt:lpstr>Cholera confirmed cases and deaths shared by de facto MoH</vt:lpstr>
      <vt:lpstr>Cholera situation in Myanmar from literature &amp; media ( 2012-2023) </vt:lpstr>
      <vt:lpstr>PowerPoint Presentation</vt:lpstr>
      <vt:lpstr>Cholera case definition</vt:lpstr>
      <vt:lpstr>PowerPoint Presentation</vt:lpstr>
      <vt:lpstr>PowerPoint Presentation</vt:lpstr>
      <vt:lpstr>PowerPoint Presentation</vt:lpstr>
      <vt:lpstr>Outbreak detection and investigation </vt:lpstr>
      <vt:lpstr>Cont.</vt:lpstr>
      <vt:lpstr>Cont. </vt:lpstr>
      <vt:lpstr>Outbreak confirmation </vt:lpstr>
      <vt:lpstr>Cont..</vt:lpstr>
      <vt:lpstr>Cont..</vt:lpstr>
      <vt:lpstr>PowerPoint Presentation</vt:lpstr>
      <vt:lpstr>PowerPoint Presentation</vt:lpstr>
      <vt:lpstr>PowerPoint Presentation</vt:lpstr>
      <vt:lpstr>Reference </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Assessment</dc:title>
  <dc:creator>WHO AFRO</dc:creator>
  <cp:lastModifiedBy>FORTIN, Ann</cp:lastModifiedBy>
  <cp:revision>700</cp:revision>
  <cp:lastPrinted>2017-04-11T14:54:10Z</cp:lastPrinted>
  <dcterms:created xsi:type="dcterms:W3CDTF">2017-01-26T14:30:52Z</dcterms:created>
  <dcterms:modified xsi:type="dcterms:W3CDTF">2023-05-11T04:28:48Z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NewReviewCycle">
    <vt:lpwstr/>
  </property>
  <property fmtid="{D5CDD505-2E9C-101B-9397-08002B2CF9AE}" pid="3" name="ContentTypeId">
    <vt:lpwstr>0x01010078C439D1ECC2594B89C9018F1DD21DFE</vt:lpwstr>
  </property>
</Properties>
</file>