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6"/>
  </p:notesMasterIdLst>
  <p:sldIdLst>
    <p:sldId id="543" r:id="rId3"/>
    <p:sldId id="501" r:id="rId4"/>
    <p:sldId id="494" r:id="rId5"/>
    <p:sldId id="495" r:id="rId6"/>
    <p:sldId id="520" r:id="rId7"/>
    <p:sldId id="514" r:id="rId8"/>
    <p:sldId id="525" r:id="rId9"/>
    <p:sldId id="526" r:id="rId10"/>
    <p:sldId id="529" r:id="rId11"/>
    <p:sldId id="530" r:id="rId12"/>
    <p:sldId id="531" r:id="rId13"/>
    <p:sldId id="532" r:id="rId14"/>
    <p:sldId id="533" r:id="rId15"/>
    <p:sldId id="534" r:id="rId16"/>
    <p:sldId id="535" r:id="rId17"/>
    <p:sldId id="536" r:id="rId18"/>
    <p:sldId id="537" r:id="rId19"/>
    <p:sldId id="538" r:id="rId20"/>
    <p:sldId id="539" r:id="rId21"/>
    <p:sldId id="540" r:id="rId22"/>
    <p:sldId id="541" r:id="rId23"/>
    <p:sldId id="542" r:id="rId24"/>
    <p:sldId id="337" r:id="rId25"/>
  </p:sldIdLst>
  <p:sldSz cx="12192000" cy="6858000"/>
  <p:notesSz cx="6805613"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MPOUMA, Benido" initials="I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A1D1"/>
    <a:srgbClr val="200DAF"/>
    <a:srgbClr val="7D116E"/>
    <a:srgbClr val="8E16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A621E8-8A51-4166-A3A3-D0E61C72EF13}" v="46" dt="2021-12-10T12:57:36.5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630" autoAdjust="0"/>
    <p:restoredTop sz="93792" autoAdjust="0"/>
  </p:normalViewPr>
  <p:slideViewPr>
    <p:cSldViewPr>
      <p:cViewPr>
        <p:scale>
          <a:sx n="53" d="100"/>
          <a:sy n="53" d="100"/>
        </p:scale>
        <p:origin x="924" y="344"/>
      </p:cViewPr>
      <p:guideLst>
        <p:guide orient="horz" pos="2160"/>
        <p:guide pos="3840"/>
      </p:guideLst>
    </p:cSldViewPr>
  </p:slideViewPr>
  <p:outlineViewPr>
    <p:cViewPr>
      <p:scale>
        <a:sx n="33" d="100"/>
        <a:sy n="33" d="100"/>
      </p:scale>
      <p:origin x="0" y="-38368"/>
    </p:cViewPr>
  </p:outlineViewPr>
  <p:notesTextViewPr>
    <p:cViewPr>
      <p:scale>
        <a:sx n="3" d="2"/>
        <a:sy n="3" d="2"/>
      </p:scale>
      <p:origin x="0" y="0"/>
    </p:cViewPr>
  </p:notesTextViewPr>
  <p:sorterViewPr>
    <p:cViewPr>
      <p:scale>
        <a:sx n="170" d="100"/>
        <a:sy n="170" d="100"/>
      </p:scale>
      <p:origin x="0" y="-33690"/>
    </p:cViewPr>
  </p:sorterViewPr>
  <p:notesViewPr>
    <p:cSldViewPr>
      <p:cViewPr varScale="1">
        <p:scale>
          <a:sx n="45" d="100"/>
          <a:sy n="45" d="100"/>
        </p:scale>
        <p:origin x="228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USSONGO MOUKENGUE, Alden Bernard Aton" userId="1fe005b4-f9c2-412f-9072-33755d737d53" providerId="ADAL" clId="{53A621E8-8A51-4166-A3A3-D0E61C72EF13}"/>
    <pc:docChg chg="undo custSel addSld modSld sldOrd modMainMaster modNotesMaster">
      <pc:chgData name="MOUSSONGO MOUKENGUE, Alden Bernard Aton" userId="1fe005b4-f9c2-412f-9072-33755d737d53" providerId="ADAL" clId="{53A621E8-8A51-4166-A3A3-D0E61C72EF13}" dt="2021-12-10T12:58:26.325" v="583" actId="207"/>
      <pc:docMkLst>
        <pc:docMk/>
      </pc:docMkLst>
      <pc:sldChg chg="addSp delSp modSp mod modClrScheme chgLayout modNotes">
        <pc:chgData name="MOUSSONGO MOUKENGUE, Alden Bernard Aton" userId="1fe005b4-f9c2-412f-9072-33755d737d53" providerId="ADAL" clId="{53A621E8-8A51-4166-A3A3-D0E61C72EF13}" dt="2021-12-10T12:00:17.708" v="41"/>
        <pc:sldMkLst>
          <pc:docMk/>
          <pc:sldMk cId="2954079060" sldId="337"/>
        </pc:sldMkLst>
        <pc:spChg chg="del mod ord">
          <ac:chgData name="MOUSSONGO MOUKENGUE, Alden Bernard Aton" userId="1fe005b4-f9c2-412f-9072-33755d737d53" providerId="ADAL" clId="{53A621E8-8A51-4166-A3A3-D0E61C72EF13}" dt="2021-12-10T12:00:16.552" v="40" actId="478"/>
          <ac:spMkLst>
            <pc:docMk/>
            <pc:sldMk cId="2954079060" sldId="337"/>
            <ac:spMk id="2" creationId="{00000000-0000-0000-0000-000000000000}"/>
          </ac:spMkLst>
        </pc:spChg>
        <pc:spChg chg="add del mod ord">
          <ac:chgData name="MOUSSONGO MOUKENGUE, Alden Bernard Aton" userId="1fe005b4-f9c2-412f-9072-33755d737d53" providerId="ADAL" clId="{53A621E8-8A51-4166-A3A3-D0E61C72EF13}" dt="2021-12-10T12:00:16.552" v="40" actId="478"/>
          <ac:spMkLst>
            <pc:docMk/>
            <pc:sldMk cId="2954079060" sldId="337"/>
            <ac:spMk id="4" creationId="{57248C9C-896B-4AB8-BD40-4F9B8AA34BDC}"/>
          </ac:spMkLst>
        </pc:spChg>
        <pc:spChg chg="add mod">
          <ac:chgData name="MOUSSONGO MOUKENGUE, Alden Bernard Aton" userId="1fe005b4-f9c2-412f-9072-33755d737d53" providerId="ADAL" clId="{53A621E8-8A51-4166-A3A3-D0E61C72EF13}" dt="2021-12-10T12:00:16.552" v="40" actId="478"/>
          <ac:spMkLst>
            <pc:docMk/>
            <pc:sldMk cId="2954079060" sldId="337"/>
            <ac:spMk id="6" creationId="{9FC141BC-8DAE-4029-B880-8BE208EFC6A2}"/>
          </ac:spMkLst>
        </pc:spChg>
        <pc:spChg chg="add mod">
          <ac:chgData name="MOUSSONGO MOUKENGUE, Alden Bernard Aton" userId="1fe005b4-f9c2-412f-9072-33755d737d53" providerId="ADAL" clId="{53A621E8-8A51-4166-A3A3-D0E61C72EF13}" dt="2021-12-10T12:00:17.708" v="41"/>
          <ac:spMkLst>
            <pc:docMk/>
            <pc:sldMk cId="2954079060" sldId="337"/>
            <ac:spMk id="10" creationId="{3C2A55EB-2315-4B62-B74E-4A8D117CFCD2}"/>
          </ac:spMkLst>
        </pc:spChg>
        <pc:spChg chg="add mod">
          <ac:chgData name="MOUSSONGO MOUKENGUE, Alden Bernard Aton" userId="1fe005b4-f9c2-412f-9072-33755d737d53" providerId="ADAL" clId="{53A621E8-8A51-4166-A3A3-D0E61C72EF13}" dt="2021-12-10T12:00:17.708" v="41"/>
          <ac:spMkLst>
            <pc:docMk/>
            <pc:sldMk cId="2954079060" sldId="337"/>
            <ac:spMk id="11" creationId="{1B50F4A5-498F-4941-B01C-B9B6FD5A7013}"/>
          </ac:spMkLst>
        </pc:spChg>
        <pc:picChg chg="mod">
          <ac:chgData name="MOUSSONGO MOUKENGUE, Alden Bernard Aton" userId="1fe005b4-f9c2-412f-9072-33755d737d53" providerId="ADAL" clId="{53A621E8-8A51-4166-A3A3-D0E61C72EF13}" dt="2021-12-09T10:02:27.487" v="0"/>
          <ac:picMkLst>
            <pc:docMk/>
            <pc:sldMk cId="2954079060" sldId="337"/>
            <ac:picMk id="3" creationId="{B4BFC3E1-B688-6446-BD24-92D5C42BCE8E}"/>
          </ac:picMkLst>
        </pc:picChg>
        <pc:picChg chg="add mod">
          <ac:chgData name="MOUSSONGO MOUKENGUE, Alden Bernard Aton" userId="1fe005b4-f9c2-412f-9072-33755d737d53" providerId="ADAL" clId="{53A621E8-8A51-4166-A3A3-D0E61C72EF13}" dt="2021-12-10T12:00:17.708" v="41"/>
          <ac:picMkLst>
            <pc:docMk/>
            <pc:sldMk cId="2954079060" sldId="337"/>
            <ac:picMk id="7" creationId="{6432A116-AFE6-4118-8C69-5465D2AC7E26}"/>
          </ac:picMkLst>
        </pc:picChg>
        <pc:picChg chg="add mod">
          <ac:chgData name="MOUSSONGO MOUKENGUE, Alden Bernard Aton" userId="1fe005b4-f9c2-412f-9072-33755d737d53" providerId="ADAL" clId="{53A621E8-8A51-4166-A3A3-D0E61C72EF13}" dt="2021-12-10T12:00:17.708" v="41"/>
          <ac:picMkLst>
            <pc:docMk/>
            <pc:sldMk cId="2954079060" sldId="337"/>
            <ac:picMk id="8" creationId="{D5D04885-77C2-4FFC-A33F-3531121A5597}"/>
          </ac:picMkLst>
        </pc:picChg>
        <pc:picChg chg="add mod">
          <ac:chgData name="MOUSSONGO MOUKENGUE, Alden Bernard Aton" userId="1fe005b4-f9c2-412f-9072-33755d737d53" providerId="ADAL" clId="{53A621E8-8A51-4166-A3A3-D0E61C72EF13}" dt="2021-12-10T12:00:17.708" v="41"/>
          <ac:picMkLst>
            <pc:docMk/>
            <pc:sldMk cId="2954079060" sldId="337"/>
            <ac:picMk id="9" creationId="{9F1F9D11-CC96-4B39-BD45-A42323E2DD28}"/>
          </ac:picMkLst>
        </pc:picChg>
        <pc:picChg chg="add mod">
          <ac:chgData name="MOUSSONGO MOUKENGUE, Alden Bernard Aton" userId="1fe005b4-f9c2-412f-9072-33755d737d53" providerId="ADAL" clId="{53A621E8-8A51-4166-A3A3-D0E61C72EF13}" dt="2021-12-10T12:00:17.708" v="41"/>
          <ac:picMkLst>
            <pc:docMk/>
            <pc:sldMk cId="2954079060" sldId="337"/>
            <ac:picMk id="12" creationId="{ACF51E22-3140-4790-9D2C-9AE76BD2AC46}"/>
          </ac:picMkLst>
        </pc:picChg>
        <pc:picChg chg="add mod">
          <ac:chgData name="MOUSSONGO MOUKENGUE, Alden Bernard Aton" userId="1fe005b4-f9c2-412f-9072-33755d737d53" providerId="ADAL" clId="{53A621E8-8A51-4166-A3A3-D0E61C72EF13}" dt="2021-12-10T12:00:17.708" v="41"/>
          <ac:picMkLst>
            <pc:docMk/>
            <pc:sldMk cId="2954079060" sldId="337"/>
            <ac:picMk id="13" creationId="{92E56EB1-1CB5-4766-BBE3-12423406F00E}"/>
          </ac:picMkLst>
        </pc:picChg>
      </pc:sldChg>
      <pc:sldChg chg="addSp delSp modSp mod modClrScheme chgLayout modNotes">
        <pc:chgData name="MOUSSONGO MOUKENGUE, Alden Bernard Aton" userId="1fe005b4-f9c2-412f-9072-33755d737d53" providerId="ADAL" clId="{53A621E8-8A51-4166-A3A3-D0E61C72EF13}" dt="2021-12-10T12:54:36.668" v="536" actId="1076"/>
        <pc:sldMkLst>
          <pc:docMk/>
          <pc:sldMk cId="3854569843" sldId="494"/>
        </pc:sldMkLst>
        <pc:spChg chg="del mod ord">
          <ac:chgData name="MOUSSONGO MOUKENGUE, Alden Bernard Aton" userId="1fe005b4-f9c2-412f-9072-33755d737d53" providerId="ADAL" clId="{53A621E8-8A51-4166-A3A3-D0E61C72EF13}" dt="2021-12-10T12:04:34.759" v="120" actId="478"/>
          <ac:spMkLst>
            <pc:docMk/>
            <pc:sldMk cId="3854569843" sldId="494"/>
            <ac:spMk id="2" creationId="{00000000-0000-0000-0000-000000000000}"/>
          </ac:spMkLst>
        </pc:spChg>
        <pc:spChg chg="add del mod ord">
          <ac:chgData name="MOUSSONGO MOUKENGUE, Alden Bernard Aton" userId="1fe005b4-f9c2-412f-9072-33755d737d53" providerId="ADAL" clId="{53A621E8-8A51-4166-A3A3-D0E61C72EF13}" dt="2021-12-10T12:04:17.779" v="115" actId="478"/>
          <ac:spMkLst>
            <pc:docMk/>
            <pc:sldMk cId="3854569843" sldId="494"/>
            <ac:spMk id="3" creationId="{C290477A-74A1-47FB-8646-EA0C3047DB0F}"/>
          </ac:spMkLst>
        </pc:spChg>
        <pc:spChg chg="add del mod ord">
          <ac:chgData name="MOUSSONGO MOUKENGUE, Alden Bernard Aton" userId="1fe005b4-f9c2-412f-9072-33755d737d53" providerId="ADAL" clId="{53A621E8-8A51-4166-A3A3-D0E61C72EF13}" dt="2021-12-10T12:04:37.562" v="122" actId="478"/>
          <ac:spMkLst>
            <pc:docMk/>
            <pc:sldMk cId="3854569843" sldId="494"/>
            <ac:spMk id="6" creationId="{3F78F63B-C122-4247-BB76-0B604E696232}"/>
          </ac:spMkLst>
        </pc:spChg>
        <pc:spChg chg="add mod ord">
          <ac:chgData name="MOUSSONGO MOUKENGUE, Alden Bernard Aton" userId="1fe005b4-f9c2-412f-9072-33755d737d53" providerId="ADAL" clId="{53A621E8-8A51-4166-A3A3-D0E61C72EF13}" dt="2021-12-10T12:04:31.894" v="119" actId="113"/>
          <ac:spMkLst>
            <pc:docMk/>
            <pc:sldMk cId="3854569843" sldId="494"/>
            <ac:spMk id="7" creationId="{11312B7A-DB7B-4EAF-88C7-B9BD27B07762}"/>
          </ac:spMkLst>
        </pc:spChg>
        <pc:spChg chg="add del mod">
          <ac:chgData name="MOUSSONGO MOUKENGUE, Alden Bernard Aton" userId="1fe005b4-f9c2-412f-9072-33755d737d53" providerId="ADAL" clId="{53A621E8-8A51-4166-A3A3-D0E61C72EF13}" dt="2021-12-10T12:04:38.849" v="123" actId="478"/>
          <ac:spMkLst>
            <pc:docMk/>
            <pc:sldMk cId="3854569843" sldId="494"/>
            <ac:spMk id="8" creationId="{700EF302-EE28-45BA-9B52-61CE69443BA6}"/>
          </ac:spMkLst>
        </pc:spChg>
        <pc:spChg chg="mod">
          <ac:chgData name="MOUSSONGO MOUKENGUE, Alden Bernard Aton" userId="1fe005b4-f9c2-412f-9072-33755d737d53" providerId="ADAL" clId="{53A621E8-8A51-4166-A3A3-D0E61C72EF13}" dt="2021-12-10T12:54:33.246" v="535" actId="14100"/>
          <ac:spMkLst>
            <pc:docMk/>
            <pc:sldMk cId="3854569843" sldId="494"/>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3854569843" sldId="494"/>
            <ac:picMk id="4" creationId="{F64EEB9C-49DD-5E40-8BEC-E8A45661C7D8}"/>
          </ac:picMkLst>
        </pc:picChg>
        <pc:picChg chg="add mod">
          <ac:chgData name="MOUSSONGO MOUKENGUE, Alden Bernard Aton" userId="1fe005b4-f9c2-412f-9072-33755d737d53" providerId="ADAL" clId="{53A621E8-8A51-4166-A3A3-D0E61C72EF13}" dt="2021-12-10T12:54:36.668" v="536" actId="1076"/>
          <ac:picMkLst>
            <pc:docMk/>
            <pc:sldMk cId="3854569843" sldId="494"/>
            <ac:picMk id="10" creationId="{1A51D3F6-B041-4110-8989-24A3A806ED91}"/>
          </ac:picMkLst>
        </pc:picChg>
      </pc:sldChg>
      <pc:sldChg chg="addSp delSp modSp mod modClrScheme chgLayout modNotes">
        <pc:chgData name="MOUSSONGO MOUKENGUE, Alden Bernard Aton" userId="1fe005b4-f9c2-412f-9072-33755d737d53" providerId="ADAL" clId="{53A621E8-8A51-4166-A3A3-D0E61C72EF13}" dt="2021-12-10T12:54:47.027" v="538" actId="14100"/>
        <pc:sldMkLst>
          <pc:docMk/>
          <pc:sldMk cId="3489209251" sldId="495"/>
        </pc:sldMkLst>
        <pc:spChg chg="del mod ord">
          <ac:chgData name="MOUSSONGO MOUKENGUE, Alden Bernard Aton" userId="1fe005b4-f9c2-412f-9072-33755d737d53" providerId="ADAL" clId="{53A621E8-8A51-4166-A3A3-D0E61C72EF13}" dt="2021-12-10T12:05:44.792" v="141" actId="478"/>
          <ac:spMkLst>
            <pc:docMk/>
            <pc:sldMk cId="3489209251" sldId="495"/>
            <ac:spMk id="2" creationId="{00000000-0000-0000-0000-000000000000}"/>
          </ac:spMkLst>
        </pc:spChg>
        <pc:spChg chg="add del mod ord">
          <ac:chgData name="MOUSSONGO MOUKENGUE, Alden Bernard Aton" userId="1fe005b4-f9c2-412f-9072-33755d737d53" providerId="ADAL" clId="{53A621E8-8A51-4166-A3A3-D0E61C72EF13}" dt="2021-12-10T12:05:40.498" v="139" actId="478"/>
          <ac:spMkLst>
            <pc:docMk/>
            <pc:sldMk cId="3489209251" sldId="495"/>
            <ac:spMk id="3" creationId="{9C44F346-FC0A-4181-839E-03EDEA32C73E}"/>
          </ac:spMkLst>
        </pc:spChg>
        <pc:spChg chg="add mod ord">
          <ac:chgData name="MOUSSONGO MOUKENGUE, Alden Bernard Aton" userId="1fe005b4-f9c2-412f-9072-33755d737d53" providerId="ADAL" clId="{53A621E8-8A51-4166-A3A3-D0E61C72EF13}" dt="2021-12-10T12:05:35.396" v="138" actId="167"/>
          <ac:spMkLst>
            <pc:docMk/>
            <pc:sldMk cId="3489209251" sldId="495"/>
            <ac:spMk id="6" creationId="{02073FEC-E21A-4D1C-99B5-07FAE5567E1C}"/>
          </ac:spMkLst>
        </pc:spChg>
        <pc:spChg chg="add mod ord">
          <ac:chgData name="MOUSSONGO MOUKENGUE, Alden Bernard Aton" userId="1fe005b4-f9c2-412f-9072-33755d737d53" providerId="ADAL" clId="{53A621E8-8A51-4166-A3A3-D0E61C72EF13}" dt="2021-12-10T12:05:53.059" v="146" actId="20577"/>
          <ac:spMkLst>
            <pc:docMk/>
            <pc:sldMk cId="3489209251" sldId="495"/>
            <ac:spMk id="7" creationId="{C425A9DA-DE48-438E-9FAC-A9FB8E2259B2}"/>
          </ac:spMkLst>
        </pc:spChg>
        <pc:spChg chg="add del mod">
          <ac:chgData name="MOUSSONGO MOUKENGUE, Alden Bernard Aton" userId="1fe005b4-f9c2-412f-9072-33755d737d53" providerId="ADAL" clId="{53A621E8-8A51-4166-A3A3-D0E61C72EF13}" dt="2021-12-10T12:05:47.929" v="142" actId="478"/>
          <ac:spMkLst>
            <pc:docMk/>
            <pc:sldMk cId="3489209251" sldId="495"/>
            <ac:spMk id="8" creationId="{37F3DEEF-FCB2-4496-8A76-6B421D713BCE}"/>
          </ac:spMkLst>
        </pc:spChg>
        <pc:spChg chg="mod">
          <ac:chgData name="MOUSSONGO MOUKENGUE, Alden Bernard Aton" userId="1fe005b4-f9c2-412f-9072-33755d737d53" providerId="ADAL" clId="{53A621E8-8A51-4166-A3A3-D0E61C72EF13}" dt="2021-12-10T12:54:47.027" v="538" actId="14100"/>
          <ac:spMkLst>
            <pc:docMk/>
            <pc:sldMk cId="3489209251" sldId="495"/>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3489209251" sldId="495"/>
            <ac:picMk id="4" creationId="{A6CAFFF9-1C9F-E045-A825-B044043A3E5C}"/>
          </ac:picMkLst>
        </pc:picChg>
        <pc:picChg chg="add mod">
          <ac:chgData name="MOUSSONGO MOUKENGUE, Alden Bernard Aton" userId="1fe005b4-f9c2-412f-9072-33755d737d53" providerId="ADAL" clId="{53A621E8-8A51-4166-A3A3-D0E61C72EF13}" dt="2021-12-10T12:54:43.315" v="537"/>
          <ac:picMkLst>
            <pc:docMk/>
            <pc:sldMk cId="3489209251" sldId="495"/>
            <ac:picMk id="10" creationId="{215E258D-3EDF-4C2E-B3B8-4A4F23B31DE8}"/>
          </ac:picMkLst>
        </pc:picChg>
      </pc:sldChg>
      <pc:sldChg chg="addSp delSp modSp mod modClrScheme chgLayout modNotes">
        <pc:chgData name="MOUSSONGO MOUKENGUE, Alden Bernard Aton" userId="1fe005b4-f9c2-412f-9072-33755d737d53" providerId="ADAL" clId="{53A621E8-8A51-4166-A3A3-D0E61C72EF13}" dt="2021-12-10T12:58:26.325" v="583" actId="207"/>
        <pc:sldMkLst>
          <pc:docMk/>
          <pc:sldMk cId="2228607391" sldId="501"/>
        </pc:sldMkLst>
        <pc:spChg chg="del mod ord">
          <ac:chgData name="MOUSSONGO MOUKENGUE, Alden Bernard Aton" userId="1fe005b4-f9c2-412f-9072-33755d737d53" providerId="ADAL" clId="{53A621E8-8A51-4166-A3A3-D0E61C72EF13}" dt="2021-12-10T12:02:36.781" v="88" actId="478"/>
          <ac:spMkLst>
            <pc:docMk/>
            <pc:sldMk cId="2228607391" sldId="501"/>
            <ac:spMk id="2" creationId="{1820DFB9-5955-4CAB-8D41-5B2CD7D9DCBE}"/>
          </ac:spMkLst>
        </pc:spChg>
        <pc:spChg chg="del mod ord">
          <ac:chgData name="MOUSSONGO MOUKENGUE, Alden Bernard Aton" userId="1fe005b4-f9c2-412f-9072-33755d737d53" providerId="ADAL" clId="{53A621E8-8A51-4166-A3A3-D0E61C72EF13}" dt="2021-12-10T12:03:40.121" v="106" actId="478"/>
          <ac:spMkLst>
            <pc:docMk/>
            <pc:sldMk cId="2228607391" sldId="501"/>
            <ac:spMk id="3" creationId="{BD30D0E9-BC0B-40D2-AD52-903F16DF581A}"/>
          </ac:spMkLst>
        </pc:spChg>
        <pc:spChg chg="mod ord">
          <ac:chgData name="MOUSSONGO MOUKENGUE, Alden Bernard Aton" userId="1fe005b4-f9c2-412f-9072-33755d737d53" providerId="ADAL" clId="{53A621E8-8A51-4166-A3A3-D0E61C72EF13}" dt="2021-12-09T23:11:07.683" v="26" actId="700"/>
          <ac:spMkLst>
            <pc:docMk/>
            <pc:sldMk cId="2228607391" sldId="501"/>
            <ac:spMk id="5" creationId="{78CE27DD-82E3-4EEB-9990-ED77A8C0E3B5}"/>
          </ac:spMkLst>
        </pc:spChg>
        <pc:spChg chg="del mod">
          <ac:chgData name="MOUSSONGO MOUKENGUE, Alden Bernard Aton" userId="1fe005b4-f9c2-412f-9072-33755d737d53" providerId="ADAL" clId="{53A621E8-8A51-4166-A3A3-D0E61C72EF13}" dt="2021-12-10T12:03:51.355" v="109" actId="478"/>
          <ac:spMkLst>
            <pc:docMk/>
            <pc:sldMk cId="2228607391" sldId="501"/>
            <ac:spMk id="6" creationId="{B6993E6B-75D8-4C3B-BE3F-F19EEDF00F4C}"/>
          </ac:spMkLst>
        </pc:spChg>
        <pc:spChg chg="mod">
          <ac:chgData name="MOUSSONGO MOUKENGUE, Alden Bernard Aton" userId="1fe005b4-f9c2-412f-9072-33755d737d53" providerId="ADAL" clId="{53A621E8-8A51-4166-A3A3-D0E61C72EF13}" dt="2021-12-09T10:02:27.487" v="0"/>
          <ac:spMkLst>
            <pc:docMk/>
            <pc:sldMk cId="2228607391" sldId="501"/>
            <ac:spMk id="8" creationId="{9975CDC2-DC02-4491-ADE2-CD5B0DDE5471}"/>
          </ac:spMkLst>
        </pc:spChg>
        <pc:spChg chg="add mod">
          <ac:chgData name="MOUSSONGO MOUKENGUE, Alden Bernard Aton" userId="1fe005b4-f9c2-412f-9072-33755d737d53" providerId="ADAL" clId="{53A621E8-8A51-4166-A3A3-D0E61C72EF13}" dt="2021-12-10T12:00:52.888" v="44" actId="167"/>
          <ac:spMkLst>
            <pc:docMk/>
            <pc:sldMk cId="2228607391" sldId="501"/>
            <ac:spMk id="9" creationId="{14E5CFD6-6263-4260-8F8E-771381AE0D98}"/>
          </ac:spMkLst>
        </pc:spChg>
        <pc:spChg chg="add mod">
          <ac:chgData name="MOUSSONGO MOUKENGUE, Alden Bernard Aton" userId="1fe005b4-f9c2-412f-9072-33755d737d53" providerId="ADAL" clId="{53A621E8-8A51-4166-A3A3-D0E61C72EF13}" dt="2021-12-10T12:58:26.325" v="583" actId="207"/>
          <ac:spMkLst>
            <pc:docMk/>
            <pc:sldMk cId="2228607391" sldId="501"/>
            <ac:spMk id="13" creationId="{C3B64787-CE53-4725-92B9-3A1A58D79C49}"/>
          </ac:spMkLst>
        </pc:spChg>
        <pc:spChg chg="add mod">
          <ac:chgData name="MOUSSONGO MOUKENGUE, Alden Bernard Aton" userId="1fe005b4-f9c2-412f-9072-33755d737d53" providerId="ADAL" clId="{53A621E8-8A51-4166-A3A3-D0E61C72EF13}" dt="2021-12-10T12:03:59.961" v="112" actId="1076"/>
          <ac:spMkLst>
            <pc:docMk/>
            <pc:sldMk cId="2228607391" sldId="501"/>
            <ac:spMk id="14" creationId="{9448CC32-1918-489D-8191-0AE1265B77AB}"/>
          </ac:spMkLst>
        </pc:spChg>
        <pc:spChg chg="add del mod">
          <ac:chgData name="MOUSSONGO MOUKENGUE, Alden Bernard Aton" userId="1fe005b4-f9c2-412f-9072-33755d737d53" providerId="ADAL" clId="{53A621E8-8A51-4166-A3A3-D0E61C72EF13}" dt="2021-12-10T12:03:55.733" v="111" actId="478"/>
          <ac:spMkLst>
            <pc:docMk/>
            <pc:sldMk cId="2228607391" sldId="501"/>
            <ac:spMk id="15" creationId="{B8F2F8D0-F00D-4E6F-B098-0BAA4DFDEF45}"/>
          </ac:spMkLst>
        </pc:spChg>
        <pc:spChg chg="add mod">
          <ac:chgData name="MOUSSONGO MOUKENGUE, Alden Bernard Aton" userId="1fe005b4-f9c2-412f-9072-33755d737d53" providerId="ADAL" clId="{53A621E8-8A51-4166-A3A3-D0E61C72EF13}" dt="2021-12-10T12:03:59.961" v="112" actId="1076"/>
          <ac:spMkLst>
            <pc:docMk/>
            <pc:sldMk cId="2228607391" sldId="501"/>
            <ac:spMk id="16" creationId="{9430DF64-A134-4D91-828D-52DE8CCF93B4}"/>
          </ac:spMkLst>
        </pc:spChg>
        <pc:spChg chg="add del mod">
          <ac:chgData name="MOUSSONGO MOUKENGUE, Alden Bernard Aton" userId="1fe005b4-f9c2-412f-9072-33755d737d53" providerId="ADAL" clId="{53A621E8-8A51-4166-A3A3-D0E61C72EF13}" dt="2021-12-10T12:03:54.421" v="110" actId="478"/>
          <ac:spMkLst>
            <pc:docMk/>
            <pc:sldMk cId="2228607391" sldId="501"/>
            <ac:spMk id="17" creationId="{65AC71CA-C654-4964-80CC-3669BD5753D5}"/>
          </ac:spMkLst>
        </pc:spChg>
        <pc:spChg chg="add mod">
          <ac:chgData name="MOUSSONGO MOUKENGUE, Alden Bernard Aton" userId="1fe005b4-f9c2-412f-9072-33755d737d53" providerId="ADAL" clId="{53A621E8-8A51-4166-A3A3-D0E61C72EF13}" dt="2021-12-10T12:02:51.428" v="93" actId="207"/>
          <ac:spMkLst>
            <pc:docMk/>
            <pc:sldMk cId="2228607391" sldId="501"/>
            <ac:spMk id="18" creationId="{FB0C8132-EEF0-45FA-8363-B83C9066F70A}"/>
          </ac:spMkLst>
        </pc:spChg>
        <pc:spChg chg="add mod">
          <ac:chgData name="MOUSSONGO MOUKENGUE, Alden Bernard Aton" userId="1fe005b4-f9c2-412f-9072-33755d737d53" providerId="ADAL" clId="{53A621E8-8A51-4166-A3A3-D0E61C72EF13}" dt="2021-12-10T12:00:52.888" v="44" actId="167"/>
          <ac:spMkLst>
            <pc:docMk/>
            <pc:sldMk cId="2228607391" sldId="501"/>
            <ac:spMk id="19" creationId="{A47CA7A5-3865-430A-9267-0C6C0CA53101}"/>
          </ac:spMkLst>
        </pc:spChg>
        <pc:spChg chg="add del mod">
          <ac:chgData name="MOUSSONGO MOUKENGUE, Alden Bernard Aton" userId="1fe005b4-f9c2-412f-9072-33755d737d53" providerId="ADAL" clId="{53A621E8-8A51-4166-A3A3-D0E61C72EF13}" dt="2021-12-10T12:02:56.003" v="94" actId="478"/>
          <ac:spMkLst>
            <pc:docMk/>
            <pc:sldMk cId="2228607391" sldId="501"/>
            <ac:spMk id="20" creationId="{B60A408A-2050-49CF-B1B9-21D492D1CF61}"/>
          </ac:spMkLst>
        </pc:spChg>
        <pc:spChg chg="add del mod">
          <ac:chgData name="MOUSSONGO MOUKENGUE, Alden Bernard Aton" userId="1fe005b4-f9c2-412f-9072-33755d737d53" providerId="ADAL" clId="{53A621E8-8A51-4166-A3A3-D0E61C72EF13}" dt="2021-12-10T12:02:39.195" v="89" actId="478"/>
          <ac:spMkLst>
            <pc:docMk/>
            <pc:sldMk cId="2228607391" sldId="501"/>
            <ac:spMk id="21" creationId="{E9EC8148-6E7B-41A8-93C8-29CA5F099496}"/>
          </ac:spMkLst>
        </pc:spChg>
        <pc:spChg chg="add del mod">
          <ac:chgData name="MOUSSONGO MOUKENGUE, Alden Bernard Aton" userId="1fe005b4-f9c2-412f-9072-33755d737d53" providerId="ADAL" clId="{53A621E8-8A51-4166-A3A3-D0E61C72EF13}" dt="2021-12-10T12:03:44.788" v="107" actId="478"/>
          <ac:spMkLst>
            <pc:docMk/>
            <pc:sldMk cId="2228607391" sldId="501"/>
            <ac:spMk id="23" creationId="{F9B80E42-73FE-4181-9943-74B7C962BA91}"/>
          </ac:spMkLst>
        </pc:spChg>
        <pc:grpChg chg="add mod">
          <ac:chgData name="MOUSSONGO MOUKENGUE, Alden Bernard Aton" userId="1fe005b4-f9c2-412f-9072-33755d737d53" providerId="ADAL" clId="{53A621E8-8A51-4166-A3A3-D0E61C72EF13}" dt="2021-12-10T12:00:52.888" v="44" actId="167"/>
          <ac:grpSpMkLst>
            <pc:docMk/>
            <pc:sldMk cId="2228607391" sldId="501"/>
            <ac:grpSpMk id="10" creationId="{DCF4092B-97B7-405F-B377-B484A6F02A2E}"/>
          </ac:grpSpMkLst>
        </pc:grpChg>
        <pc:picChg chg="mod">
          <ac:chgData name="MOUSSONGO MOUKENGUE, Alden Bernard Aton" userId="1fe005b4-f9c2-412f-9072-33755d737d53" providerId="ADAL" clId="{53A621E8-8A51-4166-A3A3-D0E61C72EF13}" dt="2021-12-09T10:02:27.487" v="0"/>
          <ac:picMkLst>
            <pc:docMk/>
            <pc:sldMk cId="2228607391" sldId="501"/>
            <ac:picMk id="7" creationId="{09FD755B-7F33-AE4D-B4C0-2F3FD58C0E7E}"/>
          </ac:picMkLst>
        </pc:picChg>
        <pc:picChg chg="mod">
          <ac:chgData name="MOUSSONGO MOUKENGUE, Alden Bernard Aton" userId="1fe005b4-f9c2-412f-9072-33755d737d53" providerId="ADAL" clId="{53A621E8-8A51-4166-A3A3-D0E61C72EF13}" dt="2021-12-10T12:00:48.815" v="43"/>
          <ac:picMkLst>
            <pc:docMk/>
            <pc:sldMk cId="2228607391" sldId="501"/>
            <ac:picMk id="11" creationId="{A7FC448C-54D1-447A-B6FC-5AEBCC154ACF}"/>
          </ac:picMkLst>
        </pc:picChg>
        <pc:picChg chg="mod">
          <ac:chgData name="MOUSSONGO MOUKENGUE, Alden Bernard Aton" userId="1fe005b4-f9c2-412f-9072-33755d737d53" providerId="ADAL" clId="{53A621E8-8A51-4166-A3A3-D0E61C72EF13}" dt="2021-12-10T12:00:48.815" v="43"/>
          <ac:picMkLst>
            <pc:docMk/>
            <pc:sldMk cId="2228607391" sldId="501"/>
            <ac:picMk id="12" creationId="{E7245F54-AD66-43E9-A5D4-D66BF7063E90}"/>
          </ac:picMkLst>
        </pc:picChg>
      </pc:sldChg>
      <pc:sldChg chg="addSp delSp modSp mod modClrScheme chgLayout modNotes">
        <pc:chgData name="MOUSSONGO MOUKENGUE, Alden Bernard Aton" userId="1fe005b4-f9c2-412f-9072-33755d737d53" providerId="ADAL" clId="{53A621E8-8A51-4166-A3A3-D0E61C72EF13}" dt="2021-12-10T12:55:14.701" v="546" actId="14100"/>
        <pc:sldMkLst>
          <pc:docMk/>
          <pc:sldMk cId="1954960610" sldId="514"/>
        </pc:sldMkLst>
        <pc:spChg chg="del mod ord">
          <ac:chgData name="MOUSSONGO MOUKENGUE, Alden Bernard Aton" userId="1fe005b4-f9c2-412f-9072-33755d737d53" providerId="ADAL" clId="{53A621E8-8A51-4166-A3A3-D0E61C72EF13}" dt="2021-12-10T12:08:00.844" v="183" actId="478"/>
          <ac:spMkLst>
            <pc:docMk/>
            <pc:sldMk cId="1954960610" sldId="514"/>
            <ac:spMk id="2" creationId="{00000000-0000-0000-0000-000000000000}"/>
          </ac:spMkLst>
        </pc:spChg>
        <pc:spChg chg="add del mod ord">
          <ac:chgData name="MOUSSONGO MOUKENGUE, Alden Bernard Aton" userId="1fe005b4-f9c2-412f-9072-33755d737d53" providerId="ADAL" clId="{53A621E8-8A51-4166-A3A3-D0E61C72EF13}" dt="2021-12-10T12:07:57.338" v="181" actId="478"/>
          <ac:spMkLst>
            <pc:docMk/>
            <pc:sldMk cId="1954960610" sldId="514"/>
            <ac:spMk id="3" creationId="{21BE2CB2-8150-4488-B0A6-E20884214B8F}"/>
          </ac:spMkLst>
        </pc:spChg>
        <pc:spChg chg="add mod ord">
          <ac:chgData name="MOUSSONGO MOUKENGUE, Alden Bernard Aton" userId="1fe005b4-f9c2-412f-9072-33755d737d53" providerId="ADAL" clId="{53A621E8-8A51-4166-A3A3-D0E61C72EF13}" dt="2021-12-10T12:07:54.288" v="180" actId="167"/>
          <ac:spMkLst>
            <pc:docMk/>
            <pc:sldMk cId="1954960610" sldId="514"/>
            <ac:spMk id="6" creationId="{8DCD43B2-DB87-4062-BE02-B765DD19D208}"/>
          </ac:spMkLst>
        </pc:spChg>
        <pc:spChg chg="add mod ord">
          <ac:chgData name="MOUSSONGO MOUKENGUE, Alden Bernard Aton" userId="1fe005b4-f9c2-412f-9072-33755d737d53" providerId="ADAL" clId="{53A621E8-8A51-4166-A3A3-D0E61C72EF13}" dt="2021-12-10T12:08:06.879" v="186" actId="20577"/>
          <ac:spMkLst>
            <pc:docMk/>
            <pc:sldMk cId="1954960610" sldId="514"/>
            <ac:spMk id="7" creationId="{B83736DE-5D11-4B20-BD1E-348E3455FFFE}"/>
          </ac:spMkLst>
        </pc:spChg>
        <pc:spChg chg="add del mod">
          <ac:chgData name="MOUSSONGO MOUKENGUE, Alden Bernard Aton" userId="1fe005b4-f9c2-412f-9072-33755d737d53" providerId="ADAL" clId="{53A621E8-8A51-4166-A3A3-D0E61C72EF13}" dt="2021-12-10T12:08:03.884" v="184" actId="478"/>
          <ac:spMkLst>
            <pc:docMk/>
            <pc:sldMk cId="1954960610" sldId="514"/>
            <ac:spMk id="8" creationId="{B2DA7851-EF97-4476-B7E4-CC119E9BB850}"/>
          </ac:spMkLst>
        </pc:spChg>
        <pc:spChg chg="mod">
          <ac:chgData name="MOUSSONGO MOUKENGUE, Alden Bernard Aton" userId="1fe005b4-f9c2-412f-9072-33755d737d53" providerId="ADAL" clId="{53A621E8-8A51-4166-A3A3-D0E61C72EF13}" dt="2021-12-10T12:55:14.701" v="546" actId="14100"/>
          <ac:spMkLst>
            <pc:docMk/>
            <pc:sldMk cId="1954960610" sldId="514"/>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1954960610" sldId="514"/>
            <ac:picMk id="4" creationId="{D0087836-9AC3-4943-8523-84ED9E06C28A}"/>
          </ac:picMkLst>
        </pc:picChg>
        <pc:picChg chg="add mod">
          <ac:chgData name="MOUSSONGO MOUKENGUE, Alden Bernard Aton" userId="1fe005b4-f9c2-412f-9072-33755d737d53" providerId="ADAL" clId="{53A621E8-8A51-4166-A3A3-D0E61C72EF13}" dt="2021-12-10T12:55:11.425" v="545"/>
          <ac:picMkLst>
            <pc:docMk/>
            <pc:sldMk cId="1954960610" sldId="514"/>
            <ac:picMk id="10" creationId="{23939F8B-0D2A-4EF6-B1EE-E9C320885C08}"/>
          </ac:picMkLst>
        </pc:picChg>
      </pc:sldChg>
      <pc:sldChg chg="addSp delSp modSp mod modClrScheme chgLayout modNotes">
        <pc:chgData name="MOUSSONGO MOUKENGUE, Alden Bernard Aton" userId="1fe005b4-f9c2-412f-9072-33755d737d53" providerId="ADAL" clId="{53A621E8-8A51-4166-A3A3-D0E61C72EF13}" dt="2021-12-10T12:55:06.683" v="544" actId="1076"/>
        <pc:sldMkLst>
          <pc:docMk/>
          <pc:sldMk cId="1278127202" sldId="520"/>
        </pc:sldMkLst>
        <pc:spChg chg="del mod ord">
          <ac:chgData name="MOUSSONGO MOUKENGUE, Alden Bernard Aton" userId="1fe005b4-f9c2-412f-9072-33755d737d53" providerId="ADAL" clId="{53A621E8-8A51-4166-A3A3-D0E61C72EF13}" dt="2021-12-10T12:06:42.571" v="164" actId="478"/>
          <ac:spMkLst>
            <pc:docMk/>
            <pc:sldMk cId="1278127202" sldId="520"/>
            <ac:spMk id="2" creationId="{00000000-0000-0000-0000-000000000000}"/>
          </ac:spMkLst>
        </pc:spChg>
        <pc:spChg chg="add del mod ord">
          <ac:chgData name="MOUSSONGO MOUKENGUE, Alden Bernard Aton" userId="1fe005b4-f9c2-412f-9072-33755d737d53" providerId="ADAL" clId="{53A621E8-8A51-4166-A3A3-D0E61C72EF13}" dt="2021-12-10T12:06:37.879" v="162" actId="478"/>
          <ac:spMkLst>
            <pc:docMk/>
            <pc:sldMk cId="1278127202" sldId="520"/>
            <ac:spMk id="3" creationId="{D3864629-823F-49BA-B808-B756F4B7ABC8}"/>
          </ac:spMkLst>
        </pc:spChg>
        <pc:spChg chg="add mod ord">
          <ac:chgData name="MOUSSONGO MOUKENGUE, Alden Bernard Aton" userId="1fe005b4-f9c2-412f-9072-33755d737d53" providerId="ADAL" clId="{53A621E8-8A51-4166-A3A3-D0E61C72EF13}" dt="2021-12-10T12:06:33.708" v="161" actId="167"/>
          <ac:spMkLst>
            <pc:docMk/>
            <pc:sldMk cId="1278127202" sldId="520"/>
            <ac:spMk id="6" creationId="{4C70323E-A725-4750-A1DC-D8D15606C37C}"/>
          </ac:spMkLst>
        </pc:spChg>
        <pc:spChg chg="add mod ord">
          <ac:chgData name="MOUSSONGO MOUKENGUE, Alden Bernard Aton" userId="1fe005b4-f9c2-412f-9072-33755d737d53" providerId="ADAL" clId="{53A621E8-8A51-4166-A3A3-D0E61C72EF13}" dt="2021-12-10T12:06:49.386" v="168" actId="20577"/>
          <ac:spMkLst>
            <pc:docMk/>
            <pc:sldMk cId="1278127202" sldId="520"/>
            <ac:spMk id="7" creationId="{A21983CA-31F2-401F-9F10-71C7E3FFBA19}"/>
          </ac:spMkLst>
        </pc:spChg>
        <pc:spChg chg="add del mod">
          <ac:chgData name="MOUSSONGO MOUKENGUE, Alden Bernard Aton" userId="1fe005b4-f9c2-412f-9072-33755d737d53" providerId="ADAL" clId="{53A621E8-8A51-4166-A3A3-D0E61C72EF13}" dt="2021-12-10T12:06:45.916" v="165" actId="478"/>
          <ac:spMkLst>
            <pc:docMk/>
            <pc:sldMk cId="1278127202" sldId="520"/>
            <ac:spMk id="8" creationId="{CA3654B9-44E1-47F0-9117-89C226FAB0F9}"/>
          </ac:spMkLst>
        </pc:spChg>
        <pc:spChg chg="mod">
          <ac:chgData name="MOUSSONGO MOUKENGUE, Alden Bernard Aton" userId="1fe005b4-f9c2-412f-9072-33755d737d53" providerId="ADAL" clId="{53A621E8-8A51-4166-A3A3-D0E61C72EF13}" dt="2021-12-10T12:55:06.683" v="544" actId="1076"/>
          <ac:spMkLst>
            <pc:docMk/>
            <pc:sldMk cId="1278127202" sldId="520"/>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1278127202" sldId="520"/>
            <ac:picMk id="4" creationId="{3F5A2586-04D1-9D45-AFCD-D400B82FD8EC}"/>
          </ac:picMkLst>
        </pc:picChg>
        <pc:picChg chg="add mod">
          <ac:chgData name="MOUSSONGO MOUKENGUE, Alden Bernard Aton" userId="1fe005b4-f9c2-412f-9072-33755d737d53" providerId="ADAL" clId="{53A621E8-8A51-4166-A3A3-D0E61C72EF13}" dt="2021-12-10T12:54:52.724" v="539"/>
          <ac:picMkLst>
            <pc:docMk/>
            <pc:sldMk cId="1278127202" sldId="520"/>
            <ac:picMk id="10" creationId="{F8B3E3D9-0168-41BA-B984-13A9AB5279C5}"/>
          </ac:picMkLst>
        </pc:picChg>
      </pc:sldChg>
      <pc:sldChg chg="addSp delSp modSp mod modClrScheme chgLayout modNotes">
        <pc:chgData name="MOUSSONGO MOUKENGUE, Alden Bernard Aton" userId="1fe005b4-f9c2-412f-9072-33755d737d53" providerId="ADAL" clId="{53A621E8-8A51-4166-A3A3-D0E61C72EF13}" dt="2021-12-10T12:56:12.560" v="560" actId="164"/>
        <pc:sldMkLst>
          <pc:docMk/>
          <pc:sldMk cId="241121636" sldId="525"/>
        </pc:sldMkLst>
        <pc:spChg chg="del mod ord">
          <ac:chgData name="MOUSSONGO MOUKENGUE, Alden Bernard Aton" userId="1fe005b4-f9c2-412f-9072-33755d737d53" providerId="ADAL" clId="{53A621E8-8A51-4166-A3A3-D0E61C72EF13}" dt="2021-12-10T12:08:55.870" v="201" actId="478"/>
          <ac:spMkLst>
            <pc:docMk/>
            <pc:sldMk cId="241121636" sldId="525"/>
            <ac:spMk id="2" creationId="{00000000-0000-0000-0000-000000000000}"/>
          </ac:spMkLst>
        </pc:spChg>
        <pc:spChg chg="add del mod ord">
          <ac:chgData name="MOUSSONGO MOUKENGUE, Alden Bernard Aton" userId="1fe005b4-f9c2-412f-9072-33755d737d53" providerId="ADAL" clId="{53A621E8-8A51-4166-A3A3-D0E61C72EF13}" dt="2021-12-10T12:08:41.341" v="197" actId="478"/>
          <ac:spMkLst>
            <pc:docMk/>
            <pc:sldMk cId="241121636" sldId="525"/>
            <ac:spMk id="3" creationId="{CDB2CEFB-395E-4256-9B97-42A345182767}"/>
          </ac:spMkLst>
        </pc:spChg>
        <pc:spChg chg="add mod ord">
          <ac:chgData name="MOUSSONGO MOUKENGUE, Alden Bernard Aton" userId="1fe005b4-f9c2-412f-9072-33755d737d53" providerId="ADAL" clId="{53A621E8-8A51-4166-A3A3-D0E61C72EF13}" dt="2021-12-10T12:56:00.680" v="555" actId="167"/>
          <ac:spMkLst>
            <pc:docMk/>
            <pc:sldMk cId="241121636" sldId="525"/>
            <ac:spMk id="6" creationId="{102DD1B6-CCC8-4E1E-AD14-F7D7A5AC6544}"/>
          </ac:spMkLst>
        </pc:spChg>
        <pc:spChg chg="add mod ord">
          <ac:chgData name="MOUSSONGO MOUKENGUE, Alden Bernard Aton" userId="1fe005b4-f9c2-412f-9072-33755d737d53" providerId="ADAL" clId="{53A621E8-8A51-4166-A3A3-D0E61C72EF13}" dt="2021-12-10T12:09:00.149" v="203" actId="113"/>
          <ac:spMkLst>
            <pc:docMk/>
            <pc:sldMk cId="241121636" sldId="525"/>
            <ac:spMk id="7" creationId="{C3F2B0F0-5896-419B-8489-C42227432348}"/>
          </ac:spMkLst>
        </pc:spChg>
        <pc:spChg chg="add mod ord">
          <ac:chgData name="MOUSSONGO MOUKENGUE, Alden Bernard Aton" userId="1fe005b4-f9c2-412f-9072-33755d737d53" providerId="ADAL" clId="{53A621E8-8A51-4166-A3A3-D0E61C72EF13}" dt="2021-12-10T12:56:12.560" v="560" actId="164"/>
          <ac:spMkLst>
            <pc:docMk/>
            <pc:sldMk cId="241121636" sldId="525"/>
            <ac:spMk id="10" creationId="{1F8DAE76-8E0F-4172-866D-CD8F3969EFEB}"/>
          </ac:spMkLst>
        </pc:spChg>
        <pc:spChg chg="mod">
          <ac:chgData name="MOUSSONGO MOUKENGUE, Alden Bernard Aton" userId="1fe005b4-f9c2-412f-9072-33755d737d53" providerId="ADAL" clId="{53A621E8-8A51-4166-A3A3-D0E61C72EF13}" dt="2021-12-10T12:55:57.022" v="554" actId="14100"/>
          <ac:spMkLst>
            <pc:docMk/>
            <pc:sldMk cId="241121636" sldId="525"/>
            <ac:spMk id="12" creationId="{00000000-0000-0000-0000-000000000000}"/>
          </ac:spMkLst>
        </pc:spChg>
        <pc:grpChg chg="add mod">
          <ac:chgData name="MOUSSONGO MOUKENGUE, Alden Bernard Aton" userId="1fe005b4-f9c2-412f-9072-33755d737d53" providerId="ADAL" clId="{53A621E8-8A51-4166-A3A3-D0E61C72EF13}" dt="2021-12-10T12:56:12.560" v="560" actId="164"/>
          <ac:grpSpMkLst>
            <pc:docMk/>
            <pc:sldMk cId="241121636" sldId="525"/>
            <ac:grpSpMk id="9" creationId="{9DE82CBB-F565-48AE-97B6-D32C8F018731}"/>
          </ac:grpSpMkLst>
        </pc:grpChg>
        <pc:picChg chg="mod">
          <ac:chgData name="MOUSSONGO MOUKENGUE, Alden Bernard Aton" userId="1fe005b4-f9c2-412f-9072-33755d737d53" providerId="ADAL" clId="{53A621E8-8A51-4166-A3A3-D0E61C72EF13}" dt="2021-12-09T10:02:27.487" v="0"/>
          <ac:picMkLst>
            <pc:docMk/>
            <pc:sldMk cId="241121636" sldId="525"/>
            <ac:picMk id="4" creationId="{CADA719F-ABB8-ED41-8B81-B4DAD81A827A}"/>
          </ac:picMkLst>
        </pc:picChg>
        <pc:picChg chg="add mod">
          <ac:chgData name="MOUSSONGO MOUKENGUE, Alden Bernard Aton" userId="1fe005b4-f9c2-412f-9072-33755d737d53" providerId="ADAL" clId="{53A621E8-8A51-4166-A3A3-D0E61C72EF13}" dt="2021-12-10T12:56:12.560" v="560" actId="164"/>
          <ac:picMkLst>
            <pc:docMk/>
            <pc:sldMk cId="241121636" sldId="525"/>
            <ac:picMk id="8" creationId="{58AFDE60-1CB9-450F-83E5-3DFA24E0D9E5}"/>
          </ac:picMkLst>
        </pc:picChg>
      </pc:sldChg>
      <pc:sldChg chg="addSp delSp modSp mod modClrScheme chgLayout modNotes">
        <pc:chgData name="MOUSSONGO MOUKENGUE, Alden Bernard Aton" userId="1fe005b4-f9c2-412f-9072-33755d737d53" providerId="ADAL" clId="{53A621E8-8A51-4166-A3A3-D0E61C72EF13}" dt="2021-12-10T12:56:20.759" v="562" actId="14100"/>
        <pc:sldMkLst>
          <pc:docMk/>
          <pc:sldMk cId="3039511346" sldId="526"/>
        </pc:sldMkLst>
        <pc:spChg chg="del mod ord">
          <ac:chgData name="MOUSSONGO MOUKENGUE, Alden Bernard Aton" userId="1fe005b4-f9c2-412f-9072-33755d737d53" providerId="ADAL" clId="{53A621E8-8A51-4166-A3A3-D0E61C72EF13}" dt="2021-12-10T12:09:55.678" v="222" actId="478"/>
          <ac:spMkLst>
            <pc:docMk/>
            <pc:sldMk cId="3039511346" sldId="526"/>
            <ac:spMk id="2" creationId="{00000000-0000-0000-0000-000000000000}"/>
          </ac:spMkLst>
        </pc:spChg>
        <pc:spChg chg="add del mod ord">
          <ac:chgData name="MOUSSONGO MOUKENGUE, Alden Bernard Aton" userId="1fe005b4-f9c2-412f-9072-33755d737d53" providerId="ADAL" clId="{53A621E8-8A51-4166-A3A3-D0E61C72EF13}" dt="2021-12-10T12:09:49.450" v="220" actId="478"/>
          <ac:spMkLst>
            <pc:docMk/>
            <pc:sldMk cId="3039511346" sldId="526"/>
            <ac:spMk id="3" creationId="{65110489-DAD6-4C77-884E-BA81EB62A574}"/>
          </ac:spMkLst>
        </pc:spChg>
        <pc:spChg chg="add mod ord">
          <ac:chgData name="MOUSSONGO MOUKENGUE, Alden Bernard Aton" userId="1fe005b4-f9c2-412f-9072-33755d737d53" providerId="ADAL" clId="{53A621E8-8A51-4166-A3A3-D0E61C72EF13}" dt="2021-12-10T12:09:45.798" v="219" actId="167"/>
          <ac:spMkLst>
            <pc:docMk/>
            <pc:sldMk cId="3039511346" sldId="526"/>
            <ac:spMk id="6" creationId="{5F4B8F36-F48C-4F85-82DF-6BBF81A1A40E}"/>
          </ac:spMkLst>
        </pc:spChg>
        <pc:spChg chg="add mod ord">
          <ac:chgData name="MOUSSONGO MOUKENGUE, Alden Bernard Aton" userId="1fe005b4-f9c2-412f-9072-33755d737d53" providerId="ADAL" clId="{53A621E8-8A51-4166-A3A3-D0E61C72EF13}" dt="2021-12-10T12:10:01.917" v="225" actId="20577"/>
          <ac:spMkLst>
            <pc:docMk/>
            <pc:sldMk cId="3039511346" sldId="526"/>
            <ac:spMk id="7" creationId="{904A2D38-D9A9-4594-A9CB-612583BEA170}"/>
          </ac:spMkLst>
        </pc:spChg>
        <pc:spChg chg="add del mod">
          <ac:chgData name="MOUSSONGO MOUKENGUE, Alden Bernard Aton" userId="1fe005b4-f9c2-412f-9072-33755d737d53" providerId="ADAL" clId="{53A621E8-8A51-4166-A3A3-D0E61C72EF13}" dt="2021-12-10T12:09:59.043" v="223" actId="478"/>
          <ac:spMkLst>
            <pc:docMk/>
            <pc:sldMk cId="3039511346" sldId="526"/>
            <ac:spMk id="8" creationId="{8B2B06F8-27EC-4BC6-8DBB-795A7043EC06}"/>
          </ac:spMkLst>
        </pc:spChg>
        <pc:spChg chg="mod">
          <ac:chgData name="MOUSSONGO MOUKENGUE, Alden Bernard Aton" userId="1fe005b4-f9c2-412f-9072-33755d737d53" providerId="ADAL" clId="{53A621E8-8A51-4166-A3A3-D0E61C72EF13}" dt="2021-12-10T12:56:17.902" v="561"/>
          <ac:spMkLst>
            <pc:docMk/>
            <pc:sldMk cId="3039511346" sldId="526"/>
            <ac:spMk id="11" creationId="{5FCFC8C9-4D27-488C-A960-0D42A82E3399}"/>
          </ac:spMkLst>
        </pc:spChg>
        <pc:spChg chg="mod">
          <ac:chgData name="MOUSSONGO MOUKENGUE, Alden Bernard Aton" userId="1fe005b4-f9c2-412f-9072-33755d737d53" providerId="ADAL" clId="{53A621E8-8A51-4166-A3A3-D0E61C72EF13}" dt="2021-12-10T12:56:20.759" v="562" actId="14100"/>
          <ac:spMkLst>
            <pc:docMk/>
            <pc:sldMk cId="3039511346" sldId="526"/>
            <ac:spMk id="12" creationId="{00000000-0000-0000-0000-000000000000}"/>
          </ac:spMkLst>
        </pc:spChg>
        <pc:grpChg chg="add mod">
          <ac:chgData name="MOUSSONGO MOUKENGUE, Alden Bernard Aton" userId="1fe005b4-f9c2-412f-9072-33755d737d53" providerId="ADAL" clId="{53A621E8-8A51-4166-A3A3-D0E61C72EF13}" dt="2021-12-10T12:56:17.902" v="561"/>
          <ac:grpSpMkLst>
            <pc:docMk/>
            <pc:sldMk cId="3039511346" sldId="526"/>
            <ac:grpSpMk id="10" creationId="{BE16EF0E-E9E3-4E46-9824-087EA04192AE}"/>
          </ac:grpSpMkLst>
        </pc:grpChg>
        <pc:picChg chg="mod">
          <ac:chgData name="MOUSSONGO MOUKENGUE, Alden Bernard Aton" userId="1fe005b4-f9c2-412f-9072-33755d737d53" providerId="ADAL" clId="{53A621E8-8A51-4166-A3A3-D0E61C72EF13}" dt="2021-12-09T10:02:27.487" v="0"/>
          <ac:picMkLst>
            <pc:docMk/>
            <pc:sldMk cId="3039511346" sldId="526"/>
            <ac:picMk id="4" creationId="{8BAD0794-E3C9-614D-BCAC-CECE435FD510}"/>
          </ac:picMkLst>
        </pc:picChg>
        <pc:picChg chg="mod">
          <ac:chgData name="MOUSSONGO MOUKENGUE, Alden Bernard Aton" userId="1fe005b4-f9c2-412f-9072-33755d737d53" providerId="ADAL" clId="{53A621E8-8A51-4166-A3A3-D0E61C72EF13}" dt="2021-12-10T12:56:17.902" v="561"/>
          <ac:picMkLst>
            <pc:docMk/>
            <pc:sldMk cId="3039511346" sldId="526"/>
            <ac:picMk id="13" creationId="{50EAFC14-3625-44B0-9FB0-23B417B2E673}"/>
          </ac:picMkLst>
        </pc:picChg>
      </pc:sldChg>
      <pc:sldChg chg="addSp delSp modSp mod modClrScheme chgLayout modNotes">
        <pc:chgData name="MOUSSONGO MOUKENGUE, Alden Bernard Aton" userId="1fe005b4-f9c2-412f-9072-33755d737d53" providerId="ADAL" clId="{53A621E8-8A51-4166-A3A3-D0E61C72EF13}" dt="2021-12-10T12:56:25.031" v="564" actId="14100"/>
        <pc:sldMkLst>
          <pc:docMk/>
          <pc:sldMk cId="3496967291" sldId="529"/>
        </pc:sldMkLst>
        <pc:spChg chg="del mod ord">
          <ac:chgData name="MOUSSONGO MOUKENGUE, Alden Bernard Aton" userId="1fe005b4-f9c2-412f-9072-33755d737d53" providerId="ADAL" clId="{53A621E8-8A51-4166-A3A3-D0E61C72EF13}" dt="2021-12-10T12:12:19.864" v="241" actId="478"/>
          <ac:spMkLst>
            <pc:docMk/>
            <pc:sldMk cId="3496967291" sldId="529"/>
            <ac:spMk id="2" creationId="{00000000-0000-0000-0000-000000000000}"/>
          </ac:spMkLst>
        </pc:spChg>
        <pc:spChg chg="add del mod ord">
          <ac:chgData name="MOUSSONGO MOUKENGUE, Alden Bernard Aton" userId="1fe005b4-f9c2-412f-9072-33755d737d53" providerId="ADAL" clId="{53A621E8-8A51-4166-A3A3-D0E61C72EF13}" dt="2021-12-10T12:10:36.896" v="237" actId="478"/>
          <ac:spMkLst>
            <pc:docMk/>
            <pc:sldMk cId="3496967291" sldId="529"/>
            <ac:spMk id="3" creationId="{4ECCD2EB-3E33-4F1B-AEB0-9262C0DDC5C8}"/>
          </ac:spMkLst>
        </pc:spChg>
        <pc:spChg chg="add mod ord">
          <ac:chgData name="MOUSSONGO MOUKENGUE, Alden Bernard Aton" userId="1fe005b4-f9c2-412f-9072-33755d737d53" providerId="ADAL" clId="{53A621E8-8A51-4166-A3A3-D0E61C72EF13}" dt="2021-12-10T12:10:32.703" v="236" actId="167"/>
          <ac:spMkLst>
            <pc:docMk/>
            <pc:sldMk cId="3496967291" sldId="529"/>
            <ac:spMk id="6" creationId="{F8B39359-CD64-4AD2-B0A3-0D7C8C681577}"/>
          </ac:spMkLst>
        </pc:spChg>
        <pc:spChg chg="add mod ord">
          <ac:chgData name="MOUSSONGO MOUKENGUE, Alden Bernard Aton" userId="1fe005b4-f9c2-412f-9072-33755d737d53" providerId="ADAL" clId="{53A621E8-8A51-4166-A3A3-D0E61C72EF13}" dt="2021-12-10T12:12:08.811" v="239" actId="20577"/>
          <ac:spMkLst>
            <pc:docMk/>
            <pc:sldMk cId="3496967291" sldId="529"/>
            <ac:spMk id="7" creationId="{B526F411-8152-4227-8CE7-D6D26046CA2F}"/>
          </ac:spMkLst>
        </pc:spChg>
        <pc:spChg chg="add del mod">
          <ac:chgData name="MOUSSONGO MOUKENGUE, Alden Bernard Aton" userId="1fe005b4-f9c2-412f-9072-33755d737d53" providerId="ADAL" clId="{53A621E8-8A51-4166-A3A3-D0E61C72EF13}" dt="2021-12-10T12:12:21.206" v="242" actId="478"/>
          <ac:spMkLst>
            <pc:docMk/>
            <pc:sldMk cId="3496967291" sldId="529"/>
            <ac:spMk id="8" creationId="{48CDDD2B-0C82-48FE-8144-57697880C3D7}"/>
          </ac:spMkLst>
        </pc:spChg>
        <pc:spChg chg="mod">
          <ac:chgData name="MOUSSONGO MOUKENGUE, Alden Bernard Aton" userId="1fe005b4-f9c2-412f-9072-33755d737d53" providerId="ADAL" clId="{53A621E8-8A51-4166-A3A3-D0E61C72EF13}" dt="2021-12-10T12:56:22.857" v="563"/>
          <ac:spMkLst>
            <pc:docMk/>
            <pc:sldMk cId="3496967291" sldId="529"/>
            <ac:spMk id="11" creationId="{AE25F8C1-1F47-4939-92FE-63F93B7363B5}"/>
          </ac:spMkLst>
        </pc:spChg>
        <pc:spChg chg="mod">
          <ac:chgData name="MOUSSONGO MOUKENGUE, Alden Bernard Aton" userId="1fe005b4-f9c2-412f-9072-33755d737d53" providerId="ADAL" clId="{53A621E8-8A51-4166-A3A3-D0E61C72EF13}" dt="2021-12-10T12:56:25.031" v="564" actId="14100"/>
          <ac:spMkLst>
            <pc:docMk/>
            <pc:sldMk cId="3496967291" sldId="529"/>
            <ac:spMk id="12" creationId="{00000000-0000-0000-0000-000000000000}"/>
          </ac:spMkLst>
        </pc:spChg>
        <pc:grpChg chg="add mod">
          <ac:chgData name="MOUSSONGO MOUKENGUE, Alden Bernard Aton" userId="1fe005b4-f9c2-412f-9072-33755d737d53" providerId="ADAL" clId="{53A621E8-8A51-4166-A3A3-D0E61C72EF13}" dt="2021-12-10T12:56:22.857" v="563"/>
          <ac:grpSpMkLst>
            <pc:docMk/>
            <pc:sldMk cId="3496967291" sldId="529"/>
            <ac:grpSpMk id="10" creationId="{125E34BC-5A6A-4FC8-AA5B-D748466CF9AB}"/>
          </ac:grpSpMkLst>
        </pc:grpChg>
        <pc:picChg chg="mod">
          <ac:chgData name="MOUSSONGO MOUKENGUE, Alden Bernard Aton" userId="1fe005b4-f9c2-412f-9072-33755d737d53" providerId="ADAL" clId="{53A621E8-8A51-4166-A3A3-D0E61C72EF13}" dt="2021-12-09T10:02:27.487" v="0"/>
          <ac:picMkLst>
            <pc:docMk/>
            <pc:sldMk cId="3496967291" sldId="529"/>
            <ac:picMk id="4" creationId="{6215E2D4-1D0A-474D-A5C6-AEC6A57F47D6}"/>
          </ac:picMkLst>
        </pc:picChg>
        <pc:picChg chg="mod">
          <ac:chgData name="MOUSSONGO MOUKENGUE, Alden Bernard Aton" userId="1fe005b4-f9c2-412f-9072-33755d737d53" providerId="ADAL" clId="{53A621E8-8A51-4166-A3A3-D0E61C72EF13}" dt="2021-12-10T12:56:22.857" v="563"/>
          <ac:picMkLst>
            <pc:docMk/>
            <pc:sldMk cId="3496967291" sldId="529"/>
            <ac:picMk id="13" creationId="{A31F3085-CF12-414C-A340-EF1ED9C3D307}"/>
          </ac:picMkLst>
        </pc:picChg>
      </pc:sldChg>
      <pc:sldChg chg="addSp delSp modSp mod modClrScheme chgLayout modNotes">
        <pc:chgData name="MOUSSONGO MOUKENGUE, Alden Bernard Aton" userId="1fe005b4-f9c2-412f-9072-33755d737d53" providerId="ADAL" clId="{53A621E8-8A51-4166-A3A3-D0E61C72EF13}" dt="2021-12-10T12:14:33.461" v="275" actId="14100"/>
        <pc:sldMkLst>
          <pc:docMk/>
          <pc:sldMk cId="881838640" sldId="530"/>
        </pc:sldMkLst>
        <pc:spChg chg="del mod ord">
          <ac:chgData name="MOUSSONGO MOUKENGUE, Alden Bernard Aton" userId="1fe005b4-f9c2-412f-9072-33755d737d53" providerId="ADAL" clId="{53A621E8-8A51-4166-A3A3-D0E61C72EF13}" dt="2021-12-10T12:13:54.157" v="260" actId="478"/>
          <ac:spMkLst>
            <pc:docMk/>
            <pc:sldMk cId="881838640" sldId="530"/>
            <ac:spMk id="2" creationId="{00000000-0000-0000-0000-000000000000}"/>
          </ac:spMkLst>
        </pc:spChg>
        <pc:spChg chg="add del mod ord">
          <ac:chgData name="MOUSSONGO MOUKENGUE, Alden Bernard Aton" userId="1fe005b4-f9c2-412f-9072-33755d737d53" providerId="ADAL" clId="{53A621E8-8A51-4166-A3A3-D0E61C72EF13}" dt="2021-12-10T12:13:46.750" v="258" actId="478"/>
          <ac:spMkLst>
            <pc:docMk/>
            <pc:sldMk cId="881838640" sldId="530"/>
            <ac:spMk id="3" creationId="{B19B97B0-7F8E-4835-BE8D-9E4E72013D04}"/>
          </ac:spMkLst>
        </pc:spChg>
        <pc:spChg chg="add mod ord">
          <ac:chgData name="MOUSSONGO MOUKENGUE, Alden Bernard Aton" userId="1fe005b4-f9c2-412f-9072-33755d737d53" providerId="ADAL" clId="{53A621E8-8A51-4166-A3A3-D0E61C72EF13}" dt="2021-12-10T12:13:42.523" v="257" actId="167"/>
          <ac:spMkLst>
            <pc:docMk/>
            <pc:sldMk cId="881838640" sldId="530"/>
            <ac:spMk id="6" creationId="{B3ED636F-E706-4BF6-B655-84274F1C54A3}"/>
          </ac:spMkLst>
        </pc:spChg>
        <pc:spChg chg="add mod ord">
          <ac:chgData name="MOUSSONGO MOUKENGUE, Alden Bernard Aton" userId="1fe005b4-f9c2-412f-9072-33755d737d53" providerId="ADAL" clId="{53A621E8-8A51-4166-A3A3-D0E61C72EF13}" dt="2021-12-10T12:14:00" v="263" actId="20577"/>
          <ac:spMkLst>
            <pc:docMk/>
            <pc:sldMk cId="881838640" sldId="530"/>
            <ac:spMk id="7" creationId="{CD0A00DE-B0E5-4347-904E-8F3BF0023826}"/>
          </ac:spMkLst>
        </pc:spChg>
        <pc:spChg chg="add del mod">
          <ac:chgData name="MOUSSONGO MOUKENGUE, Alden Bernard Aton" userId="1fe005b4-f9c2-412f-9072-33755d737d53" providerId="ADAL" clId="{53A621E8-8A51-4166-A3A3-D0E61C72EF13}" dt="2021-12-10T12:13:56.933" v="261" actId="478"/>
          <ac:spMkLst>
            <pc:docMk/>
            <pc:sldMk cId="881838640" sldId="530"/>
            <ac:spMk id="8" creationId="{209FDFA7-6261-4DCC-A9E5-D5A25B05BB86}"/>
          </ac:spMkLst>
        </pc:spChg>
        <pc:spChg chg="mod">
          <ac:chgData name="MOUSSONGO MOUKENGUE, Alden Bernard Aton" userId="1fe005b4-f9c2-412f-9072-33755d737d53" providerId="ADAL" clId="{53A621E8-8A51-4166-A3A3-D0E61C72EF13}" dt="2021-12-10T12:14:33.461" v="275" actId="14100"/>
          <ac:spMkLst>
            <pc:docMk/>
            <pc:sldMk cId="881838640" sldId="530"/>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881838640" sldId="530"/>
            <ac:picMk id="4" creationId="{CAE0EAA7-6AF8-4D43-9E51-01D365064788}"/>
          </ac:picMkLst>
        </pc:picChg>
      </pc:sldChg>
      <pc:sldChg chg="addSp delSp modSp mod modClrScheme chgLayout modNotes">
        <pc:chgData name="MOUSSONGO MOUKENGUE, Alden Bernard Aton" userId="1fe005b4-f9c2-412f-9072-33755d737d53" providerId="ADAL" clId="{53A621E8-8A51-4166-A3A3-D0E61C72EF13}" dt="2021-12-10T12:19:11.325" v="294" actId="14100"/>
        <pc:sldMkLst>
          <pc:docMk/>
          <pc:sldMk cId="361216685" sldId="531"/>
        </pc:sldMkLst>
        <pc:spChg chg="del mod ord">
          <ac:chgData name="MOUSSONGO MOUKENGUE, Alden Bernard Aton" userId="1fe005b4-f9c2-412f-9072-33755d737d53" providerId="ADAL" clId="{53A621E8-8A51-4166-A3A3-D0E61C72EF13}" dt="2021-12-10T12:16:27.035" v="280" actId="478"/>
          <ac:spMkLst>
            <pc:docMk/>
            <pc:sldMk cId="361216685" sldId="531"/>
            <ac:spMk id="2" creationId="{00000000-0000-0000-0000-000000000000}"/>
          </ac:spMkLst>
        </pc:spChg>
        <pc:spChg chg="add del mod ord">
          <ac:chgData name="MOUSSONGO MOUKENGUE, Alden Bernard Aton" userId="1fe005b4-f9c2-412f-9072-33755d737d53" providerId="ADAL" clId="{53A621E8-8A51-4166-A3A3-D0E61C72EF13}" dt="2021-12-10T12:16:18.153" v="278" actId="478"/>
          <ac:spMkLst>
            <pc:docMk/>
            <pc:sldMk cId="361216685" sldId="531"/>
            <ac:spMk id="3" creationId="{5ECE0C42-969E-4D42-853A-4361C164AC8E}"/>
          </ac:spMkLst>
        </pc:spChg>
        <pc:spChg chg="add mod ord">
          <ac:chgData name="MOUSSONGO MOUKENGUE, Alden Bernard Aton" userId="1fe005b4-f9c2-412f-9072-33755d737d53" providerId="ADAL" clId="{53A621E8-8A51-4166-A3A3-D0E61C72EF13}" dt="2021-12-10T12:16:13.990" v="277" actId="167"/>
          <ac:spMkLst>
            <pc:docMk/>
            <pc:sldMk cId="361216685" sldId="531"/>
            <ac:spMk id="6" creationId="{1B5EE983-DAC3-464C-9743-0E820925D5E4}"/>
          </ac:spMkLst>
        </pc:spChg>
        <pc:spChg chg="add mod ord">
          <ac:chgData name="MOUSSONGO MOUKENGUE, Alden Bernard Aton" userId="1fe005b4-f9c2-412f-9072-33755d737d53" providerId="ADAL" clId="{53A621E8-8A51-4166-A3A3-D0E61C72EF13}" dt="2021-12-10T12:16:30.838" v="283" actId="20577"/>
          <ac:spMkLst>
            <pc:docMk/>
            <pc:sldMk cId="361216685" sldId="531"/>
            <ac:spMk id="7" creationId="{308A0480-1312-43D0-815C-5BE83DC86FE8}"/>
          </ac:spMkLst>
        </pc:spChg>
        <pc:spChg chg="add del mod">
          <ac:chgData name="MOUSSONGO MOUKENGUE, Alden Bernard Aton" userId="1fe005b4-f9c2-412f-9072-33755d737d53" providerId="ADAL" clId="{53A621E8-8A51-4166-A3A3-D0E61C72EF13}" dt="2021-12-10T12:16:28.622" v="281" actId="478"/>
          <ac:spMkLst>
            <pc:docMk/>
            <pc:sldMk cId="361216685" sldId="531"/>
            <ac:spMk id="8" creationId="{44CF9F21-CBC6-45B6-BB08-4EB69EFB9A96}"/>
          </ac:spMkLst>
        </pc:spChg>
        <pc:spChg chg="mod">
          <ac:chgData name="MOUSSONGO MOUKENGUE, Alden Bernard Aton" userId="1fe005b4-f9c2-412f-9072-33755d737d53" providerId="ADAL" clId="{53A621E8-8A51-4166-A3A3-D0E61C72EF13}" dt="2021-12-10T12:19:11.325" v="294" actId="14100"/>
          <ac:spMkLst>
            <pc:docMk/>
            <pc:sldMk cId="361216685" sldId="531"/>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361216685" sldId="531"/>
            <ac:picMk id="4" creationId="{642DA880-6699-CC41-AEF5-B97A5BEECAC7}"/>
          </ac:picMkLst>
        </pc:picChg>
      </pc:sldChg>
      <pc:sldChg chg="addSp delSp modSp mod modClrScheme chgLayout modNotes">
        <pc:chgData name="MOUSSONGO MOUKENGUE, Alden Bernard Aton" userId="1fe005b4-f9c2-412f-9072-33755d737d53" providerId="ADAL" clId="{53A621E8-8A51-4166-A3A3-D0E61C72EF13}" dt="2021-12-10T12:20:57.800" v="313" actId="1076"/>
        <pc:sldMkLst>
          <pc:docMk/>
          <pc:sldMk cId="2117828683" sldId="532"/>
        </pc:sldMkLst>
        <pc:spChg chg="del mod ord">
          <ac:chgData name="MOUSSONGO MOUKENGUE, Alden Bernard Aton" userId="1fe005b4-f9c2-412f-9072-33755d737d53" providerId="ADAL" clId="{53A621E8-8A51-4166-A3A3-D0E61C72EF13}" dt="2021-12-10T12:20:37.574" v="303" actId="478"/>
          <ac:spMkLst>
            <pc:docMk/>
            <pc:sldMk cId="2117828683" sldId="532"/>
            <ac:spMk id="2" creationId="{00000000-0000-0000-0000-000000000000}"/>
          </ac:spMkLst>
        </pc:spChg>
        <pc:spChg chg="add del mod ord">
          <ac:chgData name="MOUSSONGO MOUKENGUE, Alden Bernard Aton" userId="1fe005b4-f9c2-412f-9072-33755d737d53" providerId="ADAL" clId="{53A621E8-8A51-4166-A3A3-D0E61C72EF13}" dt="2021-12-10T12:20:16.504" v="297" actId="478"/>
          <ac:spMkLst>
            <pc:docMk/>
            <pc:sldMk cId="2117828683" sldId="532"/>
            <ac:spMk id="3" creationId="{F01B7244-5E85-42BF-B1C9-B718C725CF3D}"/>
          </ac:spMkLst>
        </pc:spChg>
        <pc:spChg chg="add mod ord">
          <ac:chgData name="MOUSSONGO MOUKENGUE, Alden Bernard Aton" userId="1fe005b4-f9c2-412f-9072-33755d737d53" providerId="ADAL" clId="{53A621E8-8A51-4166-A3A3-D0E61C72EF13}" dt="2021-12-10T12:20:14.110" v="296" actId="167"/>
          <ac:spMkLst>
            <pc:docMk/>
            <pc:sldMk cId="2117828683" sldId="532"/>
            <ac:spMk id="6" creationId="{C789CB58-EF1B-494D-B0EE-1345043CE739}"/>
          </ac:spMkLst>
        </pc:spChg>
        <pc:spChg chg="add mod ord">
          <ac:chgData name="MOUSSONGO MOUKENGUE, Alden Bernard Aton" userId="1fe005b4-f9c2-412f-9072-33755d737d53" providerId="ADAL" clId="{53A621E8-8A51-4166-A3A3-D0E61C72EF13}" dt="2021-12-10T12:20:41.692" v="306" actId="20577"/>
          <ac:spMkLst>
            <pc:docMk/>
            <pc:sldMk cId="2117828683" sldId="532"/>
            <ac:spMk id="7" creationId="{20D91F2F-6892-400F-9098-E968EF5B628A}"/>
          </ac:spMkLst>
        </pc:spChg>
        <pc:spChg chg="add del mod">
          <ac:chgData name="MOUSSONGO MOUKENGUE, Alden Bernard Aton" userId="1fe005b4-f9c2-412f-9072-33755d737d53" providerId="ADAL" clId="{53A621E8-8A51-4166-A3A3-D0E61C72EF13}" dt="2021-12-10T12:20:38.940" v="304" actId="478"/>
          <ac:spMkLst>
            <pc:docMk/>
            <pc:sldMk cId="2117828683" sldId="532"/>
            <ac:spMk id="8" creationId="{AE998B50-FE49-441E-8FAE-B80843EAACCA}"/>
          </ac:spMkLst>
        </pc:spChg>
        <pc:spChg chg="mod">
          <ac:chgData name="MOUSSONGO MOUKENGUE, Alden Bernard Aton" userId="1fe005b4-f9c2-412f-9072-33755d737d53" providerId="ADAL" clId="{53A621E8-8A51-4166-A3A3-D0E61C72EF13}" dt="2021-12-10T12:20:57.800" v="313" actId="1076"/>
          <ac:spMkLst>
            <pc:docMk/>
            <pc:sldMk cId="2117828683" sldId="532"/>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2117828683" sldId="532"/>
            <ac:picMk id="4" creationId="{474A5373-AA85-1945-BF06-C440B4A46C9F}"/>
          </ac:picMkLst>
        </pc:picChg>
      </pc:sldChg>
      <pc:sldChg chg="addSp delSp modSp mod modClrScheme chgLayout modNotes">
        <pc:chgData name="MOUSSONGO MOUKENGUE, Alden Bernard Aton" userId="1fe005b4-f9c2-412f-9072-33755d737d53" providerId="ADAL" clId="{53A621E8-8A51-4166-A3A3-D0E61C72EF13}" dt="2021-12-10T12:56:39.142" v="566" actId="2711"/>
        <pc:sldMkLst>
          <pc:docMk/>
          <pc:sldMk cId="2895936245" sldId="533"/>
        </pc:sldMkLst>
        <pc:spChg chg="del mod ord">
          <ac:chgData name="MOUSSONGO MOUKENGUE, Alden Bernard Aton" userId="1fe005b4-f9c2-412f-9072-33755d737d53" providerId="ADAL" clId="{53A621E8-8A51-4166-A3A3-D0E61C72EF13}" dt="2021-12-10T12:33:27.604" v="321" actId="478"/>
          <ac:spMkLst>
            <pc:docMk/>
            <pc:sldMk cId="2895936245" sldId="533"/>
            <ac:spMk id="2" creationId="{00000000-0000-0000-0000-000000000000}"/>
          </ac:spMkLst>
        </pc:spChg>
        <pc:spChg chg="add del mod ord">
          <ac:chgData name="MOUSSONGO MOUKENGUE, Alden Bernard Aton" userId="1fe005b4-f9c2-412f-9072-33755d737d53" providerId="ADAL" clId="{53A621E8-8A51-4166-A3A3-D0E61C72EF13}" dt="2021-12-10T12:33:02.199" v="316" actId="478"/>
          <ac:spMkLst>
            <pc:docMk/>
            <pc:sldMk cId="2895936245" sldId="533"/>
            <ac:spMk id="3" creationId="{5D29A0E0-F7B5-4174-91B2-A01AEA1A613F}"/>
          </ac:spMkLst>
        </pc:spChg>
        <pc:spChg chg="add mod ord">
          <ac:chgData name="MOUSSONGO MOUKENGUE, Alden Bernard Aton" userId="1fe005b4-f9c2-412f-9072-33755d737d53" providerId="ADAL" clId="{53A621E8-8A51-4166-A3A3-D0E61C72EF13}" dt="2021-12-10T12:32:59.498" v="315" actId="167"/>
          <ac:spMkLst>
            <pc:docMk/>
            <pc:sldMk cId="2895936245" sldId="533"/>
            <ac:spMk id="6" creationId="{557BD4A2-CE55-4928-B6F7-6EB7313FFDA6}"/>
          </ac:spMkLst>
        </pc:spChg>
        <pc:spChg chg="add mod ord">
          <ac:chgData name="MOUSSONGO MOUKENGUE, Alden Bernard Aton" userId="1fe005b4-f9c2-412f-9072-33755d737d53" providerId="ADAL" clId="{53A621E8-8A51-4166-A3A3-D0E61C72EF13}" dt="2021-12-10T12:33:24.947" v="320" actId="113"/>
          <ac:spMkLst>
            <pc:docMk/>
            <pc:sldMk cId="2895936245" sldId="533"/>
            <ac:spMk id="7" creationId="{C93CF1BF-0BC1-40F1-993A-54D228A6435D}"/>
          </ac:spMkLst>
        </pc:spChg>
        <pc:spChg chg="add del mod">
          <ac:chgData name="MOUSSONGO MOUKENGUE, Alden Bernard Aton" userId="1fe005b4-f9c2-412f-9072-33755d737d53" providerId="ADAL" clId="{53A621E8-8A51-4166-A3A3-D0E61C72EF13}" dt="2021-12-10T12:33:29.926" v="322" actId="478"/>
          <ac:spMkLst>
            <pc:docMk/>
            <pc:sldMk cId="2895936245" sldId="533"/>
            <ac:spMk id="8" creationId="{5559C686-9375-41FD-A810-74C254C1F96E}"/>
          </ac:spMkLst>
        </pc:spChg>
        <pc:spChg chg="mod">
          <ac:chgData name="MOUSSONGO MOUKENGUE, Alden Bernard Aton" userId="1fe005b4-f9c2-412f-9072-33755d737d53" providerId="ADAL" clId="{53A621E8-8A51-4166-A3A3-D0E61C72EF13}" dt="2021-12-10T12:56:39.142" v="566" actId="2711"/>
          <ac:spMkLst>
            <pc:docMk/>
            <pc:sldMk cId="2895936245" sldId="533"/>
            <ac:spMk id="12" creationId="{00000000-0000-0000-0000-000000000000}"/>
          </ac:spMkLst>
        </pc:spChg>
        <pc:picChg chg="mod">
          <ac:chgData name="MOUSSONGO MOUKENGUE, Alden Bernard Aton" userId="1fe005b4-f9c2-412f-9072-33755d737d53" providerId="ADAL" clId="{53A621E8-8A51-4166-A3A3-D0E61C72EF13}" dt="2021-12-09T10:02:27.487" v="0"/>
          <ac:picMkLst>
            <pc:docMk/>
            <pc:sldMk cId="2895936245" sldId="533"/>
            <ac:picMk id="4" creationId="{B1583456-F004-5047-9815-7BD5ED6AEB34}"/>
          </ac:picMkLst>
        </pc:picChg>
      </pc:sldChg>
      <pc:sldChg chg="addSp delSp modSp mod modClrScheme chgLayout modNotes">
        <pc:chgData name="MOUSSONGO MOUKENGUE, Alden Bernard Aton" userId="1fe005b4-f9c2-412f-9072-33755d737d53" providerId="ADAL" clId="{53A621E8-8A51-4166-A3A3-D0E61C72EF13}" dt="2021-12-10T12:57:01.563" v="571" actId="1076"/>
        <pc:sldMkLst>
          <pc:docMk/>
          <pc:sldMk cId="395870201" sldId="534"/>
        </pc:sldMkLst>
        <pc:spChg chg="del mod ord">
          <ac:chgData name="MOUSSONGO MOUKENGUE, Alden Bernard Aton" userId="1fe005b4-f9c2-412f-9072-33755d737d53" providerId="ADAL" clId="{53A621E8-8A51-4166-A3A3-D0E61C72EF13}" dt="2021-12-10T12:42:57.977" v="348" actId="478"/>
          <ac:spMkLst>
            <pc:docMk/>
            <pc:sldMk cId="395870201" sldId="534"/>
            <ac:spMk id="2" creationId="{00000000-0000-0000-0000-000000000000}"/>
          </ac:spMkLst>
        </pc:spChg>
        <pc:spChg chg="add del mod ord">
          <ac:chgData name="MOUSSONGO MOUKENGUE, Alden Bernard Aton" userId="1fe005b4-f9c2-412f-9072-33755d737d53" providerId="ADAL" clId="{53A621E8-8A51-4166-A3A3-D0E61C72EF13}" dt="2021-12-10T12:42:15.352" v="336" actId="478"/>
          <ac:spMkLst>
            <pc:docMk/>
            <pc:sldMk cId="395870201" sldId="534"/>
            <ac:spMk id="3" creationId="{A678391D-5DBE-4673-80AD-68AF1E863FE2}"/>
          </ac:spMkLst>
        </pc:spChg>
        <pc:spChg chg="add mod ord">
          <ac:chgData name="MOUSSONGO MOUKENGUE, Alden Bernard Aton" userId="1fe005b4-f9c2-412f-9072-33755d737d53" providerId="ADAL" clId="{53A621E8-8A51-4166-A3A3-D0E61C72EF13}" dt="2021-12-10T12:42:11.590" v="335" actId="167"/>
          <ac:spMkLst>
            <pc:docMk/>
            <pc:sldMk cId="395870201" sldId="534"/>
            <ac:spMk id="6" creationId="{AE264B53-9E33-439A-BAA2-6ACF4CB68548}"/>
          </ac:spMkLst>
        </pc:spChg>
        <pc:spChg chg="add mod ord">
          <ac:chgData name="MOUSSONGO MOUKENGUE, Alden Bernard Aton" userId="1fe005b4-f9c2-412f-9072-33755d737d53" providerId="ADAL" clId="{53A621E8-8A51-4166-A3A3-D0E61C72EF13}" dt="2021-12-10T12:43:09.411" v="354" actId="20577"/>
          <ac:spMkLst>
            <pc:docMk/>
            <pc:sldMk cId="395870201" sldId="534"/>
            <ac:spMk id="7" creationId="{519E2DA3-2877-4145-8CA8-77D490315BFE}"/>
          </ac:spMkLst>
        </pc:spChg>
        <pc:spChg chg="add del mod">
          <ac:chgData name="MOUSSONGO MOUKENGUE, Alden Bernard Aton" userId="1fe005b4-f9c2-412f-9072-33755d737d53" providerId="ADAL" clId="{53A621E8-8A51-4166-A3A3-D0E61C72EF13}" dt="2021-12-10T12:43:01.999" v="349" actId="478"/>
          <ac:spMkLst>
            <pc:docMk/>
            <pc:sldMk cId="395870201" sldId="534"/>
            <ac:spMk id="8" creationId="{8E5EEF25-3AB6-45E4-A93A-559AFC08A31D}"/>
          </ac:spMkLst>
        </pc:spChg>
        <pc:spChg chg="mod">
          <ac:chgData name="MOUSSONGO MOUKENGUE, Alden Bernard Aton" userId="1fe005b4-f9c2-412f-9072-33755d737d53" providerId="ADAL" clId="{53A621E8-8A51-4166-A3A3-D0E61C72EF13}" dt="2021-12-10T12:56:53.347" v="567"/>
          <ac:spMkLst>
            <pc:docMk/>
            <pc:sldMk cId="395870201" sldId="534"/>
            <ac:spMk id="11" creationId="{991A880A-4C86-48BE-9916-EA873D330E2D}"/>
          </ac:spMkLst>
        </pc:spChg>
        <pc:spChg chg="mod">
          <ac:chgData name="MOUSSONGO MOUKENGUE, Alden Bernard Aton" userId="1fe005b4-f9c2-412f-9072-33755d737d53" providerId="ADAL" clId="{53A621E8-8A51-4166-A3A3-D0E61C72EF13}" dt="2021-12-10T12:57:01.563" v="571" actId="1076"/>
          <ac:spMkLst>
            <pc:docMk/>
            <pc:sldMk cId="395870201" sldId="534"/>
            <ac:spMk id="12" creationId="{00000000-0000-0000-0000-000000000000}"/>
          </ac:spMkLst>
        </pc:spChg>
        <pc:grpChg chg="add mod">
          <ac:chgData name="MOUSSONGO MOUKENGUE, Alden Bernard Aton" userId="1fe005b4-f9c2-412f-9072-33755d737d53" providerId="ADAL" clId="{53A621E8-8A51-4166-A3A3-D0E61C72EF13}" dt="2021-12-10T12:56:53.347" v="567"/>
          <ac:grpSpMkLst>
            <pc:docMk/>
            <pc:sldMk cId="395870201" sldId="534"/>
            <ac:grpSpMk id="10" creationId="{254710FE-EDB9-46F5-820A-05FF867B08E0}"/>
          </ac:grpSpMkLst>
        </pc:grpChg>
        <pc:picChg chg="mod">
          <ac:chgData name="MOUSSONGO MOUKENGUE, Alden Bernard Aton" userId="1fe005b4-f9c2-412f-9072-33755d737d53" providerId="ADAL" clId="{53A621E8-8A51-4166-A3A3-D0E61C72EF13}" dt="2021-12-09T10:02:27.487" v="0"/>
          <ac:picMkLst>
            <pc:docMk/>
            <pc:sldMk cId="395870201" sldId="534"/>
            <ac:picMk id="4" creationId="{71F96E98-E897-F14D-B1A6-C1706753F090}"/>
          </ac:picMkLst>
        </pc:picChg>
        <pc:picChg chg="mod">
          <ac:chgData name="MOUSSONGO MOUKENGUE, Alden Bernard Aton" userId="1fe005b4-f9c2-412f-9072-33755d737d53" providerId="ADAL" clId="{53A621E8-8A51-4166-A3A3-D0E61C72EF13}" dt="2021-12-10T12:56:53.347" v="567"/>
          <ac:picMkLst>
            <pc:docMk/>
            <pc:sldMk cId="395870201" sldId="534"/>
            <ac:picMk id="13" creationId="{FC9836BD-4C2D-4C70-8756-E51DEDB9DEE2}"/>
          </ac:picMkLst>
        </pc:picChg>
      </pc:sldChg>
      <pc:sldChg chg="addSp delSp modSp mod modClrScheme chgLayout modNotes">
        <pc:chgData name="MOUSSONGO MOUKENGUE, Alden Bernard Aton" userId="1fe005b4-f9c2-412f-9072-33755d737d53" providerId="ADAL" clId="{53A621E8-8A51-4166-A3A3-D0E61C72EF13}" dt="2021-12-10T12:57:09.532" v="573" actId="14100"/>
        <pc:sldMkLst>
          <pc:docMk/>
          <pc:sldMk cId="3460770605" sldId="535"/>
        </pc:sldMkLst>
        <pc:spChg chg="del mod ord">
          <ac:chgData name="MOUSSONGO MOUKENGUE, Alden Bernard Aton" userId="1fe005b4-f9c2-412f-9072-33755d737d53" providerId="ADAL" clId="{53A621E8-8A51-4166-A3A3-D0E61C72EF13}" dt="2021-12-10T12:43:37.231" v="360" actId="478"/>
          <ac:spMkLst>
            <pc:docMk/>
            <pc:sldMk cId="3460770605" sldId="535"/>
            <ac:spMk id="2" creationId="{00000000-0000-0000-0000-000000000000}"/>
          </ac:spMkLst>
        </pc:spChg>
        <pc:spChg chg="add del mod ord">
          <ac:chgData name="MOUSSONGO MOUKENGUE, Alden Bernard Aton" userId="1fe005b4-f9c2-412f-9072-33755d737d53" providerId="ADAL" clId="{53A621E8-8A51-4166-A3A3-D0E61C72EF13}" dt="2021-12-10T12:43:23.485" v="357" actId="478"/>
          <ac:spMkLst>
            <pc:docMk/>
            <pc:sldMk cId="3460770605" sldId="535"/>
            <ac:spMk id="3" creationId="{748A1912-721D-459D-888E-13CDEB893D46}"/>
          </ac:spMkLst>
        </pc:spChg>
        <pc:spChg chg="add mod ord">
          <ac:chgData name="MOUSSONGO MOUKENGUE, Alden Bernard Aton" userId="1fe005b4-f9c2-412f-9072-33755d737d53" providerId="ADAL" clId="{53A621E8-8A51-4166-A3A3-D0E61C72EF13}" dt="2021-12-10T12:43:19.876" v="356" actId="167"/>
          <ac:spMkLst>
            <pc:docMk/>
            <pc:sldMk cId="3460770605" sldId="535"/>
            <ac:spMk id="6" creationId="{1F06A7E0-0D5F-4803-95D7-126ADC800907}"/>
          </ac:spMkLst>
        </pc:spChg>
        <pc:spChg chg="add mod ord">
          <ac:chgData name="MOUSSONGO MOUKENGUE, Alden Bernard Aton" userId="1fe005b4-f9c2-412f-9072-33755d737d53" providerId="ADAL" clId="{53A621E8-8A51-4166-A3A3-D0E61C72EF13}" dt="2021-12-10T12:43:46.694" v="365" actId="113"/>
          <ac:spMkLst>
            <pc:docMk/>
            <pc:sldMk cId="3460770605" sldId="535"/>
            <ac:spMk id="7" creationId="{FC8721F4-0E13-41D4-B147-A91EA3D26FC5}"/>
          </ac:spMkLst>
        </pc:spChg>
        <pc:spChg chg="add del mod">
          <ac:chgData name="MOUSSONGO MOUKENGUE, Alden Bernard Aton" userId="1fe005b4-f9c2-412f-9072-33755d737d53" providerId="ADAL" clId="{53A621E8-8A51-4166-A3A3-D0E61C72EF13}" dt="2021-12-10T12:43:39.884" v="361" actId="478"/>
          <ac:spMkLst>
            <pc:docMk/>
            <pc:sldMk cId="3460770605" sldId="535"/>
            <ac:spMk id="8" creationId="{EFDF19AB-A56F-42F8-8CCF-5A5BA8A30240}"/>
          </ac:spMkLst>
        </pc:spChg>
        <pc:spChg chg="mod">
          <ac:chgData name="MOUSSONGO MOUKENGUE, Alden Bernard Aton" userId="1fe005b4-f9c2-412f-9072-33755d737d53" providerId="ADAL" clId="{53A621E8-8A51-4166-A3A3-D0E61C72EF13}" dt="2021-12-10T12:57:07.347" v="572"/>
          <ac:spMkLst>
            <pc:docMk/>
            <pc:sldMk cId="3460770605" sldId="535"/>
            <ac:spMk id="11" creationId="{645AA384-72AC-40CD-B022-AEA6C2DED3F4}"/>
          </ac:spMkLst>
        </pc:spChg>
        <pc:spChg chg="mod">
          <ac:chgData name="MOUSSONGO MOUKENGUE, Alden Bernard Aton" userId="1fe005b4-f9c2-412f-9072-33755d737d53" providerId="ADAL" clId="{53A621E8-8A51-4166-A3A3-D0E61C72EF13}" dt="2021-12-10T12:57:09.532" v="573" actId="14100"/>
          <ac:spMkLst>
            <pc:docMk/>
            <pc:sldMk cId="3460770605" sldId="535"/>
            <ac:spMk id="12" creationId="{00000000-0000-0000-0000-000000000000}"/>
          </ac:spMkLst>
        </pc:spChg>
        <pc:grpChg chg="add mod">
          <ac:chgData name="MOUSSONGO MOUKENGUE, Alden Bernard Aton" userId="1fe005b4-f9c2-412f-9072-33755d737d53" providerId="ADAL" clId="{53A621E8-8A51-4166-A3A3-D0E61C72EF13}" dt="2021-12-10T12:57:07.347" v="572"/>
          <ac:grpSpMkLst>
            <pc:docMk/>
            <pc:sldMk cId="3460770605" sldId="535"/>
            <ac:grpSpMk id="10" creationId="{74C2F58A-86E1-474D-AB7A-4D792EF6F24B}"/>
          </ac:grpSpMkLst>
        </pc:grpChg>
        <pc:picChg chg="mod">
          <ac:chgData name="MOUSSONGO MOUKENGUE, Alden Bernard Aton" userId="1fe005b4-f9c2-412f-9072-33755d737d53" providerId="ADAL" clId="{53A621E8-8A51-4166-A3A3-D0E61C72EF13}" dt="2021-12-09T10:02:27.487" v="0"/>
          <ac:picMkLst>
            <pc:docMk/>
            <pc:sldMk cId="3460770605" sldId="535"/>
            <ac:picMk id="4" creationId="{1C0FFAF8-A810-E14D-B4ED-DE57CDB44E09}"/>
          </ac:picMkLst>
        </pc:picChg>
        <pc:picChg chg="mod">
          <ac:chgData name="MOUSSONGO MOUKENGUE, Alden Bernard Aton" userId="1fe005b4-f9c2-412f-9072-33755d737d53" providerId="ADAL" clId="{53A621E8-8A51-4166-A3A3-D0E61C72EF13}" dt="2021-12-10T12:57:07.347" v="572"/>
          <ac:picMkLst>
            <pc:docMk/>
            <pc:sldMk cId="3460770605" sldId="535"/>
            <ac:picMk id="13" creationId="{03604910-8350-48BF-AE21-2C03A7220002}"/>
          </ac:picMkLst>
        </pc:picChg>
      </pc:sldChg>
      <pc:sldChg chg="addSp delSp modSp mod modClrScheme chgLayout modNotes">
        <pc:chgData name="MOUSSONGO MOUKENGUE, Alden Bernard Aton" userId="1fe005b4-f9c2-412f-9072-33755d737d53" providerId="ADAL" clId="{53A621E8-8A51-4166-A3A3-D0E61C72EF13}" dt="2021-12-10T12:57:14.742" v="575" actId="14100"/>
        <pc:sldMkLst>
          <pc:docMk/>
          <pc:sldMk cId="2589665321" sldId="536"/>
        </pc:sldMkLst>
        <pc:spChg chg="del mod ord">
          <ac:chgData name="MOUSSONGO MOUKENGUE, Alden Bernard Aton" userId="1fe005b4-f9c2-412f-9072-33755d737d53" providerId="ADAL" clId="{53A621E8-8A51-4166-A3A3-D0E61C72EF13}" dt="2021-12-10T12:44:29.180" v="381" actId="478"/>
          <ac:spMkLst>
            <pc:docMk/>
            <pc:sldMk cId="2589665321" sldId="536"/>
            <ac:spMk id="2" creationId="{00000000-0000-0000-0000-000000000000}"/>
          </ac:spMkLst>
        </pc:spChg>
        <pc:spChg chg="add del mod ord">
          <ac:chgData name="MOUSSONGO MOUKENGUE, Alden Bernard Aton" userId="1fe005b4-f9c2-412f-9072-33755d737d53" providerId="ADAL" clId="{53A621E8-8A51-4166-A3A3-D0E61C72EF13}" dt="2021-12-10T12:44:22.660" v="379" actId="478"/>
          <ac:spMkLst>
            <pc:docMk/>
            <pc:sldMk cId="2589665321" sldId="536"/>
            <ac:spMk id="3" creationId="{E413F49A-1100-4D5A-A643-6CF4D13A9864}"/>
          </ac:spMkLst>
        </pc:spChg>
        <pc:spChg chg="add mod ord">
          <ac:chgData name="MOUSSONGO MOUKENGUE, Alden Bernard Aton" userId="1fe005b4-f9c2-412f-9072-33755d737d53" providerId="ADAL" clId="{53A621E8-8A51-4166-A3A3-D0E61C72EF13}" dt="2021-12-10T12:44:18.150" v="378" actId="167"/>
          <ac:spMkLst>
            <pc:docMk/>
            <pc:sldMk cId="2589665321" sldId="536"/>
            <ac:spMk id="6" creationId="{B59271C6-CCA3-421C-932E-C320BB8AB884}"/>
          </ac:spMkLst>
        </pc:spChg>
        <pc:spChg chg="add mod ord">
          <ac:chgData name="MOUSSONGO MOUKENGUE, Alden Bernard Aton" userId="1fe005b4-f9c2-412f-9072-33755d737d53" providerId="ADAL" clId="{53A621E8-8A51-4166-A3A3-D0E61C72EF13}" dt="2021-12-10T12:44:35.207" v="383" actId="20577"/>
          <ac:spMkLst>
            <pc:docMk/>
            <pc:sldMk cId="2589665321" sldId="536"/>
            <ac:spMk id="7" creationId="{577BD998-13DC-4EE2-A256-94E40E3D8F73}"/>
          </ac:spMkLst>
        </pc:spChg>
        <pc:spChg chg="add del mod">
          <ac:chgData name="MOUSSONGO MOUKENGUE, Alden Bernard Aton" userId="1fe005b4-f9c2-412f-9072-33755d737d53" providerId="ADAL" clId="{53A621E8-8A51-4166-A3A3-D0E61C72EF13}" dt="2021-12-10T12:44:31.207" v="382" actId="478"/>
          <ac:spMkLst>
            <pc:docMk/>
            <pc:sldMk cId="2589665321" sldId="536"/>
            <ac:spMk id="8" creationId="{1C3E5F6E-4D5A-4B6E-BBEB-0BB9441645E9}"/>
          </ac:spMkLst>
        </pc:spChg>
        <pc:spChg chg="mod">
          <ac:chgData name="MOUSSONGO MOUKENGUE, Alden Bernard Aton" userId="1fe005b4-f9c2-412f-9072-33755d737d53" providerId="ADAL" clId="{53A621E8-8A51-4166-A3A3-D0E61C72EF13}" dt="2021-12-10T12:57:12.652" v="574"/>
          <ac:spMkLst>
            <pc:docMk/>
            <pc:sldMk cId="2589665321" sldId="536"/>
            <ac:spMk id="11" creationId="{473F94BC-3A49-4AEE-9562-9E4B185DA04F}"/>
          </ac:spMkLst>
        </pc:spChg>
        <pc:spChg chg="mod">
          <ac:chgData name="MOUSSONGO MOUKENGUE, Alden Bernard Aton" userId="1fe005b4-f9c2-412f-9072-33755d737d53" providerId="ADAL" clId="{53A621E8-8A51-4166-A3A3-D0E61C72EF13}" dt="2021-12-10T12:57:14.742" v="575" actId="14100"/>
          <ac:spMkLst>
            <pc:docMk/>
            <pc:sldMk cId="2589665321" sldId="536"/>
            <ac:spMk id="12" creationId="{00000000-0000-0000-0000-000000000000}"/>
          </ac:spMkLst>
        </pc:spChg>
        <pc:grpChg chg="add mod">
          <ac:chgData name="MOUSSONGO MOUKENGUE, Alden Bernard Aton" userId="1fe005b4-f9c2-412f-9072-33755d737d53" providerId="ADAL" clId="{53A621E8-8A51-4166-A3A3-D0E61C72EF13}" dt="2021-12-10T12:57:12.652" v="574"/>
          <ac:grpSpMkLst>
            <pc:docMk/>
            <pc:sldMk cId="2589665321" sldId="536"/>
            <ac:grpSpMk id="10" creationId="{96D5A543-CFCC-4D40-8F51-FD039AB96E1E}"/>
          </ac:grpSpMkLst>
        </pc:grpChg>
        <pc:picChg chg="mod">
          <ac:chgData name="MOUSSONGO MOUKENGUE, Alden Bernard Aton" userId="1fe005b4-f9c2-412f-9072-33755d737d53" providerId="ADAL" clId="{53A621E8-8A51-4166-A3A3-D0E61C72EF13}" dt="2021-12-09T10:02:27.487" v="0"/>
          <ac:picMkLst>
            <pc:docMk/>
            <pc:sldMk cId="2589665321" sldId="536"/>
            <ac:picMk id="4" creationId="{1206C07E-61FC-A94D-BD2E-9C4B690267F2}"/>
          </ac:picMkLst>
        </pc:picChg>
        <pc:picChg chg="mod">
          <ac:chgData name="MOUSSONGO MOUKENGUE, Alden Bernard Aton" userId="1fe005b4-f9c2-412f-9072-33755d737d53" providerId="ADAL" clId="{53A621E8-8A51-4166-A3A3-D0E61C72EF13}" dt="2021-12-10T12:57:12.652" v="574"/>
          <ac:picMkLst>
            <pc:docMk/>
            <pc:sldMk cId="2589665321" sldId="536"/>
            <ac:picMk id="13" creationId="{61EE2BC6-6081-4253-A8A3-B944901CAEAB}"/>
          </ac:picMkLst>
        </pc:picChg>
      </pc:sldChg>
      <pc:sldChg chg="addSp delSp modSp mod modClrScheme chgLayout modNotes">
        <pc:chgData name="MOUSSONGO MOUKENGUE, Alden Bernard Aton" userId="1fe005b4-f9c2-412f-9072-33755d737d53" providerId="ADAL" clId="{53A621E8-8A51-4166-A3A3-D0E61C72EF13}" dt="2021-12-10T12:57:17.425" v="576"/>
        <pc:sldMkLst>
          <pc:docMk/>
          <pc:sldMk cId="359466928" sldId="537"/>
        </pc:sldMkLst>
        <pc:spChg chg="del mod ord">
          <ac:chgData name="MOUSSONGO MOUKENGUE, Alden Bernard Aton" userId="1fe005b4-f9c2-412f-9072-33755d737d53" providerId="ADAL" clId="{53A621E8-8A51-4166-A3A3-D0E61C72EF13}" dt="2021-12-10T12:45:26.415" v="398" actId="478"/>
          <ac:spMkLst>
            <pc:docMk/>
            <pc:sldMk cId="359466928" sldId="537"/>
            <ac:spMk id="2" creationId="{00000000-0000-0000-0000-000000000000}"/>
          </ac:spMkLst>
        </pc:spChg>
        <pc:spChg chg="add del mod ord">
          <ac:chgData name="MOUSSONGO MOUKENGUE, Alden Bernard Aton" userId="1fe005b4-f9c2-412f-9072-33755d737d53" providerId="ADAL" clId="{53A621E8-8A51-4166-A3A3-D0E61C72EF13}" dt="2021-12-10T12:45:21.471" v="396" actId="478"/>
          <ac:spMkLst>
            <pc:docMk/>
            <pc:sldMk cId="359466928" sldId="537"/>
            <ac:spMk id="3" creationId="{B39BA0A7-3A3A-4AAE-868B-93A1947DD8E1}"/>
          </ac:spMkLst>
        </pc:spChg>
        <pc:spChg chg="add mod ord">
          <ac:chgData name="MOUSSONGO MOUKENGUE, Alden Bernard Aton" userId="1fe005b4-f9c2-412f-9072-33755d737d53" providerId="ADAL" clId="{53A621E8-8A51-4166-A3A3-D0E61C72EF13}" dt="2021-12-10T12:45:18.325" v="395" actId="167"/>
          <ac:spMkLst>
            <pc:docMk/>
            <pc:sldMk cId="359466928" sldId="537"/>
            <ac:spMk id="6" creationId="{CB4E796C-5D2B-486A-AE4E-5C392BC5A77B}"/>
          </ac:spMkLst>
        </pc:spChg>
        <pc:spChg chg="add mod ord">
          <ac:chgData name="MOUSSONGO MOUKENGUE, Alden Bernard Aton" userId="1fe005b4-f9c2-412f-9072-33755d737d53" providerId="ADAL" clId="{53A621E8-8A51-4166-A3A3-D0E61C72EF13}" dt="2021-12-10T12:45:30.259" v="401" actId="20577"/>
          <ac:spMkLst>
            <pc:docMk/>
            <pc:sldMk cId="359466928" sldId="537"/>
            <ac:spMk id="7" creationId="{5F6094D4-DF98-4B25-9807-990C63F2CFF1}"/>
          </ac:spMkLst>
        </pc:spChg>
        <pc:spChg chg="add del mod">
          <ac:chgData name="MOUSSONGO MOUKENGUE, Alden Bernard Aton" userId="1fe005b4-f9c2-412f-9072-33755d737d53" providerId="ADAL" clId="{53A621E8-8A51-4166-A3A3-D0E61C72EF13}" dt="2021-12-10T12:45:27.879" v="399" actId="478"/>
          <ac:spMkLst>
            <pc:docMk/>
            <pc:sldMk cId="359466928" sldId="537"/>
            <ac:spMk id="8" creationId="{4147B848-175F-41DE-8CDB-B0330DC79942}"/>
          </ac:spMkLst>
        </pc:spChg>
        <pc:spChg chg="mod">
          <ac:chgData name="MOUSSONGO MOUKENGUE, Alden Bernard Aton" userId="1fe005b4-f9c2-412f-9072-33755d737d53" providerId="ADAL" clId="{53A621E8-8A51-4166-A3A3-D0E61C72EF13}" dt="2021-12-10T12:57:17.425" v="576"/>
          <ac:spMkLst>
            <pc:docMk/>
            <pc:sldMk cId="359466928" sldId="537"/>
            <ac:spMk id="11" creationId="{307F5F12-DFD9-4A7A-B64D-B4799F2DCBFD}"/>
          </ac:spMkLst>
        </pc:spChg>
        <pc:spChg chg="mod">
          <ac:chgData name="MOUSSONGO MOUKENGUE, Alden Bernard Aton" userId="1fe005b4-f9c2-412f-9072-33755d737d53" providerId="ADAL" clId="{53A621E8-8A51-4166-A3A3-D0E61C72EF13}" dt="2021-12-10T12:45:54.068" v="412" actId="207"/>
          <ac:spMkLst>
            <pc:docMk/>
            <pc:sldMk cId="359466928" sldId="537"/>
            <ac:spMk id="12" creationId="{00000000-0000-0000-0000-000000000000}"/>
          </ac:spMkLst>
        </pc:spChg>
        <pc:grpChg chg="add mod">
          <ac:chgData name="MOUSSONGO MOUKENGUE, Alden Bernard Aton" userId="1fe005b4-f9c2-412f-9072-33755d737d53" providerId="ADAL" clId="{53A621E8-8A51-4166-A3A3-D0E61C72EF13}" dt="2021-12-10T12:57:17.425" v="576"/>
          <ac:grpSpMkLst>
            <pc:docMk/>
            <pc:sldMk cId="359466928" sldId="537"/>
            <ac:grpSpMk id="10" creationId="{94A0F753-D01C-470D-96D1-C3F4637F71F0}"/>
          </ac:grpSpMkLst>
        </pc:grpChg>
        <pc:picChg chg="mod">
          <ac:chgData name="MOUSSONGO MOUKENGUE, Alden Bernard Aton" userId="1fe005b4-f9c2-412f-9072-33755d737d53" providerId="ADAL" clId="{53A621E8-8A51-4166-A3A3-D0E61C72EF13}" dt="2021-12-09T10:02:27.487" v="0"/>
          <ac:picMkLst>
            <pc:docMk/>
            <pc:sldMk cId="359466928" sldId="537"/>
            <ac:picMk id="4" creationId="{53D36FBA-FE0B-D24C-B9F5-AD783ECAF6BE}"/>
          </ac:picMkLst>
        </pc:picChg>
        <pc:picChg chg="mod">
          <ac:chgData name="MOUSSONGO MOUKENGUE, Alden Bernard Aton" userId="1fe005b4-f9c2-412f-9072-33755d737d53" providerId="ADAL" clId="{53A621E8-8A51-4166-A3A3-D0E61C72EF13}" dt="2021-12-10T12:57:17.425" v="576"/>
          <ac:picMkLst>
            <pc:docMk/>
            <pc:sldMk cId="359466928" sldId="537"/>
            <ac:picMk id="13" creationId="{25681DA3-96AC-4CA7-AA2F-704028C43B88}"/>
          </ac:picMkLst>
        </pc:picChg>
      </pc:sldChg>
      <pc:sldChg chg="addSp delSp modSp mod modClrScheme chgLayout modNotes">
        <pc:chgData name="MOUSSONGO MOUKENGUE, Alden Bernard Aton" userId="1fe005b4-f9c2-412f-9072-33755d737d53" providerId="ADAL" clId="{53A621E8-8A51-4166-A3A3-D0E61C72EF13}" dt="2021-12-10T12:57:20.741" v="577"/>
        <pc:sldMkLst>
          <pc:docMk/>
          <pc:sldMk cId="776054721" sldId="538"/>
        </pc:sldMkLst>
        <pc:spChg chg="del mod ord">
          <ac:chgData name="MOUSSONGO MOUKENGUE, Alden Bernard Aton" userId="1fe005b4-f9c2-412f-9072-33755d737d53" providerId="ADAL" clId="{53A621E8-8A51-4166-A3A3-D0E61C72EF13}" dt="2021-12-10T12:46:39.998" v="417" actId="478"/>
          <ac:spMkLst>
            <pc:docMk/>
            <pc:sldMk cId="776054721" sldId="538"/>
            <ac:spMk id="2" creationId="{00000000-0000-0000-0000-000000000000}"/>
          </ac:spMkLst>
        </pc:spChg>
        <pc:spChg chg="add del mod ord">
          <ac:chgData name="MOUSSONGO MOUKENGUE, Alden Bernard Aton" userId="1fe005b4-f9c2-412f-9072-33755d737d53" providerId="ADAL" clId="{53A621E8-8A51-4166-A3A3-D0E61C72EF13}" dt="2021-12-10T12:46:34.809" v="415" actId="478"/>
          <ac:spMkLst>
            <pc:docMk/>
            <pc:sldMk cId="776054721" sldId="538"/>
            <ac:spMk id="3" creationId="{17FD629C-16B8-4652-83B0-B0A1C3AE11C6}"/>
          </ac:spMkLst>
        </pc:spChg>
        <pc:spChg chg="add mod ord">
          <ac:chgData name="MOUSSONGO MOUKENGUE, Alden Bernard Aton" userId="1fe005b4-f9c2-412f-9072-33755d737d53" providerId="ADAL" clId="{53A621E8-8A51-4166-A3A3-D0E61C72EF13}" dt="2021-12-10T12:46:16.271" v="414" actId="167"/>
          <ac:spMkLst>
            <pc:docMk/>
            <pc:sldMk cId="776054721" sldId="538"/>
            <ac:spMk id="6" creationId="{8750E735-C408-4704-9A9B-64C1791D55B0}"/>
          </ac:spMkLst>
        </pc:spChg>
        <pc:spChg chg="add mod ord">
          <ac:chgData name="MOUSSONGO MOUKENGUE, Alden Bernard Aton" userId="1fe005b4-f9c2-412f-9072-33755d737d53" providerId="ADAL" clId="{53A621E8-8A51-4166-A3A3-D0E61C72EF13}" dt="2021-12-10T12:46:47.038" v="421" actId="20577"/>
          <ac:spMkLst>
            <pc:docMk/>
            <pc:sldMk cId="776054721" sldId="538"/>
            <ac:spMk id="7" creationId="{2F618620-680A-4522-B661-FDFC12538123}"/>
          </ac:spMkLst>
        </pc:spChg>
        <pc:spChg chg="add del mod">
          <ac:chgData name="MOUSSONGO MOUKENGUE, Alden Bernard Aton" userId="1fe005b4-f9c2-412f-9072-33755d737d53" providerId="ADAL" clId="{53A621E8-8A51-4166-A3A3-D0E61C72EF13}" dt="2021-12-10T12:46:43.878" v="418" actId="478"/>
          <ac:spMkLst>
            <pc:docMk/>
            <pc:sldMk cId="776054721" sldId="538"/>
            <ac:spMk id="8" creationId="{3A7A77FA-9589-4786-B1AD-E06EBA7FA0C2}"/>
          </ac:spMkLst>
        </pc:spChg>
        <pc:spChg chg="mod">
          <ac:chgData name="MOUSSONGO MOUKENGUE, Alden Bernard Aton" userId="1fe005b4-f9c2-412f-9072-33755d737d53" providerId="ADAL" clId="{53A621E8-8A51-4166-A3A3-D0E61C72EF13}" dt="2021-12-10T12:57:20.741" v="577"/>
          <ac:spMkLst>
            <pc:docMk/>
            <pc:sldMk cId="776054721" sldId="538"/>
            <ac:spMk id="11" creationId="{2E1BE7E4-15C3-4F03-AABE-FBE994C0DFDF}"/>
          </ac:spMkLst>
        </pc:spChg>
        <pc:spChg chg="mod">
          <ac:chgData name="MOUSSONGO MOUKENGUE, Alden Bernard Aton" userId="1fe005b4-f9c2-412f-9072-33755d737d53" providerId="ADAL" clId="{53A621E8-8A51-4166-A3A3-D0E61C72EF13}" dt="2021-12-10T12:47:13.790" v="431" actId="207"/>
          <ac:spMkLst>
            <pc:docMk/>
            <pc:sldMk cId="776054721" sldId="538"/>
            <ac:spMk id="12" creationId="{00000000-0000-0000-0000-000000000000}"/>
          </ac:spMkLst>
        </pc:spChg>
        <pc:grpChg chg="add mod">
          <ac:chgData name="MOUSSONGO MOUKENGUE, Alden Bernard Aton" userId="1fe005b4-f9c2-412f-9072-33755d737d53" providerId="ADAL" clId="{53A621E8-8A51-4166-A3A3-D0E61C72EF13}" dt="2021-12-10T12:57:20.741" v="577"/>
          <ac:grpSpMkLst>
            <pc:docMk/>
            <pc:sldMk cId="776054721" sldId="538"/>
            <ac:grpSpMk id="10" creationId="{55BF1D40-6386-44C8-8891-63C18D6D41EC}"/>
          </ac:grpSpMkLst>
        </pc:grpChg>
        <pc:picChg chg="mod">
          <ac:chgData name="MOUSSONGO MOUKENGUE, Alden Bernard Aton" userId="1fe005b4-f9c2-412f-9072-33755d737d53" providerId="ADAL" clId="{53A621E8-8A51-4166-A3A3-D0E61C72EF13}" dt="2021-12-09T10:02:27.487" v="0"/>
          <ac:picMkLst>
            <pc:docMk/>
            <pc:sldMk cId="776054721" sldId="538"/>
            <ac:picMk id="4" creationId="{C8F70B6C-C389-0649-9CF1-984D736DE0D4}"/>
          </ac:picMkLst>
        </pc:picChg>
        <pc:picChg chg="mod">
          <ac:chgData name="MOUSSONGO MOUKENGUE, Alden Bernard Aton" userId="1fe005b4-f9c2-412f-9072-33755d737d53" providerId="ADAL" clId="{53A621E8-8A51-4166-A3A3-D0E61C72EF13}" dt="2021-12-10T12:57:20.741" v="577"/>
          <ac:picMkLst>
            <pc:docMk/>
            <pc:sldMk cId="776054721" sldId="538"/>
            <ac:picMk id="13" creationId="{97C71282-9F6F-405A-93FD-E2315779C670}"/>
          </ac:picMkLst>
        </pc:picChg>
      </pc:sldChg>
      <pc:sldChg chg="addSp delSp modSp mod modClrScheme chgLayout modNotes">
        <pc:chgData name="MOUSSONGO MOUKENGUE, Alden Bernard Aton" userId="1fe005b4-f9c2-412f-9072-33755d737d53" providerId="ADAL" clId="{53A621E8-8A51-4166-A3A3-D0E61C72EF13}" dt="2021-12-10T12:57:25.686" v="579" actId="14100"/>
        <pc:sldMkLst>
          <pc:docMk/>
          <pc:sldMk cId="1941018295" sldId="539"/>
        </pc:sldMkLst>
        <pc:spChg chg="del mod ord">
          <ac:chgData name="MOUSSONGO MOUKENGUE, Alden Bernard Aton" userId="1fe005b4-f9c2-412f-9072-33755d737d53" providerId="ADAL" clId="{53A621E8-8A51-4166-A3A3-D0E61C72EF13}" dt="2021-12-10T12:47:52.142" v="436" actId="478"/>
          <ac:spMkLst>
            <pc:docMk/>
            <pc:sldMk cId="1941018295" sldId="539"/>
            <ac:spMk id="2" creationId="{00000000-0000-0000-0000-000000000000}"/>
          </ac:spMkLst>
        </pc:spChg>
        <pc:spChg chg="add del mod ord">
          <ac:chgData name="MOUSSONGO MOUKENGUE, Alden Bernard Aton" userId="1fe005b4-f9c2-412f-9072-33755d737d53" providerId="ADAL" clId="{53A621E8-8A51-4166-A3A3-D0E61C72EF13}" dt="2021-12-10T12:47:48.060" v="434" actId="478"/>
          <ac:spMkLst>
            <pc:docMk/>
            <pc:sldMk cId="1941018295" sldId="539"/>
            <ac:spMk id="3" creationId="{9351ADD9-2A26-4757-8984-AE9367E82D4E}"/>
          </ac:spMkLst>
        </pc:spChg>
        <pc:spChg chg="add mod ord">
          <ac:chgData name="MOUSSONGO MOUKENGUE, Alden Bernard Aton" userId="1fe005b4-f9c2-412f-9072-33755d737d53" providerId="ADAL" clId="{53A621E8-8A51-4166-A3A3-D0E61C72EF13}" dt="2021-12-10T12:47:44.727" v="433" actId="167"/>
          <ac:spMkLst>
            <pc:docMk/>
            <pc:sldMk cId="1941018295" sldId="539"/>
            <ac:spMk id="6" creationId="{88CF6C0F-8917-49DB-BC77-AC978043C867}"/>
          </ac:spMkLst>
        </pc:spChg>
        <pc:spChg chg="add mod ord">
          <ac:chgData name="MOUSSONGO MOUKENGUE, Alden Bernard Aton" userId="1fe005b4-f9c2-412f-9072-33755d737d53" providerId="ADAL" clId="{53A621E8-8A51-4166-A3A3-D0E61C72EF13}" dt="2021-12-10T12:47:56.769" v="439" actId="20577"/>
          <ac:spMkLst>
            <pc:docMk/>
            <pc:sldMk cId="1941018295" sldId="539"/>
            <ac:spMk id="7" creationId="{957217F0-EE84-4F5B-9EC8-9363A26C9AD0}"/>
          </ac:spMkLst>
        </pc:spChg>
        <pc:spChg chg="add del mod">
          <ac:chgData name="MOUSSONGO MOUKENGUE, Alden Bernard Aton" userId="1fe005b4-f9c2-412f-9072-33755d737d53" providerId="ADAL" clId="{53A621E8-8A51-4166-A3A3-D0E61C72EF13}" dt="2021-12-10T12:47:53.604" v="437" actId="478"/>
          <ac:spMkLst>
            <pc:docMk/>
            <pc:sldMk cId="1941018295" sldId="539"/>
            <ac:spMk id="8" creationId="{523A210E-C26D-4D21-AD50-C982274771B3}"/>
          </ac:spMkLst>
        </pc:spChg>
        <pc:spChg chg="mod">
          <ac:chgData name="MOUSSONGO MOUKENGUE, Alden Bernard Aton" userId="1fe005b4-f9c2-412f-9072-33755d737d53" providerId="ADAL" clId="{53A621E8-8A51-4166-A3A3-D0E61C72EF13}" dt="2021-12-10T12:57:23.599" v="578"/>
          <ac:spMkLst>
            <pc:docMk/>
            <pc:sldMk cId="1941018295" sldId="539"/>
            <ac:spMk id="11" creationId="{7938D2C8-2F46-475F-9220-A2E20EEA3567}"/>
          </ac:spMkLst>
        </pc:spChg>
        <pc:spChg chg="mod">
          <ac:chgData name="MOUSSONGO MOUKENGUE, Alden Bernard Aton" userId="1fe005b4-f9c2-412f-9072-33755d737d53" providerId="ADAL" clId="{53A621E8-8A51-4166-A3A3-D0E61C72EF13}" dt="2021-12-10T12:57:25.686" v="579" actId="14100"/>
          <ac:spMkLst>
            <pc:docMk/>
            <pc:sldMk cId="1941018295" sldId="539"/>
            <ac:spMk id="12" creationId="{00000000-0000-0000-0000-000000000000}"/>
          </ac:spMkLst>
        </pc:spChg>
        <pc:grpChg chg="add mod">
          <ac:chgData name="MOUSSONGO MOUKENGUE, Alden Bernard Aton" userId="1fe005b4-f9c2-412f-9072-33755d737d53" providerId="ADAL" clId="{53A621E8-8A51-4166-A3A3-D0E61C72EF13}" dt="2021-12-10T12:57:23.599" v="578"/>
          <ac:grpSpMkLst>
            <pc:docMk/>
            <pc:sldMk cId="1941018295" sldId="539"/>
            <ac:grpSpMk id="10" creationId="{4B283C69-2150-4C5F-8F6B-E540607492A6}"/>
          </ac:grpSpMkLst>
        </pc:grpChg>
        <pc:picChg chg="mod">
          <ac:chgData name="MOUSSONGO MOUKENGUE, Alden Bernard Aton" userId="1fe005b4-f9c2-412f-9072-33755d737d53" providerId="ADAL" clId="{53A621E8-8A51-4166-A3A3-D0E61C72EF13}" dt="2021-12-09T10:02:27.487" v="0"/>
          <ac:picMkLst>
            <pc:docMk/>
            <pc:sldMk cId="1941018295" sldId="539"/>
            <ac:picMk id="4" creationId="{4E6CCB16-5CE8-C444-AF68-FEC94BC5A1AF}"/>
          </ac:picMkLst>
        </pc:picChg>
        <pc:picChg chg="mod">
          <ac:chgData name="MOUSSONGO MOUKENGUE, Alden Bernard Aton" userId="1fe005b4-f9c2-412f-9072-33755d737d53" providerId="ADAL" clId="{53A621E8-8A51-4166-A3A3-D0E61C72EF13}" dt="2021-12-10T12:57:23.599" v="578"/>
          <ac:picMkLst>
            <pc:docMk/>
            <pc:sldMk cId="1941018295" sldId="539"/>
            <ac:picMk id="13" creationId="{4E87A819-CA53-4E37-9E09-FFDC031B742E}"/>
          </ac:picMkLst>
        </pc:picChg>
      </pc:sldChg>
      <pc:sldChg chg="addSp delSp modSp mod modClrScheme chgLayout modNotes">
        <pc:chgData name="MOUSSONGO MOUKENGUE, Alden Bernard Aton" userId="1fe005b4-f9c2-412f-9072-33755d737d53" providerId="ADAL" clId="{53A621E8-8A51-4166-A3A3-D0E61C72EF13}" dt="2021-12-10T12:57:30.401" v="580"/>
        <pc:sldMkLst>
          <pc:docMk/>
          <pc:sldMk cId="3116487306" sldId="540"/>
        </pc:sldMkLst>
        <pc:spChg chg="del mod ord">
          <ac:chgData name="MOUSSONGO MOUKENGUE, Alden Bernard Aton" userId="1fe005b4-f9c2-412f-9072-33755d737d53" providerId="ADAL" clId="{53A621E8-8A51-4166-A3A3-D0E61C72EF13}" dt="2021-12-10T12:48:45.981" v="455" actId="478"/>
          <ac:spMkLst>
            <pc:docMk/>
            <pc:sldMk cId="3116487306" sldId="540"/>
            <ac:spMk id="2" creationId="{00000000-0000-0000-0000-000000000000}"/>
          </ac:spMkLst>
        </pc:spChg>
        <pc:spChg chg="add del mod ord">
          <ac:chgData name="MOUSSONGO MOUKENGUE, Alden Bernard Aton" userId="1fe005b4-f9c2-412f-9072-33755d737d53" providerId="ADAL" clId="{53A621E8-8A51-4166-A3A3-D0E61C72EF13}" dt="2021-12-10T12:48:33.562" v="453" actId="478"/>
          <ac:spMkLst>
            <pc:docMk/>
            <pc:sldMk cId="3116487306" sldId="540"/>
            <ac:spMk id="3" creationId="{270DB69C-B1BE-4CD7-AD89-CCF391621249}"/>
          </ac:spMkLst>
        </pc:spChg>
        <pc:spChg chg="add mod ord">
          <ac:chgData name="MOUSSONGO MOUKENGUE, Alden Bernard Aton" userId="1fe005b4-f9c2-412f-9072-33755d737d53" providerId="ADAL" clId="{53A621E8-8A51-4166-A3A3-D0E61C72EF13}" dt="2021-12-10T12:48:29.647" v="452" actId="167"/>
          <ac:spMkLst>
            <pc:docMk/>
            <pc:sldMk cId="3116487306" sldId="540"/>
            <ac:spMk id="6" creationId="{8572473F-2CDC-40A4-9A5F-5D85C55A72FB}"/>
          </ac:spMkLst>
        </pc:spChg>
        <pc:spChg chg="add mod ord">
          <ac:chgData name="MOUSSONGO MOUKENGUE, Alden Bernard Aton" userId="1fe005b4-f9c2-412f-9072-33755d737d53" providerId="ADAL" clId="{53A621E8-8A51-4166-A3A3-D0E61C72EF13}" dt="2021-12-10T12:49:11.250" v="464" actId="14100"/>
          <ac:spMkLst>
            <pc:docMk/>
            <pc:sldMk cId="3116487306" sldId="540"/>
            <ac:spMk id="7" creationId="{02C0141D-BFE8-431E-AD86-E42D8AA4D044}"/>
          </ac:spMkLst>
        </pc:spChg>
        <pc:spChg chg="add del mod">
          <ac:chgData name="MOUSSONGO MOUKENGUE, Alden Bernard Aton" userId="1fe005b4-f9c2-412f-9072-33755d737d53" providerId="ADAL" clId="{53A621E8-8A51-4166-A3A3-D0E61C72EF13}" dt="2021-12-10T12:48:48.417" v="456" actId="478"/>
          <ac:spMkLst>
            <pc:docMk/>
            <pc:sldMk cId="3116487306" sldId="540"/>
            <ac:spMk id="8" creationId="{42709359-1A65-4DC9-A036-6A362AEE1F07}"/>
          </ac:spMkLst>
        </pc:spChg>
        <pc:spChg chg="mod">
          <ac:chgData name="MOUSSONGO MOUKENGUE, Alden Bernard Aton" userId="1fe005b4-f9c2-412f-9072-33755d737d53" providerId="ADAL" clId="{53A621E8-8A51-4166-A3A3-D0E61C72EF13}" dt="2021-12-10T12:57:30.401" v="580"/>
          <ac:spMkLst>
            <pc:docMk/>
            <pc:sldMk cId="3116487306" sldId="540"/>
            <ac:spMk id="11" creationId="{C5EE36CD-E23F-4FF1-A336-63A7BAB214E5}"/>
          </ac:spMkLst>
        </pc:spChg>
        <pc:spChg chg="mod">
          <ac:chgData name="MOUSSONGO MOUKENGUE, Alden Bernard Aton" userId="1fe005b4-f9c2-412f-9072-33755d737d53" providerId="ADAL" clId="{53A621E8-8A51-4166-A3A3-D0E61C72EF13}" dt="2021-12-10T12:49:34.507" v="475" actId="1076"/>
          <ac:spMkLst>
            <pc:docMk/>
            <pc:sldMk cId="3116487306" sldId="540"/>
            <ac:spMk id="12" creationId="{00000000-0000-0000-0000-000000000000}"/>
          </ac:spMkLst>
        </pc:spChg>
        <pc:grpChg chg="add mod">
          <ac:chgData name="MOUSSONGO MOUKENGUE, Alden Bernard Aton" userId="1fe005b4-f9c2-412f-9072-33755d737d53" providerId="ADAL" clId="{53A621E8-8A51-4166-A3A3-D0E61C72EF13}" dt="2021-12-10T12:57:30.401" v="580"/>
          <ac:grpSpMkLst>
            <pc:docMk/>
            <pc:sldMk cId="3116487306" sldId="540"/>
            <ac:grpSpMk id="10" creationId="{3A1A80C8-E549-48FA-9462-D3FCDD5E6DE6}"/>
          </ac:grpSpMkLst>
        </pc:grpChg>
        <pc:picChg chg="mod">
          <ac:chgData name="MOUSSONGO MOUKENGUE, Alden Bernard Aton" userId="1fe005b4-f9c2-412f-9072-33755d737d53" providerId="ADAL" clId="{53A621E8-8A51-4166-A3A3-D0E61C72EF13}" dt="2021-12-09T10:02:27.487" v="0"/>
          <ac:picMkLst>
            <pc:docMk/>
            <pc:sldMk cId="3116487306" sldId="540"/>
            <ac:picMk id="4" creationId="{D87D7FF2-9858-A443-90A3-9E34B31864E7}"/>
          </ac:picMkLst>
        </pc:picChg>
        <pc:picChg chg="mod">
          <ac:chgData name="MOUSSONGO MOUKENGUE, Alden Bernard Aton" userId="1fe005b4-f9c2-412f-9072-33755d737d53" providerId="ADAL" clId="{53A621E8-8A51-4166-A3A3-D0E61C72EF13}" dt="2021-12-10T12:57:30.401" v="580"/>
          <ac:picMkLst>
            <pc:docMk/>
            <pc:sldMk cId="3116487306" sldId="540"/>
            <ac:picMk id="13" creationId="{F13C7418-0430-4E2B-B273-80D7E789C03D}"/>
          </ac:picMkLst>
        </pc:picChg>
      </pc:sldChg>
      <pc:sldChg chg="addSp delSp modSp mod modClrScheme chgLayout modNotes">
        <pc:chgData name="MOUSSONGO MOUKENGUE, Alden Bernard Aton" userId="1fe005b4-f9c2-412f-9072-33755d737d53" providerId="ADAL" clId="{53A621E8-8A51-4166-A3A3-D0E61C72EF13}" dt="2021-12-10T12:57:33.552" v="581"/>
        <pc:sldMkLst>
          <pc:docMk/>
          <pc:sldMk cId="4279043972" sldId="541"/>
        </pc:sldMkLst>
        <pc:spChg chg="del mod ord">
          <ac:chgData name="MOUSSONGO MOUKENGUE, Alden Bernard Aton" userId="1fe005b4-f9c2-412f-9072-33755d737d53" providerId="ADAL" clId="{53A621E8-8A51-4166-A3A3-D0E61C72EF13}" dt="2021-12-10T12:50:30.205" v="489" actId="478"/>
          <ac:spMkLst>
            <pc:docMk/>
            <pc:sldMk cId="4279043972" sldId="541"/>
            <ac:spMk id="2" creationId="{00000000-0000-0000-0000-000000000000}"/>
          </ac:spMkLst>
        </pc:spChg>
        <pc:spChg chg="add del mod ord">
          <ac:chgData name="MOUSSONGO MOUKENGUE, Alden Bernard Aton" userId="1fe005b4-f9c2-412f-9072-33755d737d53" providerId="ADAL" clId="{53A621E8-8A51-4166-A3A3-D0E61C72EF13}" dt="2021-12-10T12:49:49.499" v="478" actId="478"/>
          <ac:spMkLst>
            <pc:docMk/>
            <pc:sldMk cId="4279043972" sldId="541"/>
            <ac:spMk id="3" creationId="{AE73A3A2-A471-4CE4-B7DF-7A0C4F3D4CB1}"/>
          </ac:spMkLst>
        </pc:spChg>
        <pc:spChg chg="add mod ord">
          <ac:chgData name="MOUSSONGO MOUKENGUE, Alden Bernard Aton" userId="1fe005b4-f9c2-412f-9072-33755d737d53" providerId="ADAL" clId="{53A621E8-8A51-4166-A3A3-D0E61C72EF13}" dt="2021-12-10T12:49:53.053" v="480" actId="1076"/>
          <ac:spMkLst>
            <pc:docMk/>
            <pc:sldMk cId="4279043972" sldId="541"/>
            <ac:spMk id="6" creationId="{4CE431B5-4362-4108-B178-9D6AB22AF042}"/>
          </ac:spMkLst>
        </pc:spChg>
        <pc:spChg chg="add del mod ord">
          <ac:chgData name="MOUSSONGO MOUKENGUE, Alden Bernard Aton" userId="1fe005b4-f9c2-412f-9072-33755d737d53" providerId="ADAL" clId="{53A621E8-8A51-4166-A3A3-D0E61C72EF13}" dt="2021-12-10T12:50:05.507" v="482" actId="478"/>
          <ac:spMkLst>
            <pc:docMk/>
            <pc:sldMk cId="4279043972" sldId="541"/>
            <ac:spMk id="7" creationId="{5DC904BB-1DEF-436E-A9BD-1D388D8F4D85}"/>
          </ac:spMkLst>
        </pc:spChg>
        <pc:spChg chg="add mod">
          <ac:chgData name="MOUSSONGO MOUKENGUE, Alden Bernard Aton" userId="1fe005b4-f9c2-412f-9072-33755d737d53" providerId="ADAL" clId="{53A621E8-8A51-4166-A3A3-D0E61C72EF13}" dt="2021-12-10T12:50:27.085" v="488" actId="255"/>
          <ac:spMkLst>
            <pc:docMk/>
            <pc:sldMk cId="4279043972" sldId="541"/>
            <ac:spMk id="8" creationId="{9D65C801-3806-4FC7-8F7F-D29181DF151A}"/>
          </ac:spMkLst>
        </pc:spChg>
        <pc:spChg chg="add del mod">
          <ac:chgData name="MOUSSONGO MOUKENGUE, Alden Bernard Aton" userId="1fe005b4-f9c2-412f-9072-33755d737d53" providerId="ADAL" clId="{53A621E8-8A51-4166-A3A3-D0E61C72EF13}" dt="2021-12-10T12:50:32.384" v="490" actId="478"/>
          <ac:spMkLst>
            <pc:docMk/>
            <pc:sldMk cId="4279043972" sldId="541"/>
            <ac:spMk id="9" creationId="{F42F3066-582F-4596-B520-8C7414E24081}"/>
          </ac:spMkLst>
        </pc:spChg>
        <pc:spChg chg="mod">
          <ac:chgData name="MOUSSONGO MOUKENGUE, Alden Bernard Aton" userId="1fe005b4-f9c2-412f-9072-33755d737d53" providerId="ADAL" clId="{53A621E8-8A51-4166-A3A3-D0E61C72EF13}" dt="2021-12-10T12:51:11.035" v="507" actId="1076"/>
          <ac:spMkLst>
            <pc:docMk/>
            <pc:sldMk cId="4279043972" sldId="541"/>
            <ac:spMk id="12" creationId="{00000000-0000-0000-0000-000000000000}"/>
          </ac:spMkLst>
        </pc:spChg>
        <pc:spChg chg="mod">
          <ac:chgData name="MOUSSONGO MOUKENGUE, Alden Bernard Aton" userId="1fe005b4-f9c2-412f-9072-33755d737d53" providerId="ADAL" clId="{53A621E8-8A51-4166-A3A3-D0E61C72EF13}" dt="2021-12-10T12:57:33.552" v="581"/>
          <ac:spMkLst>
            <pc:docMk/>
            <pc:sldMk cId="4279043972" sldId="541"/>
            <ac:spMk id="13" creationId="{1F075259-C380-4E3A-90A9-19AE69E6714B}"/>
          </ac:spMkLst>
        </pc:spChg>
        <pc:grpChg chg="add mod">
          <ac:chgData name="MOUSSONGO MOUKENGUE, Alden Bernard Aton" userId="1fe005b4-f9c2-412f-9072-33755d737d53" providerId="ADAL" clId="{53A621E8-8A51-4166-A3A3-D0E61C72EF13}" dt="2021-12-10T12:57:33.552" v="581"/>
          <ac:grpSpMkLst>
            <pc:docMk/>
            <pc:sldMk cId="4279043972" sldId="541"/>
            <ac:grpSpMk id="11" creationId="{52E204E3-401D-481D-94CF-14CA8F45D6C7}"/>
          </ac:grpSpMkLst>
        </pc:grpChg>
        <pc:picChg chg="mod">
          <ac:chgData name="MOUSSONGO MOUKENGUE, Alden Bernard Aton" userId="1fe005b4-f9c2-412f-9072-33755d737d53" providerId="ADAL" clId="{53A621E8-8A51-4166-A3A3-D0E61C72EF13}" dt="2021-12-09T10:02:27.487" v="0"/>
          <ac:picMkLst>
            <pc:docMk/>
            <pc:sldMk cId="4279043972" sldId="541"/>
            <ac:picMk id="4" creationId="{AF0781DF-EF1A-F14A-9D10-60DE32CB01BC}"/>
          </ac:picMkLst>
        </pc:picChg>
        <pc:picChg chg="mod">
          <ac:chgData name="MOUSSONGO MOUKENGUE, Alden Bernard Aton" userId="1fe005b4-f9c2-412f-9072-33755d737d53" providerId="ADAL" clId="{53A621E8-8A51-4166-A3A3-D0E61C72EF13}" dt="2021-12-10T12:57:33.552" v="581"/>
          <ac:picMkLst>
            <pc:docMk/>
            <pc:sldMk cId="4279043972" sldId="541"/>
            <ac:picMk id="14" creationId="{B22C69FA-AD83-41D8-84D5-1DE2348129A5}"/>
          </ac:picMkLst>
        </pc:picChg>
      </pc:sldChg>
      <pc:sldChg chg="addSp delSp modSp mod modClrScheme chgLayout modNotes">
        <pc:chgData name="MOUSSONGO MOUKENGUE, Alden Bernard Aton" userId="1fe005b4-f9c2-412f-9072-33755d737d53" providerId="ADAL" clId="{53A621E8-8A51-4166-A3A3-D0E61C72EF13}" dt="2021-12-10T12:57:36.510" v="582"/>
        <pc:sldMkLst>
          <pc:docMk/>
          <pc:sldMk cId="2283276874" sldId="542"/>
        </pc:sldMkLst>
        <pc:spChg chg="del mod ord">
          <ac:chgData name="MOUSSONGO MOUKENGUE, Alden Bernard Aton" userId="1fe005b4-f9c2-412f-9072-33755d737d53" providerId="ADAL" clId="{53A621E8-8A51-4166-A3A3-D0E61C72EF13}" dt="2021-12-10T12:52:05.040" v="516" actId="478"/>
          <ac:spMkLst>
            <pc:docMk/>
            <pc:sldMk cId="2283276874" sldId="542"/>
            <ac:spMk id="2" creationId="{00000000-0000-0000-0000-000000000000}"/>
          </ac:spMkLst>
        </pc:spChg>
        <pc:spChg chg="add del mod ord">
          <ac:chgData name="MOUSSONGO MOUKENGUE, Alden Bernard Aton" userId="1fe005b4-f9c2-412f-9072-33755d737d53" providerId="ADAL" clId="{53A621E8-8A51-4166-A3A3-D0E61C72EF13}" dt="2021-12-10T12:00:31.080" v="42" actId="478"/>
          <ac:spMkLst>
            <pc:docMk/>
            <pc:sldMk cId="2283276874" sldId="542"/>
            <ac:spMk id="3" creationId="{498215DB-2CA8-495F-B3C2-A4EFDE2C667E}"/>
          </ac:spMkLst>
        </pc:spChg>
        <pc:spChg chg="add mod ord">
          <ac:chgData name="MOUSSONGO MOUKENGUE, Alden Bernard Aton" userId="1fe005b4-f9c2-412f-9072-33755d737d53" providerId="ADAL" clId="{53A621E8-8A51-4166-A3A3-D0E61C72EF13}" dt="2021-12-10T12:51:20.837" v="509" actId="167"/>
          <ac:spMkLst>
            <pc:docMk/>
            <pc:sldMk cId="2283276874" sldId="542"/>
            <ac:spMk id="6" creationId="{4777094A-8225-4F17-8BE0-D72A7C5F867A}"/>
          </ac:spMkLst>
        </pc:spChg>
        <pc:spChg chg="add mod ord">
          <ac:chgData name="MOUSSONGO MOUKENGUE, Alden Bernard Aton" userId="1fe005b4-f9c2-412f-9072-33755d737d53" providerId="ADAL" clId="{53A621E8-8A51-4166-A3A3-D0E61C72EF13}" dt="2021-12-10T12:52:02.174" v="515" actId="113"/>
          <ac:spMkLst>
            <pc:docMk/>
            <pc:sldMk cId="2283276874" sldId="542"/>
            <ac:spMk id="7" creationId="{57CF63ED-3A2A-47CC-B867-30FECABA3AAD}"/>
          </ac:spMkLst>
        </pc:spChg>
        <pc:spChg chg="add del mod">
          <ac:chgData name="MOUSSONGO MOUKENGUE, Alden Bernard Aton" userId="1fe005b4-f9c2-412f-9072-33755d737d53" providerId="ADAL" clId="{53A621E8-8A51-4166-A3A3-D0E61C72EF13}" dt="2021-12-10T12:52:07.748" v="517" actId="478"/>
          <ac:spMkLst>
            <pc:docMk/>
            <pc:sldMk cId="2283276874" sldId="542"/>
            <ac:spMk id="8" creationId="{519ED3BB-E855-4DA2-99E3-1A539645F72A}"/>
          </ac:spMkLst>
        </pc:spChg>
        <pc:spChg chg="mod">
          <ac:chgData name="MOUSSONGO MOUKENGUE, Alden Bernard Aton" userId="1fe005b4-f9c2-412f-9072-33755d737d53" providerId="ADAL" clId="{53A621E8-8A51-4166-A3A3-D0E61C72EF13}" dt="2021-12-10T12:57:36.510" v="582"/>
          <ac:spMkLst>
            <pc:docMk/>
            <pc:sldMk cId="2283276874" sldId="542"/>
            <ac:spMk id="11" creationId="{707C0643-1342-4571-B182-C1C89ADB7BDF}"/>
          </ac:spMkLst>
        </pc:spChg>
        <pc:spChg chg="mod">
          <ac:chgData name="MOUSSONGO MOUKENGUE, Alden Bernard Aton" userId="1fe005b4-f9c2-412f-9072-33755d737d53" providerId="ADAL" clId="{53A621E8-8A51-4166-A3A3-D0E61C72EF13}" dt="2021-12-10T12:52:48.571" v="532" actId="1076"/>
          <ac:spMkLst>
            <pc:docMk/>
            <pc:sldMk cId="2283276874" sldId="542"/>
            <ac:spMk id="12" creationId="{00000000-0000-0000-0000-000000000000}"/>
          </ac:spMkLst>
        </pc:spChg>
        <pc:grpChg chg="add mod">
          <ac:chgData name="MOUSSONGO MOUKENGUE, Alden Bernard Aton" userId="1fe005b4-f9c2-412f-9072-33755d737d53" providerId="ADAL" clId="{53A621E8-8A51-4166-A3A3-D0E61C72EF13}" dt="2021-12-10T12:57:36.510" v="582"/>
          <ac:grpSpMkLst>
            <pc:docMk/>
            <pc:sldMk cId="2283276874" sldId="542"/>
            <ac:grpSpMk id="10" creationId="{F62D6197-9420-4B25-AB27-6222C69B834E}"/>
          </ac:grpSpMkLst>
        </pc:grpChg>
        <pc:picChg chg="mod">
          <ac:chgData name="MOUSSONGO MOUKENGUE, Alden Bernard Aton" userId="1fe005b4-f9c2-412f-9072-33755d737d53" providerId="ADAL" clId="{53A621E8-8A51-4166-A3A3-D0E61C72EF13}" dt="2021-12-09T10:02:27.487" v="0"/>
          <ac:picMkLst>
            <pc:docMk/>
            <pc:sldMk cId="2283276874" sldId="542"/>
            <ac:picMk id="4" creationId="{5413A2D6-1DC1-D34A-90E9-6A2952D8F1C5}"/>
          </ac:picMkLst>
        </pc:picChg>
        <pc:picChg chg="mod">
          <ac:chgData name="MOUSSONGO MOUKENGUE, Alden Bernard Aton" userId="1fe005b4-f9c2-412f-9072-33755d737d53" providerId="ADAL" clId="{53A621E8-8A51-4166-A3A3-D0E61C72EF13}" dt="2021-12-10T12:57:36.510" v="582"/>
          <ac:picMkLst>
            <pc:docMk/>
            <pc:sldMk cId="2283276874" sldId="542"/>
            <ac:picMk id="13" creationId="{CD6F682D-49BC-432F-9E52-33465A31524D}"/>
          </ac:picMkLst>
        </pc:picChg>
      </pc:sldChg>
      <pc:sldChg chg="addSp delSp modSp new mod ord">
        <pc:chgData name="MOUSSONGO MOUKENGUE, Alden Bernard Aton" userId="1fe005b4-f9c2-412f-9072-33755d737d53" providerId="ADAL" clId="{53A621E8-8A51-4166-A3A3-D0E61C72EF13}" dt="2021-12-10T12:02:17.454" v="87"/>
        <pc:sldMkLst>
          <pc:docMk/>
          <pc:sldMk cId="408940052" sldId="543"/>
        </pc:sldMkLst>
        <pc:spChg chg="del">
          <ac:chgData name="MOUSSONGO MOUKENGUE, Alden Bernard Aton" userId="1fe005b4-f9c2-412f-9072-33755d737d53" providerId="ADAL" clId="{53A621E8-8A51-4166-A3A3-D0E61C72EF13}" dt="2021-12-09T23:11:43.353" v="35" actId="478"/>
          <ac:spMkLst>
            <pc:docMk/>
            <pc:sldMk cId="408940052" sldId="543"/>
            <ac:spMk id="2" creationId="{060C4244-BBA6-4894-877D-1E083CF19C59}"/>
          </ac:spMkLst>
        </pc:spChg>
        <pc:spChg chg="del">
          <ac:chgData name="MOUSSONGO MOUKENGUE, Alden Bernard Aton" userId="1fe005b4-f9c2-412f-9072-33755d737d53" providerId="ADAL" clId="{53A621E8-8A51-4166-A3A3-D0E61C72EF13}" dt="2021-12-09T23:11:44.883" v="36" actId="478"/>
          <ac:spMkLst>
            <pc:docMk/>
            <pc:sldMk cId="408940052" sldId="543"/>
            <ac:spMk id="3" creationId="{FFA5EFCD-1FC5-4BC9-8F5C-551ED3BE2353}"/>
          </ac:spMkLst>
        </pc:spChg>
        <pc:spChg chg="add mod">
          <ac:chgData name="MOUSSONGO MOUKENGUE, Alden Bernard Aton" userId="1fe005b4-f9c2-412f-9072-33755d737d53" providerId="ADAL" clId="{53A621E8-8A51-4166-A3A3-D0E61C72EF13}" dt="2021-12-10T09:35:11.811" v="39"/>
          <ac:spMkLst>
            <pc:docMk/>
            <pc:sldMk cId="408940052" sldId="543"/>
            <ac:spMk id="7" creationId="{4198956F-F24C-4667-9FBD-5AD9EDFD9246}"/>
          </ac:spMkLst>
        </pc:spChg>
        <pc:spChg chg="add mod">
          <ac:chgData name="MOUSSONGO MOUKENGUE, Alden Bernard Aton" userId="1fe005b4-f9c2-412f-9072-33755d737d53" providerId="ADAL" clId="{53A621E8-8A51-4166-A3A3-D0E61C72EF13}" dt="2021-12-10T09:35:11.811" v="39"/>
          <ac:spMkLst>
            <pc:docMk/>
            <pc:sldMk cId="408940052" sldId="543"/>
            <ac:spMk id="8" creationId="{0480617C-6DF9-489E-8B1D-E21D37B20418}"/>
          </ac:spMkLst>
        </pc:spChg>
        <pc:spChg chg="add mod">
          <ac:chgData name="MOUSSONGO MOUKENGUE, Alden Bernard Aton" userId="1fe005b4-f9c2-412f-9072-33755d737d53" providerId="ADAL" clId="{53A621E8-8A51-4166-A3A3-D0E61C72EF13}" dt="2021-12-10T09:35:11.811" v="39"/>
          <ac:spMkLst>
            <pc:docMk/>
            <pc:sldMk cId="408940052" sldId="543"/>
            <ac:spMk id="9" creationId="{9609EEF0-84A6-480D-B8CB-D6009D33D01F}"/>
          </ac:spMkLst>
        </pc:spChg>
        <pc:spChg chg="add mod">
          <ac:chgData name="MOUSSONGO MOUKENGUE, Alden Bernard Aton" userId="1fe005b4-f9c2-412f-9072-33755d737d53" providerId="ADAL" clId="{53A621E8-8A51-4166-A3A3-D0E61C72EF13}" dt="2021-12-10T09:35:11.811" v="39"/>
          <ac:spMkLst>
            <pc:docMk/>
            <pc:sldMk cId="408940052" sldId="543"/>
            <ac:spMk id="11" creationId="{C360474B-7863-4A99-87D8-0619489658E0}"/>
          </ac:spMkLst>
        </pc:spChg>
        <pc:spChg chg="add mod">
          <ac:chgData name="MOUSSONGO MOUKENGUE, Alden Bernard Aton" userId="1fe005b4-f9c2-412f-9072-33755d737d53" providerId="ADAL" clId="{53A621E8-8A51-4166-A3A3-D0E61C72EF13}" dt="2021-12-10T09:35:11.811" v="39"/>
          <ac:spMkLst>
            <pc:docMk/>
            <pc:sldMk cId="408940052" sldId="543"/>
            <ac:spMk id="13" creationId="{4BB4AED0-95B4-4E5D-86AA-EE324ABFFEC4}"/>
          </ac:spMkLst>
        </pc:spChg>
        <pc:spChg chg="add mod">
          <ac:chgData name="MOUSSONGO MOUKENGUE, Alden Bernard Aton" userId="1fe005b4-f9c2-412f-9072-33755d737d53" providerId="ADAL" clId="{53A621E8-8A51-4166-A3A3-D0E61C72EF13}" dt="2021-12-10T12:02:17.454" v="87"/>
          <ac:spMkLst>
            <pc:docMk/>
            <pc:sldMk cId="408940052" sldId="543"/>
            <ac:spMk id="14" creationId="{BEF3D59B-7B25-4CE7-AF5E-7B3A5649E5C4}"/>
          </ac:spMkLst>
        </pc:spChg>
        <pc:picChg chg="add mod">
          <ac:chgData name="MOUSSONGO MOUKENGUE, Alden Bernard Aton" userId="1fe005b4-f9c2-412f-9072-33755d737d53" providerId="ADAL" clId="{53A621E8-8A51-4166-A3A3-D0E61C72EF13}" dt="2021-12-10T09:35:11.811" v="39"/>
          <ac:picMkLst>
            <pc:docMk/>
            <pc:sldMk cId="408940052" sldId="543"/>
            <ac:picMk id="10" creationId="{94EBA5E7-57AC-4D2E-B94F-CE6C0775AE04}"/>
          </ac:picMkLst>
        </pc:picChg>
        <pc:picChg chg="add mod">
          <ac:chgData name="MOUSSONGO MOUKENGUE, Alden Bernard Aton" userId="1fe005b4-f9c2-412f-9072-33755d737d53" providerId="ADAL" clId="{53A621E8-8A51-4166-A3A3-D0E61C72EF13}" dt="2021-12-10T09:35:11.811" v="39"/>
          <ac:picMkLst>
            <pc:docMk/>
            <pc:sldMk cId="408940052" sldId="543"/>
            <ac:picMk id="12" creationId="{D22563EF-3BE3-422A-B623-5E492AB7BC20}"/>
          </ac:picMkLst>
        </pc:picChg>
        <pc:picChg chg="add mod">
          <ac:chgData name="MOUSSONGO MOUKENGUE, Alden Bernard Aton" userId="1fe005b4-f9c2-412f-9072-33755d737d53" providerId="ADAL" clId="{53A621E8-8A51-4166-A3A3-D0E61C72EF13}" dt="2021-12-10T09:35:11.811" v="39"/>
          <ac:picMkLst>
            <pc:docMk/>
            <pc:sldMk cId="408940052" sldId="543"/>
            <ac:picMk id="15" creationId="{659321CF-EECC-4C84-8087-FF8ABEF4084B}"/>
          </ac:picMkLst>
        </pc:picChg>
        <pc:picChg chg="add mod">
          <ac:chgData name="MOUSSONGO MOUKENGUE, Alden Bernard Aton" userId="1fe005b4-f9c2-412f-9072-33755d737d53" providerId="ADAL" clId="{53A621E8-8A51-4166-A3A3-D0E61C72EF13}" dt="2021-12-10T09:35:11.811" v="39"/>
          <ac:picMkLst>
            <pc:docMk/>
            <pc:sldMk cId="408940052" sldId="543"/>
            <ac:picMk id="16" creationId="{B2D34C0E-40B1-47A0-942D-202A6376655D}"/>
          </ac:picMkLst>
        </pc:picChg>
      </pc:sldChg>
      <pc:sldMasterChg chg="modSp modSldLayout">
        <pc:chgData name="MOUSSONGO MOUKENGUE, Alden Bernard Aton" userId="1fe005b4-f9c2-412f-9072-33755d737d53" providerId="ADAL" clId="{53A621E8-8A51-4166-A3A3-D0E61C72EF13}" dt="2021-12-09T10:02:27.487" v="0"/>
        <pc:sldMasterMkLst>
          <pc:docMk/>
          <pc:sldMasterMk cId="247598976" sldId="2147483660"/>
        </pc:sldMasterMkLst>
        <pc:spChg chg="mod">
          <ac:chgData name="MOUSSONGO MOUKENGUE, Alden Bernard Aton" userId="1fe005b4-f9c2-412f-9072-33755d737d53" providerId="ADAL" clId="{53A621E8-8A51-4166-A3A3-D0E61C72EF13}" dt="2021-12-09T10:02:27.487" v="0"/>
          <ac:spMkLst>
            <pc:docMk/>
            <pc:sldMasterMk cId="247598976" sldId="2147483660"/>
            <ac:spMk id="8"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ac:spMk id="9"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ac:spMk id="11"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ac:spMk id="1026"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ac:spMk id="1027" creationId="{00000000-0000-0000-0000-000000000000}"/>
          </ac:spMkLst>
        </pc:spChg>
        <pc:picChg chg="mod">
          <ac:chgData name="MOUSSONGO MOUKENGUE, Alden Bernard Aton" userId="1fe005b4-f9c2-412f-9072-33755d737d53" providerId="ADAL" clId="{53A621E8-8A51-4166-A3A3-D0E61C72EF13}" dt="2021-12-09T10:02:27.487" v="0"/>
          <ac:picMkLst>
            <pc:docMk/>
            <pc:sldMasterMk cId="247598976" sldId="2147483660"/>
            <ac:picMk id="2" creationId="{00000000-0000-0000-0000-000000000000}"/>
          </ac:picMkLst>
        </pc:picChg>
        <pc:picChg chg="mod">
          <ac:chgData name="MOUSSONGO MOUKENGUE, Alden Bernard Aton" userId="1fe005b4-f9c2-412f-9072-33755d737d53" providerId="ADAL" clId="{53A621E8-8A51-4166-A3A3-D0E61C72EF13}" dt="2021-12-09T10:02:27.487" v="0"/>
          <ac:picMkLst>
            <pc:docMk/>
            <pc:sldMasterMk cId="247598976" sldId="2147483660"/>
            <ac:picMk id="12" creationId="{00000000-0000-0000-0000-000000000000}"/>
          </ac:picMkLst>
        </pc:pic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2720257153" sldId="2147483662"/>
          </pc:sldLayoutMkLst>
          <pc:spChg chg="mod">
            <ac:chgData name="MOUSSONGO MOUKENGUE, Alden Bernard Aton" userId="1fe005b4-f9c2-412f-9072-33755d737d53" providerId="ADAL" clId="{53A621E8-8A51-4166-A3A3-D0E61C72EF13}" dt="2021-12-09T10:02:27.487" v="0"/>
            <ac:spMkLst>
              <pc:docMk/>
              <pc:sldMasterMk cId="247598976" sldId="2147483660"/>
              <pc:sldLayoutMk cId="2720257153" sldId="2147483662"/>
              <ac:spMk id="3"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2720257153" sldId="2147483662"/>
              <ac:spMk id="6" creationId="{7A0F9456-7DF5-4546-B6C6-1A1BD499CD17}"/>
            </ac:spMkLst>
          </pc:spChg>
        </pc:sldLayout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1739119699" sldId="2147483663"/>
          </pc:sldLayoutMkLst>
          <pc:spChg chg="mod">
            <ac:chgData name="MOUSSONGO MOUKENGUE, Alden Bernard Aton" userId="1fe005b4-f9c2-412f-9072-33755d737d53" providerId="ADAL" clId="{53A621E8-8A51-4166-A3A3-D0E61C72EF13}" dt="2021-12-09T10:02:27.487" v="0"/>
            <ac:spMkLst>
              <pc:docMk/>
              <pc:sldMasterMk cId="247598976" sldId="2147483660"/>
              <pc:sldLayoutMk cId="1739119699" sldId="2147483663"/>
              <ac:spMk id="5" creationId="{00000000-0000-0000-0000-000000000000}"/>
            </ac:spMkLst>
          </pc:spChg>
        </pc:sldLayout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2755412018" sldId="2147483665"/>
          </pc:sldLayoutMkLst>
          <pc:spChg chg="mod">
            <ac:chgData name="MOUSSONGO MOUKENGUE, Alden Bernard Aton" userId="1fe005b4-f9c2-412f-9072-33755d737d53" providerId="ADAL" clId="{53A621E8-8A51-4166-A3A3-D0E61C72EF13}" dt="2021-12-09T10:02:27.487" v="0"/>
            <ac:spMkLst>
              <pc:docMk/>
              <pc:sldMasterMk cId="247598976" sldId="2147483660"/>
              <pc:sldLayoutMk cId="2755412018" sldId="2147483665"/>
              <ac:spMk id="3"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2755412018" sldId="2147483665"/>
              <ac:spMk id="4" creationId="{00000000-0000-0000-0000-000000000000}"/>
            </ac:spMkLst>
          </pc:spChg>
        </pc:sldLayout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3525827989" sldId="2147483666"/>
          </pc:sldLayoutMkLst>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2"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3"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4"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5"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6"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7"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3525827989" sldId="2147483666"/>
              <ac:spMk id="9" creationId="{00000000-0000-0000-0000-000000000000}"/>
            </ac:spMkLst>
          </pc:spChg>
          <pc:picChg chg="mod">
            <ac:chgData name="MOUSSONGO MOUKENGUE, Alden Bernard Aton" userId="1fe005b4-f9c2-412f-9072-33755d737d53" providerId="ADAL" clId="{53A621E8-8A51-4166-A3A3-D0E61C72EF13}" dt="2021-12-09T10:02:27.487" v="0"/>
            <ac:picMkLst>
              <pc:docMk/>
              <pc:sldMasterMk cId="247598976" sldId="2147483660"/>
              <pc:sldLayoutMk cId="3525827989" sldId="2147483666"/>
              <ac:picMk id="10" creationId="{00000000-0000-0000-0000-000000000000}"/>
            </ac:picMkLst>
          </pc:picChg>
        </pc:sldLayout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4196998894" sldId="2147483667"/>
          </pc:sldLayoutMkLst>
          <pc:spChg chg="mod">
            <ac:chgData name="MOUSSONGO MOUKENGUE, Alden Bernard Aton" userId="1fe005b4-f9c2-412f-9072-33755d737d53" providerId="ADAL" clId="{53A621E8-8A51-4166-A3A3-D0E61C72EF13}" dt="2021-12-09T10:02:27.487" v="0"/>
            <ac:spMkLst>
              <pc:docMk/>
              <pc:sldMasterMk cId="247598976" sldId="2147483660"/>
              <pc:sldLayoutMk cId="4196998894" sldId="2147483667"/>
              <ac:spMk id="2"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4196998894" sldId="2147483667"/>
              <ac:spMk id="3" creationId="{00000000-0000-0000-0000-000000000000}"/>
            </ac:spMkLst>
          </pc:spChg>
        </pc:sldLayoutChg>
        <pc:sldLayoutChg chg="modSp">
          <pc:chgData name="MOUSSONGO MOUKENGUE, Alden Bernard Aton" userId="1fe005b4-f9c2-412f-9072-33755d737d53" providerId="ADAL" clId="{53A621E8-8A51-4166-A3A3-D0E61C72EF13}" dt="2021-12-09T10:02:27.487" v="0"/>
          <pc:sldLayoutMkLst>
            <pc:docMk/>
            <pc:sldMasterMk cId="247598976" sldId="2147483660"/>
            <pc:sldLayoutMk cId="1850728605" sldId="2147483669"/>
          </pc:sldLayoutMkLst>
          <pc:spChg chg="mod">
            <ac:chgData name="MOUSSONGO MOUKENGUE, Alden Bernard Aton" userId="1fe005b4-f9c2-412f-9072-33755d737d53" providerId="ADAL" clId="{53A621E8-8A51-4166-A3A3-D0E61C72EF13}" dt="2021-12-09T10:02:27.487" v="0"/>
            <ac:spMkLst>
              <pc:docMk/>
              <pc:sldMasterMk cId="247598976" sldId="2147483660"/>
              <pc:sldLayoutMk cId="1850728605" sldId="2147483669"/>
              <ac:spMk id="2" creationId="{00000000-0000-0000-0000-000000000000}"/>
            </ac:spMkLst>
          </pc:spChg>
          <pc:spChg chg="mod">
            <ac:chgData name="MOUSSONGO MOUKENGUE, Alden Bernard Aton" userId="1fe005b4-f9c2-412f-9072-33755d737d53" providerId="ADAL" clId="{53A621E8-8A51-4166-A3A3-D0E61C72EF13}" dt="2021-12-09T10:02:27.487" v="0"/>
            <ac:spMkLst>
              <pc:docMk/>
              <pc:sldMasterMk cId="247598976" sldId="2147483660"/>
              <pc:sldLayoutMk cId="1850728605" sldId="2147483669"/>
              <ac:spMk id="3" creationId="{00000000-0000-0000-0000-000000000000}"/>
            </ac:spMkLst>
          </pc:spChg>
        </pc:sldLayoutChg>
      </pc:sldMasterChg>
      <pc:sldMasterChg chg="addSp delSp modSp mod modSldLayout">
        <pc:chgData name="MOUSSONGO MOUKENGUE, Alden Bernard Aton" userId="1fe005b4-f9c2-412f-9072-33755d737d53" providerId="ADAL" clId="{53A621E8-8A51-4166-A3A3-D0E61C72EF13}" dt="2021-12-09T23:11:24.191" v="33" actId="478"/>
        <pc:sldMasterMkLst>
          <pc:docMk/>
          <pc:sldMasterMk cId="1409332579" sldId="2147483670"/>
        </pc:sldMasterMkLst>
        <pc:spChg chg="del">
          <ac:chgData name="MOUSSONGO MOUKENGUE, Alden Bernard Aton" userId="1fe005b4-f9c2-412f-9072-33755d737d53" providerId="ADAL" clId="{53A621E8-8A51-4166-A3A3-D0E61C72EF13}" dt="2021-12-09T23:10:36.918" v="19" actId="478"/>
          <ac:spMkLst>
            <pc:docMk/>
            <pc:sldMasterMk cId="1409332579" sldId="2147483670"/>
            <ac:spMk id="2" creationId="{CB2EC4A8-7772-4767-9DAA-F1F9770F37C2}"/>
          </ac:spMkLst>
        </pc:spChg>
        <pc:spChg chg="del">
          <ac:chgData name="MOUSSONGO MOUKENGUE, Alden Bernard Aton" userId="1fe005b4-f9c2-412f-9072-33755d737d53" providerId="ADAL" clId="{53A621E8-8A51-4166-A3A3-D0E61C72EF13}" dt="2021-12-09T23:10:43.274" v="20" actId="478"/>
          <ac:spMkLst>
            <pc:docMk/>
            <pc:sldMasterMk cId="1409332579" sldId="2147483670"/>
            <ac:spMk id="3" creationId="{07CC80B5-1C59-477A-B746-32799F2EFADB}"/>
          </ac:spMkLst>
        </pc:spChg>
        <pc:spChg chg="del">
          <ac:chgData name="MOUSSONGO MOUKENGUE, Alden Bernard Aton" userId="1fe005b4-f9c2-412f-9072-33755d737d53" providerId="ADAL" clId="{53A621E8-8A51-4166-A3A3-D0E61C72EF13}" dt="2021-12-09T23:11:24.191" v="33" actId="478"/>
          <ac:spMkLst>
            <pc:docMk/>
            <pc:sldMasterMk cId="1409332579" sldId="2147483670"/>
            <ac:spMk id="6" creationId="{EF865DEE-7864-45F3-AC66-A8E39AF05F28}"/>
          </ac:spMkLst>
        </pc:spChg>
        <pc:spChg chg="add del">
          <ac:chgData name="MOUSSONGO MOUKENGUE, Alden Bernard Aton" userId="1fe005b4-f9c2-412f-9072-33755d737d53" providerId="ADAL" clId="{53A621E8-8A51-4166-A3A3-D0E61C72EF13}" dt="2021-12-09T23:11:19.588" v="31" actId="478"/>
          <ac:spMkLst>
            <pc:docMk/>
            <pc:sldMasterMk cId="1409332579" sldId="2147483670"/>
            <ac:spMk id="13" creationId="{44DF1D9C-6A05-416A-84BF-EECC0C7FB2FE}"/>
          </ac:spMkLst>
        </pc:spChg>
        <pc:spChg chg="add del mod">
          <ac:chgData name="MOUSSONGO MOUKENGUE, Alden Bernard Aton" userId="1fe005b4-f9c2-412f-9072-33755d737d53" providerId="ADAL" clId="{53A621E8-8A51-4166-A3A3-D0E61C72EF13}" dt="2021-12-09T23:11:18.419" v="30" actId="478"/>
          <ac:spMkLst>
            <pc:docMk/>
            <pc:sldMasterMk cId="1409332579" sldId="2147483670"/>
            <ac:spMk id="15" creationId="{8BC362E3-3DFD-4200-AE63-59E3B82631EF}"/>
          </ac:spMkLst>
        </pc:spChg>
        <pc:picChg chg="del">
          <ac:chgData name="MOUSSONGO MOUKENGUE, Alden Bernard Aton" userId="1fe005b4-f9c2-412f-9072-33755d737d53" providerId="ADAL" clId="{53A621E8-8A51-4166-A3A3-D0E61C72EF13}" dt="2021-12-09T23:10:03.495" v="10" actId="478"/>
          <ac:picMkLst>
            <pc:docMk/>
            <pc:sldMasterMk cId="1409332579" sldId="2147483670"/>
            <ac:picMk id="14" creationId="{90A4B925-BCF5-4AEA-A572-EBACA6ADDECA}"/>
          </ac:picMkLst>
        </pc:picChg>
        <pc:picChg chg="add del">
          <ac:chgData name="MOUSSONGO MOUKENGUE, Alden Bernard Aton" userId="1fe005b4-f9c2-412f-9072-33755d737d53" providerId="ADAL" clId="{53A621E8-8A51-4166-A3A3-D0E61C72EF13}" dt="2021-12-09T23:11:20.416" v="32" actId="478"/>
          <ac:picMkLst>
            <pc:docMk/>
            <pc:sldMasterMk cId="1409332579" sldId="2147483670"/>
            <ac:picMk id="16" creationId="{EF32E3DE-67A3-4999-9776-69199AF55A09}"/>
          </ac:picMkLst>
        </pc:picChg>
        <pc:picChg chg="add mod">
          <ac:chgData name="MOUSSONGO MOUKENGUE, Alden Bernard Aton" userId="1fe005b4-f9c2-412f-9072-33755d737d53" providerId="ADAL" clId="{53A621E8-8A51-4166-A3A3-D0E61C72EF13}" dt="2021-12-09T23:10:05.040" v="11"/>
          <ac:picMkLst>
            <pc:docMk/>
            <pc:sldMasterMk cId="1409332579" sldId="2147483670"/>
            <ac:picMk id="17" creationId="{28945462-817C-4FC9-84B3-488EA279209E}"/>
          </ac:picMkLst>
        </pc:picChg>
        <pc:sldLayoutChg chg="addSp">
          <pc:chgData name="MOUSSONGO MOUKENGUE, Alden Bernard Aton" userId="1fe005b4-f9c2-412f-9072-33755d737d53" providerId="ADAL" clId="{53A621E8-8A51-4166-A3A3-D0E61C72EF13}" dt="2021-12-09T10:02:33.407" v="1"/>
          <pc:sldLayoutMkLst>
            <pc:docMk/>
            <pc:sldMasterMk cId="1409332579" sldId="2147483670"/>
            <pc:sldLayoutMk cId="1437678319" sldId="2147483675"/>
          </pc:sldLayoutMkLst>
          <pc:spChg chg="add">
            <ac:chgData name="MOUSSONGO MOUKENGUE, Alden Bernard Aton" userId="1fe005b4-f9c2-412f-9072-33755d737d53" providerId="ADAL" clId="{53A621E8-8A51-4166-A3A3-D0E61C72EF13}" dt="2021-12-09T10:02:33.407" v="1"/>
            <ac:spMkLst>
              <pc:docMk/>
              <pc:sldMasterMk cId="1409332579" sldId="2147483670"/>
              <pc:sldLayoutMk cId="1437678319" sldId="2147483675"/>
              <ac:spMk id="10" creationId="{635F773F-A33F-4EC9-B2CB-0AB626B57727}"/>
            </ac:spMkLst>
          </pc:spChg>
          <pc:picChg chg="add">
            <ac:chgData name="MOUSSONGO MOUKENGUE, Alden Bernard Aton" userId="1fe005b4-f9c2-412f-9072-33755d737d53" providerId="ADAL" clId="{53A621E8-8A51-4166-A3A3-D0E61C72EF13}" dt="2021-12-09T10:02:33.407" v="1"/>
            <ac:picMkLst>
              <pc:docMk/>
              <pc:sldMasterMk cId="1409332579" sldId="2147483670"/>
              <pc:sldLayoutMk cId="1437678319" sldId="2147483675"/>
              <ac:picMk id="11" creationId="{17911714-7F8B-4F4E-AA07-1914A2E8ACAA}"/>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6967"/>
          </a:xfrm>
          <a:prstGeom prst="rect">
            <a:avLst/>
          </a:prstGeom>
        </p:spPr>
        <p:txBody>
          <a:bodyPr vert="horz" lIns="95672" tIns="47835" rIns="95672" bIns="47835" rtlCol="0"/>
          <a:lstStyle>
            <a:lvl1pPr algn="l">
              <a:defRPr sz="1200"/>
            </a:lvl1pPr>
          </a:lstStyle>
          <a:p>
            <a:endParaRPr lang="fr-FR"/>
          </a:p>
        </p:txBody>
      </p:sp>
      <p:sp>
        <p:nvSpPr>
          <p:cNvPr id="3" name="Espace réservé de la date 2"/>
          <p:cNvSpPr>
            <a:spLocks noGrp="1"/>
          </p:cNvSpPr>
          <p:nvPr>
            <p:ph type="dt" idx="1"/>
          </p:nvPr>
        </p:nvSpPr>
        <p:spPr>
          <a:xfrm>
            <a:off x="3854939" y="0"/>
            <a:ext cx="2949099" cy="496967"/>
          </a:xfrm>
          <a:prstGeom prst="rect">
            <a:avLst/>
          </a:prstGeom>
        </p:spPr>
        <p:txBody>
          <a:bodyPr vert="horz" lIns="95672" tIns="47835" rIns="95672" bIns="47835" rtlCol="0"/>
          <a:lstStyle>
            <a:lvl1pPr algn="r">
              <a:defRPr sz="1200"/>
            </a:lvl1pPr>
          </a:lstStyle>
          <a:p>
            <a:fld id="{44EF74B2-8C0E-4E6E-9AFC-9A9FF5522854}" type="datetimeFigureOut">
              <a:rPr lang="fr-FR" smtClean="0"/>
              <a:t>10/12/2021</a:t>
            </a:fld>
            <a:endParaRPr lang="fr-FR"/>
          </a:p>
        </p:txBody>
      </p:sp>
      <p:sp>
        <p:nvSpPr>
          <p:cNvPr id="4" name="Espace réservé de l'image des diapositives 3"/>
          <p:cNvSpPr>
            <a:spLocks noGrp="1" noRot="1" noChangeAspect="1"/>
          </p:cNvSpPr>
          <p:nvPr>
            <p:ph type="sldImg" idx="2"/>
          </p:nvPr>
        </p:nvSpPr>
        <p:spPr>
          <a:xfrm>
            <a:off x="92075" y="746125"/>
            <a:ext cx="6621463" cy="3725863"/>
          </a:xfrm>
          <a:prstGeom prst="rect">
            <a:avLst/>
          </a:prstGeom>
          <a:noFill/>
          <a:ln w="12700">
            <a:solidFill>
              <a:prstClr val="black"/>
            </a:solidFill>
          </a:ln>
        </p:spPr>
        <p:txBody>
          <a:bodyPr vert="horz" lIns="95672" tIns="47835" rIns="95672" bIns="47835" rtlCol="0" anchor="ctr"/>
          <a:lstStyle/>
          <a:p>
            <a:endParaRPr lang="fr-FR"/>
          </a:p>
        </p:txBody>
      </p:sp>
      <p:sp>
        <p:nvSpPr>
          <p:cNvPr id="5" name="Espace réservé des commentaires 4"/>
          <p:cNvSpPr>
            <a:spLocks noGrp="1"/>
          </p:cNvSpPr>
          <p:nvPr>
            <p:ph type="body" sz="quarter" idx="3"/>
          </p:nvPr>
        </p:nvSpPr>
        <p:spPr>
          <a:xfrm>
            <a:off x="680562" y="4721186"/>
            <a:ext cx="5444490" cy="4472702"/>
          </a:xfrm>
          <a:prstGeom prst="rect">
            <a:avLst/>
          </a:prstGeom>
        </p:spPr>
        <p:txBody>
          <a:bodyPr vert="horz" lIns="95672" tIns="47835" rIns="95672" bIns="47835"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0646"/>
            <a:ext cx="2949099" cy="496967"/>
          </a:xfrm>
          <a:prstGeom prst="rect">
            <a:avLst/>
          </a:prstGeom>
        </p:spPr>
        <p:txBody>
          <a:bodyPr vert="horz" lIns="95672" tIns="47835" rIns="95672" bIns="47835"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4939" y="9440646"/>
            <a:ext cx="2949099" cy="496967"/>
          </a:xfrm>
          <a:prstGeom prst="rect">
            <a:avLst/>
          </a:prstGeom>
        </p:spPr>
        <p:txBody>
          <a:bodyPr vert="horz" lIns="95672" tIns="47835" rIns="95672" bIns="47835" rtlCol="0" anchor="b"/>
          <a:lstStyle>
            <a:lvl1pPr algn="r">
              <a:defRPr sz="1200"/>
            </a:lvl1pPr>
          </a:lstStyle>
          <a:p>
            <a:fld id="{490C4E37-AD95-4E4D-9370-6D58178A1DC8}" type="slidenum">
              <a:rPr lang="fr-FR" smtClean="0"/>
              <a:t>‹#›</a:t>
            </a:fld>
            <a:endParaRPr lang="fr-FR"/>
          </a:p>
        </p:txBody>
      </p:sp>
    </p:spTree>
    <p:extLst>
      <p:ext uri="{BB962C8B-B14F-4D97-AF65-F5344CB8AC3E}">
        <p14:creationId xmlns:p14="http://schemas.microsoft.com/office/powerpoint/2010/main" val="2412190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2</a:t>
            </a:fld>
            <a:endParaRPr lang="fr-FR"/>
          </a:p>
        </p:txBody>
      </p:sp>
    </p:spTree>
    <p:extLst>
      <p:ext uri="{BB962C8B-B14F-4D97-AF65-F5344CB8AC3E}">
        <p14:creationId xmlns:p14="http://schemas.microsoft.com/office/powerpoint/2010/main" val="2234707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11</a:t>
            </a:fld>
            <a:endParaRPr lang="en-GB" dirty="0">
              <a:solidFill>
                <a:prstClr val="black"/>
              </a:solidFill>
            </a:endParaRPr>
          </a:p>
        </p:txBody>
      </p:sp>
    </p:spTree>
    <p:extLst>
      <p:ext uri="{BB962C8B-B14F-4D97-AF65-F5344CB8AC3E}">
        <p14:creationId xmlns:p14="http://schemas.microsoft.com/office/powerpoint/2010/main" val="2313128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12</a:t>
            </a:fld>
            <a:endParaRPr lang="en-GB" dirty="0">
              <a:solidFill>
                <a:prstClr val="black"/>
              </a:solidFill>
            </a:endParaRPr>
          </a:p>
        </p:txBody>
      </p:sp>
    </p:spTree>
    <p:extLst>
      <p:ext uri="{BB962C8B-B14F-4D97-AF65-F5344CB8AC3E}">
        <p14:creationId xmlns:p14="http://schemas.microsoft.com/office/powerpoint/2010/main" val="4109164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13</a:t>
            </a:fld>
            <a:endParaRPr lang="en-GB" dirty="0">
              <a:solidFill>
                <a:prstClr val="black"/>
              </a:solidFill>
            </a:endParaRPr>
          </a:p>
        </p:txBody>
      </p:sp>
    </p:spTree>
    <p:extLst>
      <p:ext uri="{BB962C8B-B14F-4D97-AF65-F5344CB8AC3E}">
        <p14:creationId xmlns:p14="http://schemas.microsoft.com/office/powerpoint/2010/main" val="1508197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14</a:t>
            </a:fld>
            <a:endParaRPr lang="en-GB" dirty="0">
              <a:solidFill>
                <a:prstClr val="black"/>
              </a:solidFill>
            </a:endParaRPr>
          </a:p>
        </p:txBody>
      </p:sp>
    </p:spTree>
    <p:extLst>
      <p:ext uri="{BB962C8B-B14F-4D97-AF65-F5344CB8AC3E}">
        <p14:creationId xmlns:p14="http://schemas.microsoft.com/office/powerpoint/2010/main" val="2991242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15</a:t>
            </a:fld>
            <a:endParaRPr lang="en-GB" dirty="0">
              <a:solidFill>
                <a:prstClr val="black"/>
              </a:solidFill>
            </a:endParaRPr>
          </a:p>
        </p:txBody>
      </p:sp>
    </p:spTree>
    <p:extLst>
      <p:ext uri="{BB962C8B-B14F-4D97-AF65-F5344CB8AC3E}">
        <p14:creationId xmlns:p14="http://schemas.microsoft.com/office/powerpoint/2010/main" val="1501339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16</a:t>
            </a:fld>
            <a:endParaRPr lang="en-GB" dirty="0">
              <a:solidFill>
                <a:prstClr val="black"/>
              </a:solidFill>
            </a:endParaRPr>
          </a:p>
        </p:txBody>
      </p:sp>
    </p:spTree>
    <p:extLst>
      <p:ext uri="{BB962C8B-B14F-4D97-AF65-F5344CB8AC3E}">
        <p14:creationId xmlns:p14="http://schemas.microsoft.com/office/powerpoint/2010/main" val="3515645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17</a:t>
            </a:fld>
            <a:endParaRPr lang="en-GB" dirty="0">
              <a:solidFill>
                <a:prstClr val="black"/>
              </a:solidFill>
            </a:endParaRPr>
          </a:p>
        </p:txBody>
      </p:sp>
    </p:spTree>
    <p:extLst>
      <p:ext uri="{BB962C8B-B14F-4D97-AF65-F5344CB8AC3E}">
        <p14:creationId xmlns:p14="http://schemas.microsoft.com/office/powerpoint/2010/main" val="1521828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18</a:t>
            </a:fld>
            <a:endParaRPr lang="en-GB" dirty="0">
              <a:solidFill>
                <a:prstClr val="black"/>
              </a:solidFill>
            </a:endParaRPr>
          </a:p>
        </p:txBody>
      </p:sp>
    </p:spTree>
    <p:extLst>
      <p:ext uri="{BB962C8B-B14F-4D97-AF65-F5344CB8AC3E}">
        <p14:creationId xmlns:p14="http://schemas.microsoft.com/office/powerpoint/2010/main" val="3934040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19</a:t>
            </a:fld>
            <a:endParaRPr lang="en-GB" dirty="0">
              <a:solidFill>
                <a:prstClr val="black"/>
              </a:solidFill>
            </a:endParaRPr>
          </a:p>
        </p:txBody>
      </p:sp>
    </p:spTree>
    <p:extLst>
      <p:ext uri="{BB962C8B-B14F-4D97-AF65-F5344CB8AC3E}">
        <p14:creationId xmlns:p14="http://schemas.microsoft.com/office/powerpoint/2010/main" val="8089113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20</a:t>
            </a:fld>
            <a:endParaRPr lang="en-GB" dirty="0">
              <a:solidFill>
                <a:prstClr val="black"/>
              </a:solidFill>
            </a:endParaRPr>
          </a:p>
        </p:txBody>
      </p:sp>
    </p:spTree>
    <p:extLst>
      <p:ext uri="{BB962C8B-B14F-4D97-AF65-F5344CB8AC3E}">
        <p14:creationId xmlns:p14="http://schemas.microsoft.com/office/powerpoint/2010/main" val="1668611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3</a:t>
            </a:fld>
            <a:endParaRPr lang="en-GB" dirty="0">
              <a:solidFill>
                <a:prstClr val="black"/>
              </a:solidFill>
            </a:endParaRPr>
          </a:p>
        </p:txBody>
      </p:sp>
    </p:spTree>
    <p:extLst>
      <p:ext uri="{BB962C8B-B14F-4D97-AF65-F5344CB8AC3E}">
        <p14:creationId xmlns:p14="http://schemas.microsoft.com/office/powerpoint/2010/main" val="2823087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21</a:t>
            </a:fld>
            <a:endParaRPr lang="en-GB" dirty="0">
              <a:solidFill>
                <a:prstClr val="black"/>
              </a:solidFill>
            </a:endParaRPr>
          </a:p>
        </p:txBody>
      </p:sp>
    </p:spTree>
    <p:extLst>
      <p:ext uri="{BB962C8B-B14F-4D97-AF65-F5344CB8AC3E}">
        <p14:creationId xmlns:p14="http://schemas.microsoft.com/office/powerpoint/2010/main" val="3470262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22</a:t>
            </a:fld>
            <a:endParaRPr lang="en-GB" dirty="0">
              <a:solidFill>
                <a:prstClr val="black"/>
              </a:solidFill>
            </a:endParaRPr>
          </a:p>
        </p:txBody>
      </p:sp>
    </p:spTree>
    <p:extLst>
      <p:ext uri="{BB962C8B-B14F-4D97-AF65-F5344CB8AC3E}">
        <p14:creationId xmlns:p14="http://schemas.microsoft.com/office/powerpoint/2010/main" val="4805803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23</a:t>
            </a:fld>
            <a:endParaRPr lang="en-GB" dirty="0">
              <a:solidFill>
                <a:prstClr val="black"/>
              </a:solidFill>
            </a:endParaRPr>
          </a:p>
        </p:txBody>
      </p:sp>
    </p:spTree>
    <p:extLst>
      <p:ext uri="{BB962C8B-B14F-4D97-AF65-F5344CB8AC3E}">
        <p14:creationId xmlns:p14="http://schemas.microsoft.com/office/powerpoint/2010/main" val="886776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4</a:t>
            </a:fld>
            <a:endParaRPr lang="en-GB" dirty="0">
              <a:solidFill>
                <a:prstClr val="black"/>
              </a:solidFill>
            </a:endParaRPr>
          </a:p>
        </p:txBody>
      </p:sp>
    </p:spTree>
    <p:extLst>
      <p:ext uri="{BB962C8B-B14F-4D97-AF65-F5344CB8AC3E}">
        <p14:creationId xmlns:p14="http://schemas.microsoft.com/office/powerpoint/2010/main" val="296844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pPr marL="457200" indent="-457200">
              <a:lnSpc>
                <a:spcPct val="150000"/>
              </a:lnSpc>
              <a:spcAft>
                <a:spcPts val="1000"/>
              </a:spcAft>
              <a:buFont typeface="Arial" panose="020B0604020202020204" pitchFamily="34" charset="0"/>
              <a:buChar char="•"/>
            </a:pPr>
            <a:endParaRPr lang="en-GB"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5</a:t>
            </a:fld>
            <a:endParaRPr lang="en-GB" dirty="0">
              <a:solidFill>
                <a:prstClr val="black"/>
              </a:solidFill>
            </a:endParaRPr>
          </a:p>
        </p:txBody>
      </p:sp>
    </p:spTree>
    <p:extLst>
      <p:ext uri="{BB962C8B-B14F-4D97-AF65-F5344CB8AC3E}">
        <p14:creationId xmlns:p14="http://schemas.microsoft.com/office/powerpoint/2010/main" val="2909606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pPr marL="0" indent="0">
              <a:lnSpc>
                <a:spcPct val="150000"/>
              </a:lnSpc>
              <a:spcAft>
                <a:spcPts val="1000"/>
              </a:spcAft>
              <a:buFont typeface="Arial" panose="020B0604020202020204" pitchFamily="34" charset="0"/>
              <a:buNone/>
            </a:pPr>
            <a:endParaRPr lang="en-GB"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6</a:t>
            </a:fld>
            <a:endParaRPr lang="en-GB" dirty="0">
              <a:solidFill>
                <a:prstClr val="black"/>
              </a:solidFill>
            </a:endParaRPr>
          </a:p>
        </p:txBody>
      </p:sp>
    </p:spTree>
    <p:extLst>
      <p:ext uri="{BB962C8B-B14F-4D97-AF65-F5344CB8AC3E}">
        <p14:creationId xmlns:p14="http://schemas.microsoft.com/office/powerpoint/2010/main" val="1995032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7</a:t>
            </a:fld>
            <a:endParaRPr lang="en-GB" dirty="0">
              <a:solidFill>
                <a:prstClr val="black"/>
              </a:solidFill>
            </a:endParaRPr>
          </a:p>
        </p:txBody>
      </p:sp>
    </p:spTree>
    <p:extLst>
      <p:ext uri="{BB962C8B-B14F-4D97-AF65-F5344CB8AC3E}">
        <p14:creationId xmlns:p14="http://schemas.microsoft.com/office/powerpoint/2010/main" val="142846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8</a:t>
            </a:fld>
            <a:endParaRPr lang="en-GB" dirty="0">
              <a:solidFill>
                <a:prstClr val="black"/>
              </a:solidFill>
            </a:endParaRPr>
          </a:p>
        </p:txBody>
      </p:sp>
    </p:spTree>
    <p:extLst>
      <p:ext uri="{BB962C8B-B14F-4D97-AF65-F5344CB8AC3E}">
        <p14:creationId xmlns:p14="http://schemas.microsoft.com/office/powerpoint/2010/main" val="361116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9</a:t>
            </a:fld>
            <a:endParaRPr lang="en-GB" dirty="0">
              <a:solidFill>
                <a:prstClr val="black"/>
              </a:solidFill>
            </a:endParaRPr>
          </a:p>
        </p:txBody>
      </p:sp>
    </p:spTree>
    <p:extLst>
      <p:ext uri="{BB962C8B-B14F-4D97-AF65-F5344CB8AC3E}">
        <p14:creationId xmlns:p14="http://schemas.microsoft.com/office/powerpoint/2010/main" val="665675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10</a:t>
            </a:fld>
            <a:endParaRPr lang="en-GB" dirty="0">
              <a:solidFill>
                <a:prstClr val="black"/>
              </a:solidFill>
            </a:endParaRPr>
          </a:p>
        </p:txBody>
      </p:sp>
    </p:spTree>
    <p:extLst>
      <p:ext uri="{BB962C8B-B14F-4D97-AF65-F5344CB8AC3E}">
        <p14:creationId xmlns:p14="http://schemas.microsoft.com/office/powerpoint/2010/main" val="301784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847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6F98B-C2DC-4046-B774-4958680DAFE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D92DC4-0CF3-4EB2-AEFD-D29FF04E63E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13FF69-851C-4D6E-AE9C-6057CF9A1176}"/>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D36826D3-0308-46D4-B2CF-060FAC26A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7FF9F-1347-4578-9645-A71F6CBCD3D4}"/>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373388460"/>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B7F52-8D77-46E0-995B-E670EAE957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3741A82F-9071-4509-988E-475DCDF996F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F4B00F-3FA4-463F-9E7C-EED727A104B3}"/>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E10580BF-483B-442C-A44B-BF51192129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B14D00-D40F-4180-9F47-C875D87AEB41}"/>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1425677149"/>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7B015-FCC7-43C2-82BB-69BAC28188AB}"/>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8723DD-78F7-4EE4-B261-C91829CF59C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5C656-1CB3-4A2D-B3EC-4E21930DB322}"/>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15A4EB75-861C-4BEF-88CC-96C66408EB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41EFDA-5497-4D4C-8EF6-3812AF7C62B8}"/>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259081792"/>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2A6B4-BF9D-4639-846F-34319DDF11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6419300-A245-43C3-A81C-39BB0DFC23B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A3DD36-5093-448F-9D18-4C1F4BBF475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A44860-C7BD-4339-B6C4-4D9382A8C4EB}"/>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6" name="Footer Placeholder 5">
            <a:extLst>
              <a:ext uri="{FF2B5EF4-FFF2-40B4-BE49-F238E27FC236}">
                <a16:creationId xmlns:a16="http://schemas.microsoft.com/office/drawing/2014/main" id="{32140565-C587-46B8-A6AE-240CCCCF35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0DD0A8-953C-4286-85AF-4E6BF920F3CB}"/>
              </a:ext>
            </a:extLst>
          </p:cNvPr>
          <p:cNvSpPr>
            <a:spLocks noGrp="1"/>
          </p:cNvSpPr>
          <p:nvPr>
            <p:ph type="sldNum" sz="quarter" idx="12"/>
          </p:nvPr>
        </p:nvSpPr>
        <p:spPr>
          <a:xfrm>
            <a:off x="8610600" y="6356350"/>
            <a:ext cx="2743200" cy="365125"/>
          </a:xfrm>
          <a:prstGeom prst="rect">
            <a:avLst/>
          </a:prstGeom>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23700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49341-94B4-4FA0-A594-BB86BBA4B9C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D53F724A-23FF-41A8-BA64-9760D631231E}"/>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EF3D9F-C5EC-4980-9522-1CC18D364BD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629468-B475-44ED-B03A-4A858899A6B5}"/>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26735-C606-402F-BD2C-497EC21B41B6}"/>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F64F49-DD93-42BD-935F-F7E0D55BA517}"/>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8" name="Footer Placeholder 7">
            <a:extLst>
              <a:ext uri="{FF2B5EF4-FFF2-40B4-BE49-F238E27FC236}">
                <a16:creationId xmlns:a16="http://schemas.microsoft.com/office/drawing/2014/main" id="{639AA511-A0FD-49AC-8944-6A1B9CFD2A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4244AE-2E2D-4F2B-B50B-0DD624CD7223}"/>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
        <p:nvSpPr>
          <p:cNvPr id="10" name="Rectangle 9">
            <a:extLst>
              <a:ext uri="{FF2B5EF4-FFF2-40B4-BE49-F238E27FC236}">
                <a16:creationId xmlns:a16="http://schemas.microsoft.com/office/drawing/2014/main" id="{635F773F-A33F-4EC9-B2CB-0AB626B57727}"/>
              </a:ext>
            </a:extLst>
          </p:cNvPr>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pic>
        <p:nvPicPr>
          <p:cNvPr id="11" name="Image3">
            <a:extLst>
              <a:ext uri="{FF2B5EF4-FFF2-40B4-BE49-F238E27FC236}">
                <a16:creationId xmlns:a16="http://schemas.microsoft.com/office/drawing/2014/main" id="{17911714-7F8B-4F4E-AA07-1914A2E8ACAA}"/>
              </a:ext>
            </a:extLst>
          </p:cNvPr>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1437678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5E8C2-03EE-4D4E-AAD6-874D187734A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B234CBB4-ECBF-4DC5-BCB7-A5BA210E8F6A}"/>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4" name="Footer Placeholder 3">
            <a:extLst>
              <a:ext uri="{FF2B5EF4-FFF2-40B4-BE49-F238E27FC236}">
                <a16:creationId xmlns:a16="http://schemas.microsoft.com/office/drawing/2014/main" id="{49C487FE-39D5-4C5A-AE16-BA3ED582EA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EC8AE5-6FE8-4C49-8E12-87471FC00E76}"/>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3890666090"/>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AA7EE3-DA78-45EC-A26A-146C9B28B81C}"/>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3" name="Footer Placeholder 2">
            <a:extLst>
              <a:ext uri="{FF2B5EF4-FFF2-40B4-BE49-F238E27FC236}">
                <a16:creationId xmlns:a16="http://schemas.microsoft.com/office/drawing/2014/main" id="{A33D1054-56FC-414E-9596-27BD8DF0E9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340AC4-D3E3-4ECF-8D04-21EFA78DB0B5}"/>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1429119766"/>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8502B-E6C3-4C6A-A383-AA3860DE4A3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3AE0E4-F104-4513-8F01-33B9FF724E85}"/>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01BD55-0B3A-44E1-9390-DC98A7101C8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84C712-BE7C-439D-8B57-9D459FC495BA}"/>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6" name="Footer Placeholder 5">
            <a:extLst>
              <a:ext uri="{FF2B5EF4-FFF2-40B4-BE49-F238E27FC236}">
                <a16:creationId xmlns:a16="http://schemas.microsoft.com/office/drawing/2014/main" id="{33FD4AEB-BE4F-4BC3-AB1E-C4E2F6B187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37A8B2-5A7D-4AE3-ACB3-7C52E646B68C}"/>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3903119658"/>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C3C0-6249-433F-8172-243A5E50692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1787BF-9FE0-49EF-9D7F-95876D536D6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6479F68-F6C7-4675-B542-95CCAFE5F38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5F8553-9FDF-4346-9136-63F2B0E4C7D3}"/>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6" name="Footer Placeholder 5">
            <a:extLst>
              <a:ext uri="{FF2B5EF4-FFF2-40B4-BE49-F238E27FC236}">
                <a16:creationId xmlns:a16="http://schemas.microsoft.com/office/drawing/2014/main" id="{651BEEB2-6D4E-4442-A5FE-DCEF1A1ED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9D37A9-5670-408D-88DD-49FA7E6E9FCD}"/>
              </a:ext>
            </a:extLst>
          </p:cNvPr>
          <p:cNvSpPr>
            <a:spLocks noGrp="1"/>
          </p:cNvSpPr>
          <p:nvPr>
            <p:ph type="sldNum" sz="quarter" idx="12"/>
          </p:nvPr>
        </p:nvSpPr>
        <p:spPr>
          <a:xfrm>
            <a:off x="8610600" y="6356350"/>
            <a:ext cx="2743200" cy="365125"/>
          </a:xfrm>
          <a:prstGeom prst="rect">
            <a:avLst/>
          </a:prstGeom>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754225096"/>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1F687-D063-4097-9262-283B804DFBC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24935A-993A-49F5-A0F9-8441EBC06CF7}"/>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9048F5-C687-4FE1-837E-C0B3366E6C45}"/>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8E41B2F6-B3D6-40B0-8754-98BC4BF05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D4F662-2DD2-48FC-9FC9-37E2C51D6FFD}"/>
              </a:ext>
            </a:extLst>
          </p:cNvPr>
          <p:cNvSpPr>
            <a:spLocks noGrp="1"/>
          </p:cNvSpPr>
          <p:nvPr>
            <p:ph type="sldNum" sz="quarter" idx="12"/>
          </p:nvPr>
        </p:nvSpPr>
        <p:spPr>
          <a:xfrm>
            <a:off x="8610600" y="6356350"/>
            <a:ext cx="2743200" cy="365125"/>
          </a:xfrm>
          <a:prstGeom prst="rect">
            <a:avLst/>
          </a:prstGeom>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1076123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Rectangle 5">
            <a:extLst>
              <a:ext uri="{FF2B5EF4-FFF2-40B4-BE49-F238E27FC236}">
                <a16:creationId xmlns:a16="http://schemas.microsoft.com/office/drawing/2014/main" id="{7A0F9456-7DF5-4546-B6C6-1A1BD499CD17}"/>
              </a:ext>
            </a:extLst>
          </p:cNvPr>
          <p:cNvSpPr/>
          <p:nvPr userDrawn="1"/>
        </p:nvSpPr>
        <p:spPr bwMode="auto">
          <a:xfrm>
            <a:off x="0" y="0"/>
            <a:ext cx="12192000" cy="1124744"/>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en-US" sz="3900" b="1" i="0" u="none" strike="noStrike" cap="none" normalizeH="0" baseline="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272025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8D731A-1C85-43ED-849D-C288C86F016E}"/>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A3C883-505B-4468-B0FA-472E6BE0954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182F56-7D38-4AB9-ABD4-0FB0A57E009A}"/>
              </a:ext>
            </a:extLst>
          </p:cNvPr>
          <p:cNvSpPr>
            <a:spLocks noGrp="1"/>
          </p:cNvSpPr>
          <p:nvPr>
            <p:ph type="dt" sz="half" idx="10"/>
          </p:nvPr>
        </p:nvSpPr>
        <p:spPr/>
        <p:txBody>
          <a:body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75B3FF52-5C9D-4AED-AA6C-89ADEBB7A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507E62-9BCA-468A-8EBA-DA4889895786}"/>
              </a:ext>
            </a:extLst>
          </p:cNvPr>
          <p:cNvSpPr>
            <a:spLocks noGrp="1"/>
          </p:cNvSpPr>
          <p:nvPr>
            <p:ph type="sldNum" sz="quarter" idx="12"/>
          </p:nvPr>
        </p:nvSpPr>
        <p:spPr>
          <a:xfrm>
            <a:off x="8610600" y="6356350"/>
            <a:ext cx="2743200" cy="365125"/>
          </a:xfrm>
          <a:prstGeom prst="rect">
            <a:avLst/>
          </a:prstGeom>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1340582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a:prstGeom prst="rect">
            <a:avLst/>
          </a:prstGeo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Rectangle 5">
            <a:extLst>
              <a:ext uri="{FF2B5EF4-FFF2-40B4-BE49-F238E27FC236}">
                <a16:creationId xmlns:a16="http://schemas.microsoft.com/office/drawing/2014/main" id="{7A0F9456-7DF5-4546-B6C6-1A1BD499CD17}"/>
              </a:ext>
            </a:extLst>
          </p:cNvPr>
          <p:cNvSpPr/>
          <p:nvPr userDrawn="1"/>
        </p:nvSpPr>
        <p:spPr bwMode="auto">
          <a:xfrm>
            <a:off x="0" y="0"/>
            <a:ext cx="12192000" cy="1124744"/>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en-US" sz="3900" b="1" i="0" u="none" strike="noStrike" cap="none" normalizeH="0" baseline="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377557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508013" y="26376"/>
            <a:ext cx="11216640" cy="1810619"/>
          </a:xfrm>
          <a:solidFill>
            <a:srgbClr val="75A1D1"/>
          </a:solidFill>
        </p:spPr>
        <p:txBody>
          <a:bodyPr/>
          <a:lstStyle>
            <a:lvl1pPr>
              <a:lnSpc>
                <a:spcPct val="200000"/>
              </a:lnSpc>
              <a:spcBef>
                <a:spcPts val="1200"/>
              </a:spcBef>
              <a:spcAft>
                <a:spcPts val="600"/>
              </a:spcAft>
              <a:defRPr sz="3600"/>
            </a:lvl1pPr>
          </a:lstStyle>
          <a:p>
            <a:r>
              <a:rPr lang="en-US" dirty="0"/>
              <a:t>Click to edit Master title style</a:t>
            </a:r>
            <a:endParaRPr lang="en-GB" dirty="0"/>
          </a:p>
        </p:txBody>
      </p:sp>
    </p:spTree>
    <p:extLst>
      <p:ext uri="{BB962C8B-B14F-4D97-AF65-F5344CB8AC3E}">
        <p14:creationId xmlns:p14="http://schemas.microsoft.com/office/powerpoint/2010/main" val="17391196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31293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0057"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204601"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55412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206" y="275017"/>
            <a:ext cx="10972076" cy="114324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966" y="1534880"/>
            <a:ext cx="5386489"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dirty="0"/>
              <a:t>Click to edit Master text styles</a:t>
            </a:r>
          </a:p>
        </p:txBody>
      </p:sp>
      <p:sp>
        <p:nvSpPr>
          <p:cNvPr id="4" name="Content Placeholder 3"/>
          <p:cNvSpPr>
            <a:spLocks noGrp="1"/>
          </p:cNvSpPr>
          <p:nvPr>
            <p:ph sz="half" idx="2"/>
          </p:nvPr>
        </p:nvSpPr>
        <p:spPr>
          <a:xfrm>
            <a:off x="609966" y="2174175"/>
            <a:ext cx="5386489"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6193743" y="1534880"/>
            <a:ext cx="5388300"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a:t>Click to edit Master text styles</a:t>
            </a:r>
          </a:p>
        </p:txBody>
      </p:sp>
      <p:sp>
        <p:nvSpPr>
          <p:cNvPr id="6" name="Content Placeholder 5"/>
          <p:cNvSpPr>
            <a:spLocks noGrp="1"/>
          </p:cNvSpPr>
          <p:nvPr>
            <p:ph sz="quarter" idx="4"/>
          </p:nvPr>
        </p:nvSpPr>
        <p:spPr>
          <a:xfrm>
            <a:off x="6193743" y="2174175"/>
            <a:ext cx="5388300"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6"/>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9" name="Slide Number Placeholder 3"/>
          <p:cNvSpPr>
            <a:spLocks noGrp="1"/>
          </p:cNvSpPr>
          <p:nvPr>
            <p:ph type="sldNum" sz="quarter" idx="11"/>
          </p:nvPr>
        </p:nvSpPr>
        <p:spPr>
          <a:xfrm>
            <a:off x="234475" y="6165437"/>
            <a:ext cx="547077" cy="365125"/>
          </a:xfrm>
          <a:prstGeom prst="rect">
            <a:avLst/>
          </a:prstGeom>
        </p:spPr>
        <p:txBody>
          <a:bodyPr vert="horz" lIns="91440" tIns="45720" rIns="91440" bIns="45720" rtlCol="0" anchor="ctr"/>
          <a:lstStyle>
            <a:lvl1pPr algn="r">
              <a:defRPr sz="1200">
                <a:solidFill>
                  <a:schemeClr val="bg1"/>
                </a:solidFill>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10" name="Image3"/>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352582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13" y="4800456"/>
            <a:ext cx="7315924" cy="567300"/>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2389413" y="613376"/>
            <a:ext cx="7315924" cy="4113648"/>
          </a:xfrm>
        </p:spPr>
        <p:txBody>
          <a:bodyPr/>
          <a:lstStyle>
            <a:lvl1pPr marL="0" indent="0">
              <a:buNone/>
              <a:defRPr sz="2800"/>
            </a:lvl1pPr>
            <a:lvl2pPr marL="388039" indent="0">
              <a:buNone/>
              <a:defRPr sz="2500"/>
            </a:lvl2pPr>
            <a:lvl3pPr marL="776130" indent="0">
              <a:buNone/>
              <a:defRPr sz="2100"/>
            </a:lvl3pPr>
            <a:lvl4pPr marL="1164209" indent="0">
              <a:buNone/>
              <a:defRPr sz="1800"/>
            </a:lvl4pPr>
            <a:lvl5pPr marL="1552277" indent="0">
              <a:buNone/>
              <a:defRPr sz="1800"/>
            </a:lvl5pPr>
            <a:lvl6pPr marL="1940354" indent="0">
              <a:buNone/>
              <a:defRPr sz="1800"/>
            </a:lvl6pPr>
            <a:lvl7pPr marL="2328422" indent="0">
              <a:buNone/>
              <a:defRPr sz="1800"/>
            </a:lvl7pPr>
            <a:lvl8pPr marL="2716488" indent="0">
              <a:buNone/>
              <a:defRPr sz="1800"/>
            </a:lvl8pPr>
            <a:lvl9pPr marL="3104562" indent="0">
              <a:buNone/>
              <a:defRPr sz="1800"/>
            </a:lvl9pPr>
          </a:lstStyle>
          <a:p>
            <a:pPr lvl="0"/>
            <a:endParaRPr lang="en-US" noProof="0"/>
          </a:p>
        </p:txBody>
      </p:sp>
    </p:spTree>
    <p:extLst>
      <p:ext uri="{BB962C8B-B14F-4D97-AF65-F5344CB8AC3E}">
        <p14:creationId xmlns:p14="http://schemas.microsoft.com/office/powerpoint/2010/main" val="4196998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9595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1"/>
            <a:ext cx="3048000" cy="5992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
            <a:ext cx="8970243" cy="5992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0728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image" Target="../media/image6.png"/><Relationship Id="rId2" Type="http://schemas.openxmlformats.org/officeDocument/2006/relationships/slideLayout" Target="../slideLayouts/slideLayout11.xml"/><Relationship Id="rId16" Type="http://schemas.openxmlformats.org/officeDocument/2006/relationships/image" Target="../media/image5.sv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4.png"/><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597292" y="0"/>
            <a:ext cx="11011896"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fr-FR" dirty="0"/>
              <a:t>Click to edit Master title style</a:t>
            </a:r>
          </a:p>
        </p:txBody>
      </p:sp>
      <p:sp>
        <p:nvSpPr>
          <p:cNvPr id="1027" name="Rectangle 4"/>
          <p:cNvSpPr>
            <a:spLocks noGrp="1" noChangeArrowheads="1"/>
          </p:cNvSpPr>
          <p:nvPr>
            <p:ph type="body" idx="1"/>
          </p:nvPr>
        </p:nvSpPr>
        <p:spPr bwMode="auto">
          <a:xfrm>
            <a:off x="590053" y="1380816"/>
            <a:ext cx="11055335" cy="420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fr-FR" dirty="0"/>
              <a:t>Click to edit Master text styles</a:t>
            </a:r>
          </a:p>
          <a:p>
            <a:pPr lvl="1"/>
            <a:r>
              <a:rPr lang="en-US" altLang="fr-FR" dirty="0"/>
              <a:t>Second level</a:t>
            </a:r>
          </a:p>
          <a:p>
            <a:pPr lvl="2"/>
            <a:r>
              <a:rPr lang="en-US" altLang="fr-FR" dirty="0"/>
              <a:t>Third level</a:t>
            </a:r>
          </a:p>
          <a:p>
            <a:pPr lvl="3"/>
            <a:r>
              <a:rPr lang="en-US" altLang="fr-FR" dirty="0"/>
              <a:t>Fourth level</a:t>
            </a:r>
          </a:p>
        </p:txBody>
      </p:sp>
      <p:sp>
        <p:nvSpPr>
          <p:cNvPr id="8" name="Rectangle 7"/>
          <p:cNvSpPr/>
          <p:nvPr userDrawn="1"/>
        </p:nvSpPr>
        <p:spPr bwMode="auto">
          <a:xfrm>
            <a:off x="4" y="6165304"/>
            <a:ext cx="7536157" cy="7200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11" name="Slide Number Placeholder 3"/>
          <p:cNvSpPr>
            <a:spLocks noGrp="1"/>
          </p:cNvSpPr>
          <p:nvPr>
            <p:ph type="sldNum" sz="quarter" idx="4"/>
          </p:nvPr>
        </p:nvSpPr>
        <p:spPr>
          <a:xfrm>
            <a:off x="239350" y="6414790"/>
            <a:ext cx="547077" cy="365125"/>
          </a:xfrm>
          <a:prstGeom prst="rect">
            <a:avLst/>
          </a:prstGeom>
        </p:spPr>
        <p:txBody>
          <a:bodyPr vert="horz" lIns="91440" tIns="45720" rIns="91440" bIns="45720" rtlCol="0" anchor="ctr"/>
          <a:lstStyle>
            <a:lvl1pPr algn="r">
              <a:defRPr sz="1200">
                <a:solidFill>
                  <a:schemeClr val="bg1"/>
                </a:solidFill>
                <a:latin typeface="Arial Narrow" panose="020B0606020202030204" pitchFamily="34" charset="0"/>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2" name="Picture 1"/>
          <p:cNvPicPr>
            <a:picLocks noChangeAspect="1"/>
          </p:cNvPicPr>
          <p:nvPr/>
        </p:nvPicPr>
        <p:blipFill rotWithShape="1">
          <a:blip r:embed="rId11" cstate="print">
            <a:extLst>
              <a:ext uri="{28A0092B-C50C-407E-A947-70E740481C1C}">
                <a14:useLocalDpi xmlns:a14="http://schemas.microsoft.com/office/drawing/2010/main" val="0"/>
              </a:ext>
            </a:extLst>
          </a:blip>
          <a:srcRect l="3229" t="46509" r="50834" b="26746"/>
          <a:stretch/>
        </p:blipFill>
        <p:spPr>
          <a:xfrm>
            <a:off x="7536162" y="5949281"/>
            <a:ext cx="4655839" cy="920647"/>
          </a:xfrm>
          <a:prstGeom prst="rect">
            <a:avLst/>
          </a:prstGeom>
        </p:spPr>
      </p:pic>
      <p:sp>
        <p:nvSpPr>
          <p:cNvPr id="9" name="Title 7"/>
          <p:cNvSpPr txBox="1">
            <a:spLocks/>
          </p:cNvSpPr>
          <p:nvPr userDrawn="1"/>
        </p:nvSpPr>
        <p:spPr>
          <a:xfrm>
            <a:off x="606950" y="269029"/>
            <a:ext cx="11077055" cy="838183"/>
          </a:xfrm>
          <a:prstGeom prst="rect">
            <a:avLst/>
          </a:prstGeom>
          <a:solidFill>
            <a:schemeClr val="bg2">
              <a:lumMod val="50000"/>
            </a:schemeClr>
          </a:solidFill>
          <a:ln>
            <a:solidFill>
              <a:schemeClr val="accent3">
                <a:lumMod val="40000"/>
                <a:lumOff val="60000"/>
              </a:schemeClr>
            </a:solidFill>
          </a:ln>
        </p:spPr>
        <p:txBody>
          <a:bodyPr/>
          <a:lst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a:lstStyle>
          <a:p>
            <a:pPr algn="ctr"/>
            <a:endParaRPr lang="en-GB" sz="4000" kern="0" dirty="0">
              <a:latin typeface="+mj-lt"/>
            </a:endParaRPr>
          </a:p>
        </p:txBody>
      </p:sp>
      <p:pic>
        <p:nvPicPr>
          <p:cNvPr id="12" name="Image3"/>
          <p:cNvPicPr/>
          <p:nvPr userDrawn="1"/>
        </p:nvPicPr>
        <p:blipFill>
          <a:blip r:embed="rId12">
            <a:lum/>
            <a:alphaModFix/>
          </a:blip>
          <a:srcRect/>
          <a:stretch>
            <a:fillRect/>
          </a:stretch>
        </p:blipFill>
        <p:spPr>
          <a:xfrm>
            <a:off x="30885" y="6165305"/>
            <a:ext cx="1152128" cy="675926"/>
          </a:xfrm>
          <a:prstGeom prst="rect">
            <a:avLst/>
          </a:prstGeom>
        </p:spPr>
      </p:pic>
    </p:spTree>
    <p:extLst>
      <p:ext uri="{BB962C8B-B14F-4D97-AF65-F5344CB8AC3E}">
        <p14:creationId xmlns:p14="http://schemas.microsoft.com/office/powerpoint/2010/main" val="247598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p:txStyles>
    <p:title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p:titleStyle>
    <p:bodyStyle>
      <a:lvl1pPr marL="324497" indent="-324497" algn="l" defTabSz="880152" rtl="0" eaLnBrk="0" fontAlgn="base" hangingPunct="0">
        <a:spcBef>
          <a:spcPct val="80000"/>
        </a:spcBef>
        <a:spcAft>
          <a:spcPct val="0"/>
        </a:spcAft>
        <a:buClr>
          <a:srgbClr val="1E7FB8"/>
        </a:buClr>
        <a:buFont typeface="Wingdings" pitchFamily="2" charset="2"/>
        <a:buChar char="§"/>
        <a:defRPr sz="2100">
          <a:solidFill>
            <a:schemeClr val="tx1"/>
          </a:solidFill>
          <a:latin typeface="Calibri" panose="020F0502020204030204" pitchFamily="34" charset="0"/>
          <a:ea typeface="Calibri" pitchFamily="34" charset="0"/>
          <a:cs typeface="Calibri" panose="020F0502020204030204" pitchFamily="34" charset="0"/>
        </a:defRPr>
      </a:lvl1pPr>
      <a:lvl2pPr marL="774692" indent="-266344" algn="l" defTabSz="880152" rtl="0" eaLnBrk="0" fontAlgn="base" hangingPunct="0">
        <a:spcBef>
          <a:spcPct val="20000"/>
        </a:spcBef>
        <a:spcAft>
          <a:spcPct val="0"/>
        </a:spcAft>
        <a:buClr>
          <a:srgbClr val="1E7FB8"/>
        </a:buClr>
        <a:buFont typeface="Arial" pitchFamily="34" charset="0"/>
        <a:buChar char="–"/>
        <a:defRPr sz="1800">
          <a:solidFill>
            <a:schemeClr val="tx1"/>
          </a:solidFill>
          <a:latin typeface="Calibri" panose="020F0502020204030204" pitchFamily="34" charset="0"/>
          <a:ea typeface="Calibri" pitchFamily="34" charset="0"/>
          <a:cs typeface="Calibri" panose="020F0502020204030204" pitchFamily="34" charset="0"/>
        </a:defRPr>
      </a:lvl2pPr>
      <a:lvl3pPr marL="1212730" indent="-254174"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3pPr>
      <a:lvl4pPr marL="1607523" indent="-212266"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4pPr>
      <a:lvl5pPr marL="1921176" indent="-132495" algn="r" defTabSz="880152" rtl="1" eaLnBrk="0" fontAlgn="base" hangingPunct="0">
        <a:spcBef>
          <a:spcPct val="20000"/>
        </a:spcBef>
        <a:spcAft>
          <a:spcPct val="0"/>
        </a:spcAft>
        <a:buChar char="»"/>
        <a:defRPr sz="2000">
          <a:solidFill>
            <a:srgbClr val="000066"/>
          </a:solidFill>
          <a:latin typeface="+mn-lt"/>
          <a:cs typeface="+mn-cs"/>
        </a:defRPr>
      </a:lvl5pPr>
      <a:lvl6pPr marL="2313599" indent="-140140" algn="r" defTabSz="885297" rtl="1" fontAlgn="base">
        <a:spcBef>
          <a:spcPct val="20000"/>
        </a:spcBef>
        <a:spcAft>
          <a:spcPct val="0"/>
        </a:spcAft>
        <a:buChar char="»"/>
        <a:defRPr sz="2000">
          <a:solidFill>
            <a:srgbClr val="000066"/>
          </a:solidFill>
          <a:latin typeface="+mn-lt"/>
          <a:cs typeface="+mn-cs"/>
        </a:defRPr>
      </a:lvl6pPr>
      <a:lvl7pPr marL="2701667" indent="-140140" algn="r" defTabSz="885297" rtl="1" fontAlgn="base">
        <a:spcBef>
          <a:spcPct val="20000"/>
        </a:spcBef>
        <a:spcAft>
          <a:spcPct val="0"/>
        </a:spcAft>
        <a:buChar char="»"/>
        <a:defRPr sz="2000">
          <a:solidFill>
            <a:srgbClr val="000066"/>
          </a:solidFill>
          <a:latin typeface="+mn-lt"/>
          <a:cs typeface="+mn-cs"/>
        </a:defRPr>
      </a:lvl7pPr>
      <a:lvl8pPr marL="3089733" indent="-140140" algn="r" defTabSz="885297" rtl="1" fontAlgn="base">
        <a:spcBef>
          <a:spcPct val="20000"/>
        </a:spcBef>
        <a:spcAft>
          <a:spcPct val="0"/>
        </a:spcAft>
        <a:buChar char="»"/>
        <a:defRPr sz="2000">
          <a:solidFill>
            <a:srgbClr val="000066"/>
          </a:solidFill>
          <a:latin typeface="+mn-lt"/>
          <a:cs typeface="+mn-cs"/>
        </a:defRPr>
      </a:lvl8pPr>
      <a:lvl9pPr marL="3477811" indent="-140140" algn="r" defTabSz="885297"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776130" rtl="0" eaLnBrk="1" latinLnBrk="0" hangingPunct="1">
        <a:defRPr sz="1600" kern="1200">
          <a:solidFill>
            <a:schemeClr val="tx1"/>
          </a:solidFill>
          <a:latin typeface="+mn-lt"/>
          <a:ea typeface="+mn-ea"/>
          <a:cs typeface="+mn-cs"/>
        </a:defRPr>
      </a:lvl1pPr>
      <a:lvl2pPr marL="388039" algn="l" defTabSz="776130" rtl="0" eaLnBrk="1" latinLnBrk="0" hangingPunct="1">
        <a:defRPr sz="1600" kern="1200">
          <a:solidFill>
            <a:schemeClr val="tx1"/>
          </a:solidFill>
          <a:latin typeface="+mn-lt"/>
          <a:ea typeface="+mn-ea"/>
          <a:cs typeface="+mn-cs"/>
        </a:defRPr>
      </a:lvl2pPr>
      <a:lvl3pPr marL="776130" algn="l" defTabSz="776130" rtl="0" eaLnBrk="1" latinLnBrk="0" hangingPunct="1">
        <a:defRPr sz="1600" kern="1200">
          <a:solidFill>
            <a:schemeClr val="tx1"/>
          </a:solidFill>
          <a:latin typeface="+mn-lt"/>
          <a:ea typeface="+mn-ea"/>
          <a:cs typeface="+mn-cs"/>
        </a:defRPr>
      </a:lvl3pPr>
      <a:lvl4pPr marL="1164209" algn="l" defTabSz="776130" rtl="0" eaLnBrk="1" latinLnBrk="0" hangingPunct="1">
        <a:defRPr sz="1600" kern="1200">
          <a:solidFill>
            <a:schemeClr val="tx1"/>
          </a:solidFill>
          <a:latin typeface="+mn-lt"/>
          <a:ea typeface="+mn-ea"/>
          <a:cs typeface="+mn-cs"/>
        </a:defRPr>
      </a:lvl4pPr>
      <a:lvl5pPr marL="1552277" algn="l" defTabSz="776130" rtl="0" eaLnBrk="1" latinLnBrk="0" hangingPunct="1">
        <a:defRPr sz="1600" kern="1200">
          <a:solidFill>
            <a:schemeClr val="tx1"/>
          </a:solidFill>
          <a:latin typeface="+mn-lt"/>
          <a:ea typeface="+mn-ea"/>
          <a:cs typeface="+mn-cs"/>
        </a:defRPr>
      </a:lvl5pPr>
      <a:lvl6pPr marL="1940354" algn="l" defTabSz="776130" rtl="0" eaLnBrk="1" latinLnBrk="0" hangingPunct="1">
        <a:defRPr sz="1600" kern="1200">
          <a:solidFill>
            <a:schemeClr val="tx1"/>
          </a:solidFill>
          <a:latin typeface="+mn-lt"/>
          <a:ea typeface="+mn-ea"/>
          <a:cs typeface="+mn-cs"/>
        </a:defRPr>
      </a:lvl6pPr>
      <a:lvl7pPr marL="2328422" algn="l" defTabSz="776130" rtl="0" eaLnBrk="1" latinLnBrk="0" hangingPunct="1">
        <a:defRPr sz="1600" kern="1200">
          <a:solidFill>
            <a:schemeClr val="tx1"/>
          </a:solidFill>
          <a:latin typeface="+mn-lt"/>
          <a:ea typeface="+mn-ea"/>
          <a:cs typeface="+mn-cs"/>
        </a:defRPr>
      </a:lvl7pPr>
      <a:lvl8pPr marL="2716488" algn="l" defTabSz="776130" rtl="0" eaLnBrk="1" latinLnBrk="0" hangingPunct="1">
        <a:defRPr sz="1600" kern="1200">
          <a:solidFill>
            <a:schemeClr val="tx1"/>
          </a:solidFill>
          <a:latin typeface="+mn-lt"/>
          <a:ea typeface="+mn-ea"/>
          <a:cs typeface="+mn-cs"/>
        </a:defRPr>
      </a:lvl8pPr>
      <a:lvl9pPr marL="3104562" algn="l" defTabSz="7761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7E7C0F58-DC40-43D2-810E-CDA41A229ED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11" name="Graphic 10">
            <a:extLst>
              <a:ext uri="{FF2B5EF4-FFF2-40B4-BE49-F238E27FC236}">
                <a16:creationId xmlns:a16="http://schemas.microsoft.com/office/drawing/2014/main" id="{37D9FE68-CE90-4050-AE7A-82C347A29615}"/>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17692" t="-4417" r="-925" b="9788"/>
          <a:stretch/>
        </p:blipFill>
        <p:spPr>
          <a:xfrm>
            <a:off x="-1" y="1042522"/>
            <a:ext cx="7072314" cy="5815478"/>
          </a:xfrm>
          <a:prstGeom prst="rect">
            <a:avLst/>
          </a:prstGeom>
        </p:spPr>
      </p:pic>
      <p:sp>
        <p:nvSpPr>
          <p:cNvPr id="12" name="Rectangle 11">
            <a:extLst>
              <a:ext uri="{FF2B5EF4-FFF2-40B4-BE49-F238E27FC236}">
                <a16:creationId xmlns:a16="http://schemas.microsoft.com/office/drawing/2014/main" id="{267FBC46-7578-4278-9BA4-D89423E80DA2}"/>
              </a:ext>
            </a:extLst>
          </p:cNvPr>
          <p:cNvSpPr/>
          <p:nvPr/>
        </p:nvSpPr>
        <p:spPr>
          <a:xfrm>
            <a:off x="493985" y="543055"/>
            <a:ext cx="11204027" cy="5903578"/>
          </a:xfrm>
          <a:prstGeom prst="rect">
            <a:avLst/>
          </a:prstGeom>
          <a:solidFill>
            <a:srgbClr val="FFFFFF">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E1AB945-514E-4F6D-AE80-ACD0DC77F729}"/>
              </a:ext>
            </a:extLst>
          </p:cNvPr>
          <p:cNvSpPr/>
          <p:nvPr/>
        </p:nvSpPr>
        <p:spPr>
          <a:xfrm>
            <a:off x="0" y="0"/>
            <a:ext cx="56981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C98EC9A2-BDAA-418E-88A0-12B02E81E3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BD823-0DE5-43E6-AB41-238CAFDD4A97}" type="datetimeFigureOut">
              <a:rPr lang="en-US" smtClean="0"/>
              <a:pPr/>
              <a:t>12/10/2021</a:t>
            </a:fld>
            <a:endParaRPr lang="en-US"/>
          </a:p>
        </p:txBody>
      </p:sp>
      <p:sp>
        <p:nvSpPr>
          <p:cNvPr id="5" name="Footer Placeholder 4">
            <a:extLst>
              <a:ext uri="{FF2B5EF4-FFF2-40B4-BE49-F238E27FC236}">
                <a16:creationId xmlns:a16="http://schemas.microsoft.com/office/drawing/2014/main" id="{D2B3DB67-73EC-4DA0-923E-D9FA78182D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pic>
        <p:nvPicPr>
          <p:cNvPr id="17" name="Picture 16" descr="Text&#10;&#10;Description automatically generated with medium confidence">
            <a:extLst>
              <a:ext uri="{FF2B5EF4-FFF2-40B4-BE49-F238E27FC236}">
                <a16:creationId xmlns:a16="http://schemas.microsoft.com/office/drawing/2014/main" id="{28945462-817C-4FC9-84B3-488EA279209E}"/>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659434" y="49423"/>
            <a:ext cx="1038578" cy="426163"/>
          </a:xfrm>
          <a:prstGeom prst="rect">
            <a:avLst/>
          </a:prstGeom>
        </p:spPr>
      </p:pic>
    </p:spTree>
    <p:extLst>
      <p:ext uri="{BB962C8B-B14F-4D97-AF65-F5344CB8AC3E}">
        <p14:creationId xmlns:p14="http://schemas.microsoft.com/office/powerpoint/2010/main" val="140933257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5.sv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microsoft.com/office/2007/relationships/hdphoto" Target="../media/hdphoto1.wdp"/><Relationship Id="rId5" Type="http://schemas.openxmlformats.org/officeDocument/2006/relationships/image" Target="../media/image12.png"/><Relationship Id="rId4" Type="http://schemas.openxmlformats.org/officeDocument/2006/relationships/image" Target="../media/image11.svg"/></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14.sv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4.sv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16.sv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C584C50-B1AD-4490-9DED-00C42BBCF408}"/>
              </a:ext>
            </a:extLst>
          </p:cNvPr>
          <p:cNvSpPr>
            <a:spLocks noGrp="1"/>
          </p:cNvSpPr>
          <p:nvPr>
            <p:ph type="dt" sz="half" idx="10"/>
          </p:nvPr>
        </p:nvSpPr>
        <p:spPr/>
        <p:txBody>
          <a:bodyPr/>
          <a:lstStyle/>
          <a:p>
            <a:fld id="{A2C62EED-F37C-4798-8C0A-8FB7FD8068A2}" type="datetime1">
              <a:rPr lang="en-US" smtClean="0"/>
              <a:t>12/10/2021</a:t>
            </a:fld>
            <a:endParaRPr lang="en-US"/>
          </a:p>
        </p:txBody>
      </p:sp>
      <p:sp>
        <p:nvSpPr>
          <p:cNvPr id="5" name="Footer Placeholder 4">
            <a:extLst>
              <a:ext uri="{FF2B5EF4-FFF2-40B4-BE49-F238E27FC236}">
                <a16:creationId xmlns:a16="http://schemas.microsoft.com/office/drawing/2014/main" id="{1C13E815-5A8B-4748-90CA-0ED1515EA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18EAFF-FEE9-4B32-96DB-B9C4BF7401BD}"/>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1</a:t>
            </a:fld>
            <a:endParaRPr lang="en-US" dirty="0">
              <a:solidFill>
                <a:prstClr val="white"/>
              </a:solidFill>
            </a:endParaRPr>
          </a:p>
        </p:txBody>
      </p:sp>
      <p:sp>
        <p:nvSpPr>
          <p:cNvPr id="7" name="Title 1">
            <a:extLst>
              <a:ext uri="{FF2B5EF4-FFF2-40B4-BE49-F238E27FC236}">
                <a16:creationId xmlns:a16="http://schemas.microsoft.com/office/drawing/2014/main" id="{4198956F-F24C-4667-9FBD-5AD9EDFD9246}"/>
              </a:ext>
            </a:extLst>
          </p:cNvPr>
          <p:cNvSpPr>
            <a:spLocks noGrp="1"/>
          </p:cNvSpPr>
          <p:nvPr>
            <p:ph type="title"/>
          </p:nvPr>
        </p:nvSpPr>
        <p:spPr>
          <a:xfrm>
            <a:off x="838200" y="365125"/>
            <a:ext cx="10515600" cy="1325563"/>
          </a:xfrm>
        </p:spPr>
        <p:txBody>
          <a:bodyPr/>
          <a:lstStyle/>
          <a:p>
            <a:endParaRPr lang="en-US"/>
          </a:p>
        </p:txBody>
      </p:sp>
      <p:sp>
        <p:nvSpPr>
          <p:cNvPr id="8" name="Content Placeholder 2">
            <a:extLst>
              <a:ext uri="{FF2B5EF4-FFF2-40B4-BE49-F238E27FC236}">
                <a16:creationId xmlns:a16="http://schemas.microsoft.com/office/drawing/2014/main" id="{0480617C-6DF9-489E-8B1D-E21D37B20418}"/>
              </a:ext>
            </a:extLst>
          </p:cNvPr>
          <p:cNvSpPr>
            <a:spLocks noGrp="1"/>
          </p:cNvSpPr>
          <p:nvPr>
            <p:ph idx="1"/>
          </p:nvPr>
        </p:nvSpPr>
        <p:spPr>
          <a:xfrm>
            <a:off x="838200" y="1825625"/>
            <a:ext cx="10515600" cy="4351338"/>
          </a:xfrm>
        </p:spPr>
        <p:txBody>
          <a:bodyPr/>
          <a:lstStyle/>
          <a:p>
            <a:endParaRPr lang="en-US"/>
          </a:p>
        </p:txBody>
      </p:sp>
      <p:sp>
        <p:nvSpPr>
          <p:cNvPr id="9" name="Date Placeholder 3">
            <a:extLst>
              <a:ext uri="{FF2B5EF4-FFF2-40B4-BE49-F238E27FC236}">
                <a16:creationId xmlns:a16="http://schemas.microsoft.com/office/drawing/2014/main" id="{9609EEF0-84A6-480D-B8CB-D6009D33D01F}"/>
              </a:ext>
            </a:extLst>
          </p:cNvPr>
          <p:cNvSpPr txBox="1">
            <a:spLocks/>
          </p:cNvSpPr>
          <p:nvPr/>
        </p:nvSpPr>
        <p:spPr>
          <a:xfrm>
            <a:off x="838200" y="6356350"/>
            <a:ext cx="2743200"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1D17316-029C-47EF-8678-9FEB99770443}" type="datetime1">
              <a:rPr lang="en-US" smtClean="0"/>
              <a:pPr/>
              <a:t>12/10/2021</a:t>
            </a:fld>
            <a:endParaRPr lang="en-US"/>
          </a:p>
        </p:txBody>
      </p:sp>
      <p:pic>
        <p:nvPicPr>
          <p:cNvPr id="10" name="Picture 9" descr="A picture containing person, people, several, crowd&#10;&#10;Description automatically generated">
            <a:extLst>
              <a:ext uri="{FF2B5EF4-FFF2-40B4-BE49-F238E27FC236}">
                <a16:creationId xmlns:a16="http://schemas.microsoft.com/office/drawing/2014/main" id="{94EBA5E7-57AC-4D2E-B94F-CE6C0775AE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788" y="0"/>
            <a:ext cx="8868103" cy="6858000"/>
          </a:xfrm>
          <a:prstGeom prst="rect">
            <a:avLst/>
          </a:prstGeom>
        </p:spPr>
      </p:pic>
      <p:sp>
        <p:nvSpPr>
          <p:cNvPr id="11" name="Rectangle 10">
            <a:extLst>
              <a:ext uri="{FF2B5EF4-FFF2-40B4-BE49-F238E27FC236}">
                <a16:creationId xmlns:a16="http://schemas.microsoft.com/office/drawing/2014/main" id="{C360474B-7863-4A99-87D8-0619489658E0}"/>
              </a:ext>
            </a:extLst>
          </p:cNvPr>
          <p:cNvSpPr/>
          <p:nvPr/>
        </p:nvSpPr>
        <p:spPr>
          <a:xfrm>
            <a:off x="0" y="0"/>
            <a:ext cx="3429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D22563EF-3BE3-422A-B623-5E492AB7BC2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7142" b="5371"/>
          <a:stretch/>
        </p:blipFill>
        <p:spPr>
          <a:xfrm>
            <a:off x="-1" y="1042522"/>
            <a:ext cx="7040911" cy="5815478"/>
          </a:xfrm>
          <a:prstGeom prst="rect">
            <a:avLst/>
          </a:prstGeom>
        </p:spPr>
      </p:pic>
      <p:sp>
        <p:nvSpPr>
          <p:cNvPr id="13" name="Rectangle 12">
            <a:extLst>
              <a:ext uri="{FF2B5EF4-FFF2-40B4-BE49-F238E27FC236}">
                <a16:creationId xmlns:a16="http://schemas.microsoft.com/office/drawing/2014/main" id="{4BB4AED0-95B4-4E5D-86AA-EE324ABFFEC4}"/>
              </a:ext>
            </a:extLst>
          </p:cNvPr>
          <p:cNvSpPr/>
          <p:nvPr/>
        </p:nvSpPr>
        <p:spPr>
          <a:xfrm>
            <a:off x="3429001" y="2177246"/>
            <a:ext cx="8763000" cy="2095950"/>
          </a:xfrm>
          <a:prstGeom prst="rect">
            <a:avLst/>
          </a:prstGeom>
          <a:solidFill>
            <a:srgbClr val="00B0F0">
              <a:alpha val="6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Title 2">
            <a:extLst>
              <a:ext uri="{FF2B5EF4-FFF2-40B4-BE49-F238E27FC236}">
                <a16:creationId xmlns:a16="http://schemas.microsoft.com/office/drawing/2014/main" id="{BEF3D59B-7B25-4CE7-AF5E-7B3A5649E5C4}"/>
              </a:ext>
            </a:extLst>
          </p:cNvPr>
          <p:cNvSpPr txBox="1">
            <a:spLocks/>
          </p:cNvSpPr>
          <p:nvPr/>
        </p:nvSpPr>
        <p:spPr>
          <a:xfrm>
            <a:off x="3780576" y="2551198"/>
            <a:ext cx="8059850" cy="1348045"/>
          </a:xfrm>
          <a:prstGeom prst="rect">
            <a:avLst/>
          </a:prstGeom>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80000"/>
              </a:lnSpc>
            </a:pPr>
            <a:r>
              <a:rPr lang="en-US" sz="4100" b="1" dirty="0">
                <a:solidFill>
                  <a:schemeClr val="bg1"/>
                </a:solidFill>
                <a:effectLst>
                  <a:outerShdw blurRad="38100" dist="38100" dir="2700000" algn="tl">
                    <a:srgbClr val="000000">
                      <a:alpha val="43137"/>
                    </a:srgbClr>
                  </a:outerShdw>
                </a:effectLst>
                <a:latin typeface="Tw Cen MT" panose="020B0602020104020603" pitchFamily="34" charset="0"/>
                <a:ea typeface="Verdana" panose="020B0604030504040204" pitchFamily="34" charset="0"/>
                <a:cs typeface="Verdana" panose="020B0604030504040204" pitchFamily="34" charset="0"/>
              </a:rPr>
              <a:t>Section 8. Cholera</a:t>
            </a:r>
            <a:br>
              <a:rPr lang="en-GB" sz="4100" b="1" dirty="0">
                <a:solidFill>
                  <a:schemeClr val="bg1"/>
                </a:solidFill>
                <a:effectLst>
                  <a:outerShdw blurRad="38100" dist="38100" dir="2700000" algn="tl">
                    <a:srgbClr val="000000">
                      <a:alpha val="43137"/>
                    </a:srgbClr>
                  </a:outerShdw>
                </a:effectLst>
                <a:latin typeface="Tw Cen MT" panose="020B0602020104020603" pitchFamily="34" charset="0"/>
              </a:rPr>
            </a:br>
            <a:r>
              <a:rPr lang="en-US" sz="4100" b="1" dirty="0">
                <a:solidFill>
                  <a:schemeClr val="bg1"/>
                </a:solidFill>
                <a:effectLst>
                  <a:outerShdw blurRad="38100" dist="38100" dir="2700000" algn="tl">
                    <a:srgbClr val="000000">
                      <a:alpha val="43137"/>
                    </a:srgbClr>
                  </a:outerShdw>
                </a:effectLst>
                <a:latin typeface="Tw Cen MT" panose="020B0602020104020603" pitchFamily="34" charset="0"/>
              </a:rPr>
              <a:t>Preparedness and long-term actions</a:t>
            </a:r>
            <a:endParaRPr lang="fr-FR" sz="4100" b="1" dirty="0">
              <a:solidFill>
                <a:schemeClr val="bg1"/>
              </a:solidFill>
              <a:effectLst>
                <a:outerShdw blurRad="38100" dist="38100" dir="2700000" algn="tl">
                  <a:srgbClr val="000000">
                    <a:alpha val="43137"/>
                  </a:srgbClr>
                </a:outerShdw>
              </a:effectLst>
              <a:latin typeface="Tw Cen MT" panose="020B0602020104020603" pitchFamily="34" charset="0"/>
            </a:endParaRPr>
          </a:p>
        </p:txBody>
      </p:sp>
      <p:pic>
        <p:nvPicPr>
          <p:cNvPr id="15" name="Picture 14" descr="Text&#10;&#10;Description automatically generated with medium confidence">
            <a:extLst>
              <a:ext uri="{FF2B5EF4-FFF2-40B4-BE49-F238E27FC236}">
                <a16:creationId xmlns:a16="http://schemas.microsoft.com/office/drawing/2014/main" id="{659321CF-EECC-4C84-8087-FF8ABEF408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0981" y="99727"/>
            <a:ext cx="2147039" cy="881001"/>
          </a:xfrm>
          <a:prstGeom prst="rect">
            <a:avLst/>
          </a:prstGeom>
        </p:spPr>
      </p:pic>
      <p:pic>
        <p:nvPicPr>
          <p:cNvPr id="16" name="Picture 15">
            <a:extLst>
              <a:ext uri="{FF2B5EF4-FFF2-40B4-BE49-F238E27FC236}">
                <a16:creationId xmlns:a16="http://schemas.microsoft.com/office/drawing/2014/main" id="{B2D34C0E-40B1-47A0-942D-202A637665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95160" y="5852386"/>
            <a:ext cx="2921520" cy="1005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940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3ED636F-E706-4BF6-B655-84274F1C54A3}"/>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D0A00DE-B0E5-4347-904E-8F3BF0023826}"/>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-4</a:t>
            </a:r>
            <a:endParaRPr lang="en-GB" sz="3200" b="1" dirty="0">
              <a:solidFill>
                <a:schemeClr val="bg1"/>
              </a:solidFill>
              <a:latin typeface="Tw Cen MT" panose="020B0602020104020603" pitchFamily="34" charset="0"/>
            </a:endParaRPr>
          </a:p>
        </p:txBody>
      </p:sp>
      <p:sp>
        <p:nvSpPr>
          <p:cNvPr id="12" name="TextBox 11"/>
          <p:cNvSpPr txBox="1"/>
          <p:nvPr/>
        </p:nvSpPr>
        <p:spPr>
          <a:xfrm>
            <a:off x="767409" y="1554145"/>
            <a:ext cx="10425990"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Organization of the response </a:t>
            </a:r>
          </a:p>
          <a:p>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 Establish a multisectoral cholera coordination committee and ensure that they meet regularly in areas where cholera outbreaks are recurrent.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Identify all stakeholders and their scopes of action and capacities and involve them in planning. Strengthen collaboration among the Ministry of Health, other government institutions and agencies in charge of </a:t>
            </a:r>
            <a:r>
              <a:rPr lang="en-US" sz="2000" dirty="0" err="1">
                <a:latin typeface="Tw Cen MT" panose="020B0602020104020603" pitchFamily="34" charset="0"/>
              </a:rPr>
              <a:t>WaSH</a:t>
            </a:r>
            <a:r>
              <a:rPr lang="en-US" sz="2000" dirty="0">
                <a:latin typeface="Tw Cen MT" panose="020B0602020104020603" pitchFamily="34" charset="0"/>
              </a:rPr>
              <a:t>, and partners.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Develop and maintain good relationships with donors by organizing regular briefings to provide regular information on the epidemiological situation, the effectiveness of the outbreak response and any remaining gaps. </a:t>
            </a:r>
          </a:p>
          <a:p>
            <a:pPr marL="285750" indent="-285750">
              <a:buFont typeface="Arial" panose="020B0604020202020204" pitchFamily="34" charset="0"/>
              <a:buChar char="•"/>
            </a:pPr>
            <a:r>
              <a:rPr lang="en-US" sz="2000" dirty="0">
                <a:latin typeface="Tw Cen MT" panose="020B0602020104020603" pitchFamily="34" charset="0"/>
              </a:rPr>
              <a:t>Prepare a list of available supplies and anticipated needs before the outbreak. </a:t>
            </a:r>
          </a:p>
        </p:txBody>
      </p:sp>
      <p:pic>
        <p:nvPicPr>
          <p:cNvPr id="4" name="Picture 2">
            <a:extLst>
              <a:ext uri="{FF2B5EF4-FFF2-40B4-BE49-F238E27FC236}">
                <a16:creationId xmlns:a16="http://schemas.microsoft.com/office/drawing/2014/main" id="{CAE0EAA7-6AF8-4D43-9E51-01D3650647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1838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B5EE983-DAC3-464C-9743-0E820925D5E4}"/>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308A0480-1312-43D0-815C-5BE83DC86FE8}"/>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-5</a:t>
            </a:r>
            <a:endParaRPr lang="en-GB" sz="3200" b="1" dirty="0">
              <a:solidFill>
                <a:schemeClr val="bg1"/>
              </a:solidFill>
              <a:latin typeface="Tw Cen MT" panose="020B0602020104020603" pitchFamily="34" charset="0"/>
            </a:endParaRPr>
          </a:p>
        </p:txBody>
      </p:sp>
      <p:sp>
        <p:nvSpPr>
          <p:cNvPr id="12" name="TextBox 11"/>
          <p:cNvSpPr txBox="1"/>
          <p:nvPr/>
        </p:nvSpPr>
        <p:spPr>
          <a:xfrm>
            <a:off x="839416" y="1903656"/>
            <a:ext cx="10353983"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Monitoring the outbreak </a:t>
            </a:r>
            <a:endParaRPr lang="en-US" sz="2000" dirty="0">
              <a:solidFill>
                <a:srgbClr val="0070C0"/>
              </a:solidFill>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Periodically train healthcare workers in surveillance (case definitions, data collection and reporting) even when there is no outbreak.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As with outbreak detection, this should be part of training that includes case management. </a:t>
            </a:r>
          </a:p>
          <a:p>
            <a:pPr marL="285750" indent="-285750">
              <a:buFont typeface="Arial" panose="020B0604020202020204" pitchFamily="34" charset="0"/>
              <a:buChar char="•"/>
            </a:pPr>
            <a:r>
              <a:rPr lang="en-US" sz="2000" dirty="0">
                <a:latin typeface="Tw Cen MT" panose="020B0602020104020603" pitchFamily="34" charset="0"/>
              </a:rPr>
              <a:t>Conduct regular analysis of baseline data (time, place, person) before the cholera season to be able to compare data between years.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It may be valuable to conduct epidemiological studies to identify high-risk activities or practices and to develop </a:t>
            </a:r>
            <a:r>
              <a:rPr lang="en-US" sz="2000" dirty="0" err="1">
                <a:latin typeface="Tw Cen MT" panose="020B0602020104020603" pitchFamily="34" charset="0"/>
              </a:rPr>
              <a:t>programmes</a:t>
            </a:r>
            <a:r>
              <a:rPr lang="en-US" sz="2000" dirty="0">
                <a:latin typeface="Tw Cen MT" panose="020B0602020104020603" pitchFamily="34" charset="0"/>
              </a:rPr>
              <a:t> to modify them in order to prevent cholera transmission. </a:t>
            </a:r>
          </a:p>
          <a:p>
            <a:pPr marL="285750" indent="-285750">
              <a:buFont typeface="Arial" panose="020B0604020202020204" pitchFamily="34" charset="0"/>
              <a:buChar char="•"/>
            </a:pPr>
            <a:r>
              <a:rPr lang="en-US" sz="2000" dirty="0">
                <a:latin typeface="Tw Cen MT" panose="020B0602020104020603" pitchFamily="34" charset="0"/>
              </a:rPr>
              <a:t>It is also recommended to identify “hotspots” (areas where outbreaks regularly occur). </a:t>
            </a:r>
          </a:p>
        </p:txBody>
      </p:sp>
      <p:pic>
        <p:nvPicPr>
          <p:cNvPr id="4" name="Picture 2">
            <a:extLst>
              <a:ext uri="{FF2B5EF4-FFF2-40B4-BE49-F238E27FC236}">
                <a16:creationId xmlns:a16="http://schemas.microsoft.com/office/drawing/2014/main" id="{642DA880-6699-CC41-AEF5-B97A5BEECA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16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789CB58-EF1B-494D-B0EE-1345043CE739}"/>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20D91F2F-6892-400F-9098-E968EF5B628A}"/>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-6</a:t>
            </a:r>
            <a:endParaRPr lang="en-GB" sz="3200" b="1" dirty="0">
              <a:solidFill>
                <a:schemeClr val="bg1"/>
              </a:solidFill>
              <a:latin typeface="Tw Cen MT" panose="020B0602020104020603" pitchFamily="34" charset="0"/>
            </a:endParaRPr>
          </a:p>
        </p:txBody>
      </p:sp>
      <p:sp>
        <p:nvSpPr>
          <p:cNvPr id="12" name="TextBox 11"/>
          <p:cNvSpPr txBox="1"/>
          <p:nvPr/>
        </p:nvSpPr>
        <p:spPr>
          <a:xfrm>
            <a:off x="911424" y="1861922"/>
            <a:ext cx="10281975"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Treatment and cholera treatment facilities </a:t>
            </a:r>
          </a:p>
          <a:p>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Organize regular specific training in case management aimed at health professionals.</a:t>
            </a:r>
          </a:p>
          <a:p>
            <a:pPr marL="285750" indent="-285750">
              <a:buFont typeface="Arial" panose="020B0604020202020204" pitchFamily="34" charset="0"/>
              <a:buChar char="•"/>
            </a:pPr>
            <a:r>
              <a:rPr lang="en-US" sz="2000" dirty="0">
                <a:latin typeface="Tw Cen MT" panose="020B0602020104020603" pitchFamily="34" charset="0"/>
              </a:rPr>
              <a:t> Establish a training plan to achieve the goal of training all healthcare workers. Training should also include case definitions, data collection and reporting to improve outbreak detection and monitoring. </a:t>
            </a:r>
          </a:p>
          <a:p>
            <a:pPr marL="285750" indent="-285750">
              <a:buFont typeface="Arial" panose="020B0604020202020204" pitchFamily="34" charset="0"/>
              <a:buChar char="•"/>
            </a:pPr>
            <a:r>
              <a:rPr lang="en-US" sz="2000" dirty="0">
                <a:latin typeface="Tw Cen MT" panose="020B0602020104020603" pitchFamily="34" charset="0"/>
              </a:rPr>
              <a:t>Identify sites for CTUs/CTCs before an outbreak occurs. Ensure provision of adequate supplies to treat patients. </a:t>
            </a:r>
          </a:p>
          <a:p>
            <a:pPr marL="285750" indent="-285750">
              <a:buFont typeface="Arial" panose="020B0604020202020204" pitchFamily="34" charset="0"/>
              <a:buChar char="•"/>
            </a:pPr>
            <a:r>
              <a:rPr lang="en-US" sz="2000" dirty="0">
                <a:latin typeface="Tw Cen MT" panose="020B0602020104020603" pitchFamily="34" charset="0"/>
              </a:rPr>
              <a:t>Prepare in advance individual job descriptions for personnel in CTUs/ CTCs. </a:t>
            </a:r>
          </a:p>
          <a:p>
            <a:pPr marL="285750" indent="-285750">
              <a:buFont typeface="Arial" panose="020B0604020202020204" pitchFamily="34" charset="0"/>
              <a:buChar char="•"/>
            </a:pPr>
            <a:r>
              <a:rPr lang="en-US" sz="2000" dirty="0">
                <a:latin typeface="Tw Cen MT" panose="020B0602020104020603" pitchFamily="34" charset="0"/>
              </a:rPr>
              <a:t>Reinforce IPC measures through regular trainings for all staff working in health care facilities. </a:t>
            </a:r>
          </a:p>
          <a:p>
            <a:pPr marL="285750" indent="-285750">
              <a:buFont typeface="Arial" panose="020B0604020202020204" pitchFamily="34" charset="0"/>
              <a:buChar char="•"/>
            </a:pPr>
            <a:r>
              <a:rPr lang="en-US" sz="2000" dirty="0">
                <a:latin typeface="Tw Cen MT" panose="020B0602020104020603" pitchFamily="34" charset="0"/>
              </a:rPr>
              <a:t>Provide standard treatment protocols to all health facilities. </a:t>
            </a:r>
          </a:p>
        </p:txBody>
      </p:sp>
      <p:pic>
        <p:nvPicPr>
          <p:cNvPr id="4" name="Picture 2">
            <a:extLst>
              <a:ext uri="{FF2B5EF4-FFF2-40B4-BE49-F238E27FC236}">
                <a16:creationId xmlns:a16="http://schemas.microsoft.com/office/drawing/2014/main" id="{474A5373-AA85-1945-BF06-C440B4A46C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7828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57BD4A2-CE55-4928-B6F7-6EB7313FFDA6}"/>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93CF1BF-0BC1-40F1-993A-54D228A6435D}"/>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-6 continuation</a:t>
            </a:r>
            <a:endParaRPr lang="en-GB" sz="3200" b="1" dirty="0">
              <a:solidFill>
                <a:schemeClr val="bg1"/>
              </a:solidFill>
              <a:latin typeface="Tw Cen MT" panose="020B0602020104020603" pitchFamily="34" charset="0"/>
            </a:endParaRPr>
          </a:p>
        </p:txBody>
      </p:sp>
      <p:sp>
        <p:nvSpPr>
          <p:cNvPr id="12" name="TextBox 11"/>
          <p:cNvSpPr txBox="1"/>
          <p:nvPr/>
        </p:nvSpPr>
        <p:spPr>
          <a:xfrm>
            <a:off x="839416" y="1915376"/>
            <a:ext cx="10353983" cy="317009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Treatment and cholera treatment facilities </a:t>
            </a:r>
          </a:p>
          <a:p>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Ensure that </a:t>
            </a:r>
            <a:r>
              <a:rPr lang="en-US" sz="2000" dirty="0" err="1">
                <a:latin typeface="Tw Cen MT" panose="020B0602020104020603" pitchFamily="34" charset="0"/>
              </a:rPr>
              <a:t>WaSH</a:t>
            </a:r>
            <a:r>
              <a:rPr lang="en-US" sz="2000" dirty="0">
                <a:latin typeface="Tw Cen MT" panose="020B0602020104020603" pitchFamily="34" charset="0"/>
              </a:rPr>
              <a:t> activities, including waste management, are in place at healthcare facilities and based on national standards. Organize specific training as necessary. </a:t>
            </a:r>
          </a:p>
          <a:p>
            <a:pPr marL="285750" indent="-285750">
              <a:buFont typeface="Arial" panose="020B0604020202020204" pitchFamily="34" charset="0"/>
              <a:buChar char="•"/>
            </a:pPr>
            <a:r>
              <a:rPr lang="en-US" sz="2000" dirty="0">
                <a:latin typeface="Tw Cen MT" panose="020B0602020104020603" pitchFamily="34" charset="0"/>
              </a:rPr>
              <a:t>Store supplies at district levels in areas at high risk of cholera to facilitate rapid distribution. </a:t>
            </a:r>
          </a:p>
          <a:p>
            <a:pPr marL="285750" indent="-285750">
              <a:buFont typeface="Arial" panose="020B0604020202020204" pitchFamily="34" charset="0"/>
              <a:buChar char="•"/>
            </a:pPr>
            <a:r>
              <a:rPr lang="en-US" sz="2000" dirty="0">
                <a:latin typeface="Tw Cen MT" panose="020B0602020104020603" pitchFamily="34" charset="0"/>
              </a:rPr>
              <a:t>Do not limit pre-positioned supplies to supplies to treat patients, such as IV fluids and ORS. Include IPC and </a:t>
            </a:r>
            <a:r>
              <a:rPr lang="en-US" sz="2000" dirty="0" err="1">
                <a:latin typeface="Tw Cen MT" panose="020B0602020104020603" pitchFamily="34" charset="0"/>
              </a:rPr>
              <a:t>WaSH</a:t>
            </a:r>
            <a:r>
              <a:rPr lang="en-US" sz="2000" dirty="0">
                <a:latin typeface="Tw Cen MT" panose="020B0602020104020603" pitchFamily="34" charset="0"/>
              </a:rPr>
              <a:t> supplies such as soap, chlorine, water quality monitoring equipment, buckets, handwashing stations, cholera cots and personal protective equipment. </a:t>
            </a:r>
          </a:p>
          <a:p>
            <a:pPr marL="285750" indent="-285750">
              <a:buFont typeface="Arial" panose="020B0604020202020204" pitchFamily="34" charset="0"/>
              <a:buChar char="•"/>
            </a:pPr>
            <a:r>
              <a:rPr lang="en-US" sz="2000" dirty="0">
                <a:latin typeface="Tw Cen MT" panose="020B0602020104020603" pitchFamily="34" charset="0"/>
              </a:rPr>
              <a:t>In remote health facilities, ensure provision of supplies and drugs to treat the first 10–20 patients as it may take time to deliver supplies to these areas once an outbreak begins. </a:t>
            </a:r>
          </a:p>
        </p:txBody>
      </p:sp>
      <p:pic>
        <p:nvPicPr>
          <p:cNvPr id="4" name="Picture 2">
            <a:extLst>
              <a:ext uri="{FF2B5EF4-FFF2-40B4-BE49-F238E27FC236}">
                <a16:creationId xmlns:a16="http://schemas.microsoft.com/office/drawing/2014/main" id="{B1583456-F004-5047-9815-7BD5ED6AEB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5936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E264B53-9E33-439A-BAA2-6ACF4CB68548}"/>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519E2DA3-2877-4145-8CA8-77D490315BFE}"/>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-7</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398590"/>
            <a:ext cx="6911599" cy="470898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Health and hygiene promotion, social mobilization and community engagement</a:t>
            </a:r>
          </a:p>
          <a:p>
            <a:pPr marL="285750" indent="-285750">
              <a:buFont typeface="Arial" panose="020B0604020202020204" pitchFamily="34" charset="0"/>
              <a:buChar char="•"/>
            </a:pPr>
            <a:r>
              <a:rPr lang="en-US" sz="2000" dirty="0">
                <a:latin typeface="Tw Cen MT" panose="020B0602020104020603" pitchFamily="34" charset="0"/>
              </a:rPr>
              <a:t>Engage at-risk communities in the cholera preparedness plan. </a:t>
            </a:r>
          </a:p>
          <a:p>
            <a:pPr marL="285750" indent="-285750">
              <a:buFont typeface="Arial" panose="020B0604020202020204" pitchFamily="34" charset="0"/>
              <a:buChar char="•"/>
            </a:pPr>
            <a:r>
              <a:rPr lang="en-US" sz="2000" dirty="0">
                <a:latin typeface="Tw Cen MT" panose="020B0602020104020603" pitchFamily="34" charset="0"/>
              </a:rPr>
              <a:t>Identify and </a:t>
            </a:r>
          </a:p>
          <a:p>
            <a:pPr marL="285750" indent="-285750">
              <a:buFont typeface="Arial" panose="020B0604020202020204" pitchFamily="34" charset="0"/>
              <a:buChar char="•"/>
            </a:pPr>
            <a:r>
              <a:rPr lang="en-US" sz="2000" dirty="0">
                <a:latin typeface="Tw Cen MT" panose="020B0602020104020603" pitchFamily="34" charset="0"/>
              </a:rPr>
              <a:t>train community-appointed people, such as respected members of the community, religious representatives and youth and women’s group members. </a:t>
            </a:r>
          </a:p>
          <a:p>
            <a:pPr marL="285750" indent="-285750">
              <a:buFont typeface="Arial" panose="020B0604020202020204" pitchFamily="34" charset="0"/>
              <a:buChar char="•"/>
            </a:pPr>
            <a:r>
              <a:rPr lang="en-US" sz="2000" dirty="0">
                <a:latin typeface="Tw Cen MT" panose="020B0602020104020603" pitchFamily="34" charset="0"/>
              </a:rPr>
              <a:t>In advance of the cholera season, organize focus group discussions in high- risk communities to identify gaps in knowledge about cholera prevention. </a:t>
            </a:r>
          </a:p>
          <a:p>
            <a:pPr marL="285750" indent="-285750">
              <a:buFont typeface="Arial" panose="020B0604020202020204" pitchFamily="34" charset="0"/>
              <a:buChar char="•"/>
            </a:pPr>
            <a:r>
              <a:rPr lang="en-US" sz="2000" dirty="0">
                <a:latin typeface="Tw Cen MT" panose="020B0602020104020603" pitchFamily="34" charset="0"/>
              </a:rPr>
              <a:t>Prepare, update and distribute IEC materials in at-risk areas before an outbreak occurs. </a:t>
            </a:r>
          </a:p>
          <a:p>
            <a:pPr marL="285750" indent="-285750">
              <a:buFont typeface="Arial" panose="020B0604020202020204" pitchFamily="34" charset="0"/>
              <a:buChar char="•"/>
            </a:pPr>
            <a:r>
              <a:rPr lang="en-US" sz="2000" dirty="0">
                <a:latin typeface="Tw Cen MT" panose="020B0602020104020603" pitchFamily="34" charset="0"/>
              </a:rPr>
              <a:t>Check whether soap and products to treat water are available and affordable for the community and develop </a:t>
            </a:r>
            <a:r>
              <a:rPr lang="en-US" sz="2000" dirty="0" err="1">
                <a:latin typeface="Tw Cen MT" panose="020B0602020104020603" pitchFamily="34" charset="0"/>
              </a:rPr>
              <a:t>programmes</a:t>
            </a:r>
            <a:r>
              <a:rPr lang="en-US" sz="2000" dirty="0">
                <a:latin typeface="Tw Cen MT" panose="020B0602020104020603" pitchFamily="34" charset="0"/>
              </a:rPr>
              <a:t> accordingly. </a:t>
            </a:r>
          </a:p>
        </p:txBody>
      </p:sp>
      <p:pic>
        <p:nvPicPr>
          <p:cNvPr id="4" name="Picture 2">
            <a:extLst>
              <a:ext uri="{FF2B5EF4-FFF2-40B4-BE49-F238E27FC236}">
                <a16:creationId xmlns:a16="http://schemas.microsoft.com/office/drawing/2014/main" id="{71F96E98-E897-F14D-B1A6-C1706753F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254710FE-EDB9-46F5-820A-05FF867B08E0}"/>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991A880A-4C86-48BE-9916-EA873D330E2D}"/>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FC9836BD-4C2D-4C70-8756-E51DEDB9DEE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95870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F06A7E0-0D5F-4803-95D7-126ADC80090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FC8721F4-0E13-41D4-B147-A91EA3D26FC5}"/>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-7 continuation</a:t>
            </a:r>
            <a:endParaRPr lang="en-GB" sz="3200" b="1" dirty="0">
              <a:solidFill>
                <a:schemeClr val="bg1"/>
              </a:solidFill>
              <a:latin typeface="Tw Cen MT" panose="020B0602020104020603" pitchFamily="34" charset="0"/>
            </a:endParaRPr>
          </a:p>
        </p:txBody>
      </p:sp>
      <p:sp>
        <p:nvSpPr>
          <p:cNvPr id="12" name="TextBox 11"/>
          <p:cNvSpPr txBox="1"/>
          <p:nvPr/>
        </p:nvSpPr>
        <p:spPr>
          <a:xfrm>
            <a:off x="4367808" y="1681760"/>
            <a:ext cx="6825590"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Health and hygiene promotion, social mobilization and community engagement</a:t>
            </a:r>
          </a:p>
          <a:p>
            <a:pPr marL="285750" indent="-285750">
              <a:buFont typeface="Arial" panose="020B0604020202020204" pitchFamily="34" charset="0"/>
              <a:buChar char="•"/>
            </a:pPr>
            <a:r>
              <a:rPr lang="en-US" sz="2000" dirty="0">
                <a:latin typeface="Tw Cen MT" panose="020B0602020104020603" pitchFamily="34" charset="0"/>
              </a:rPr>
              <a:t>Assess the impact of the messages used previously and improve or adapt the communication with communities.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Maintain social mobilization and community engagement about the prevention of </a:t>
            </a:r>
            <a:r>
              <a:rPr lang="en-US" sz="2000" dirty="0" err="1">
                <a:latin typeface="Tw Cen MT" panose="020B0602020104020603" pitchFamily="34" charset="0"/>
              </a:rPr>
              <a:t>diarrhoea</a:t>
            </a:r>
            <a:r>
              <a:rPr lang="en-US" sz="2000" dirty="0">
                <a:latin typeface="Tw Cen MT" panose="020B0602020104020603" pitchFamily="34" charset="0"/>
              </a:rPr>
              <a:t> throughout the year as part of community-level activities, with intensification before the cholera season, especially in high-risk areas.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Conduct long-term promotion on hygiene and sanitation practices such as handwashing with soap, safe disposal of children’s </a:t>
            </a:r>
            <a:r>
              <a:rPr lang="en-US" sz="2000" dirty="0" err="1">
                <a:latin typeface="Tw Cen MT" panose="020B0602020104020603" pitchFamily="34" charset="0"/>
              </a:rPr>
              <a:t>faeces</a:t>
            </a:r>
            <a:r>
              <a:rPr lang="en-US" sz="2000" dirty="0">
                <a:latin typeface="Tw Cen MT" panose="020B0602020104020603" pitchFamily="34" charset="0"/>
              </a:rPr>
              <a:t> and use of sanitary facilities for defecation. </a:t>
            </a:r>
          </a:p>
        </p:txBody>
      </p:sp>
      <p:pic>
        <p:nvPicPr>
          <p:cNvPr id="4" name="Picture 2">
            <a:extLst>
              <a:ext uri="{FF2B5EF4-FFF2-40B4-BE49-F238E27FC236}">
                <a16:creationId xmlns:a16="http://schemas.microsoft.com/office/drawing/2014/main" id="{1C0FFAF8-A810-E14D-B4ED-DE57CDB44E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74C2F58A-86E1-474D-AB7A-4D792EF6F24B}"/>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645AA384-72AC-40CD-B022-AEA6C2DED3F4}"/>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03604910-8350-48BF-AE21-2C03A72200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4607706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59271C6-CCA3-421C-932E-C320BB8AB884}"/>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577BD998-13DC-4EE2-A256-94E40E3D8F73}"/>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-8</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559257"/>
            <a:ext cx="6911599" cy="440120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dirty="0">
                <a:solidFill>
                  <a:srgbClr val="0070C0"/>
                </a:solidFill>
                <a:latin typeface="Tw Cen MT" panose="020B0602020104020603" pitchFamily="34" charset="0"/>
              </a:rPr>
              <a:t>Risk communication </a:t>
            </a:r>
          </a:p>
          <a:p>
            <a:pPr marL="285750" indent="-285750">
              <a:buFont typeface="Arial" panose="020B0604020202020204" pitchFamily="34" charset="0"/>
              <a:buChar char="•"/>
            </a:pPr>
            <a:r>
              <a:rPr lang="en-US" sz="2000" dirty="0">
                <a:latin typeface="Tw Cen MT" panose="020B0602020104020603" pitchFamily="34" charset="0"/>
              </a:rPr>
              <a:t>Develop a communication strategy and define key cholera prevention messages before an outbreak. Identify effective means of communication with the population. </a:t>
            </a:r>
          </a:p>
          <a:p>
            <a:pPr marL="285750" indent="-285750">
              <a:buFont typeface="Arial" panose="020B0604020202020204" pitchFamily="34" charset="0"/>
              <a:buChar char="•"/>
            </a:pPr>
            <a:r>
              <a:rPr lang="en-US" sz="2000" dirty="0">
                <a:latin typeface="Tw Cen MT" panose="020B0602020104020603" pitchFamily="34" charset="0"/>
              </a:rPr>
              <a:t>Designate a spokesperson and define risk communication procedures to answer the most common questions about cholera and how to prevent it.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Link with and use mass media to promote community engagement activities, and use local structures to discuss public health advice.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Use local communication channels (such as information boards, meetings, social media) to deliver preventive messages. </a:t>
            </a:r>
          </a:p>
        </p:txBody>
      </p:sp>
      <p:pic>
        <p:nvPicPr>
          <p:cNvPr id="4" name="Picture 2">
            <a:extLst>
              <a:ext uri="{FF2B5EF4-FFF2-40B4-BE49-F238E27FC236}">
                <a16:creationId xmlns:a16="http://schemas.microsoft.com/office/drawing/2014/main" id="{1206C07E-61FC-A94D-BD2E-9C4B690267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96D5A543-CFCC-4D40-8F51-FD039AB96E1E}"/>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473F94BC-3A49-4AEE-9562-9E4B185DA04F}"/>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61EE2BC6-6081-4253-A8A3-B944901CAE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2589665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4E796C-5D2B-486A-AE4E-5C392BC5A77B}"/>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5F6094D4-DF98-4B25-9807-990C63F2CFF1}"/>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-9</a:t>
            </a:r>
            <a:endParaRPr lang="en-GB" sz="3200" b="1" dirty="0">
              <a:solidFill>
                <a:schemeClr val="bg1"/>
              </a:solidFill>
              <a:latin typeface="Tw Cen MT" panose="020B0602020104020603" pitchFamily="34" charset="0"/>
            </a:endParaRPr>
          </a:p>
        </p:txBody>
      </p:sp>
      <p:sp>
        <p:nvSpPr>
          <p:cNvPr id="12" name="TextBox 11"/>
          <p:cNvSpPr txBox="1"/>
          <p:nvPr/>
        </p:nvSpPr>
        <p:spPr>
          <a:xfrm>
            <a:off x="4295799" y="2459240"/>
            <a:ext cx="6897599" cy="255454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Access to safe water and hygiene </a:t>
            </a:r>
          </a:p>
          <a:p>
            <a:pPr marL="285750" indent="-285750">
              <a:buFont typeface="Arial" panose="020B0604020202020204" pitchFamily="34" charset="0"/>
              <a:buChar char="•"/>
            </a:pPr>
            <a:r>
              <a:rPr lang="en-US" sz="2000" dirty="0">
                <a:latin typeface="Tw Cen MT" panose="020B0602020104020603" pitchFamily="34" charset="0"/>
              </a:rPr>
              <a:t> Include emergency provisions of water treatment chemicals, water- quality testing equipment, standby power generators, and materials and supplies for emergency prefiltration, storage and sedimentation as part of emergency stocks. </a:t>
            </a:r>
          </a:p>
          <a:p>
            <a:pPr marL="285750" indent="-285750">
              <a:buFont typeface="Arial" panose="020B0604020202020204" pitchFamily="34" charset="0"/>
              <a:buChar char="•"/>
            </a:pPr>
            <a:r>
              <a:rPr lang="en-US" sz="2000" dirty="0">
                <a:latin typeface="Tw Cen MT" panose="020B0602020104020603" pitchFamily="34" charset="0"/>
              </a:rPr>
              <a:t>Reinforce food safety, including handwashing stations in public places (such as marketplaces, street vendors) and at gatherings such as funerals. </a:t>
            </a:r>
          </a:p>
        </p:txBody>
      </p:sp>
      <p:pic>
        <p:nvPicPr>
          <p:cNvPr id="4" name="Picture 2">
            <a:extLst>
              <a:ext uri="{FF2B5EF4-FFF2-40B4-BE49-F238E27FC236}">
                <a16:creationId xmlns:a16="http://schemas.microsoft.com/office/drawing/2014/main" id="{53D36FBA-FE0B-D24C-B9F5-AD783ECAF6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94A0F753-D01C-470D-96D1-C3F4637F71F0}"/>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307F5F12-DFD9-4A7A-B64D-B4799F2DCBFD}"/>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25681DA3-96AC-4CA7-AA2F-704028C43B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59466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750E735-C408-4704-9A9B-64C1791D55B0}"/>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2F618620-680A-4522-B661-FDFC12538123}"/>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-10</a:t>
            </a:r>
            <a:endParaRPr lang="en-GB" sz="3200" b="1" dirty="0">
              <a:solidFill>
                <a:schemeClr val="bg1"/>
              </a:solidFill>
              <a:latin typeface="Tw Cen MT" panose="020B0602020104020603" pitchFamily="34" charset="0"/>
            </a:endParaRPr>
          </a:p>
        </p:txBody>
      </p:sp>
      <p:sp>
        <p:nvSpPr>
          <p:cNvPr id="12" name="TextBox 11"/>
          <p:cNvSpPr txBox="1"/>
          <p:nvPr/>
        </p:nvSpPr>
        <p:spPr>
          <a:xfrm>
            <a:off x="4223791" y="2172260"/>
            <a:ext cx="6969607" cy="317009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00" b="1" dirty="0">
                <a:solidFill>
                  <a:srgbClr val="0070C0"/>
                </a:solidFill>
                <a:latin typeface="Tw Cen MT" panose="020B0602020104020603" pitchFamily="34" charset="0"/>
              </a:rPr>
              <a:t>Safe and dignified burial practices </a:t>
            </a:r>
          </a:p>
          <a:p>
            <a:pPr marL="285750" indent="-285750">
              <a:buFont typeface="Arial" panose="020B0604020202020204" pitchFamily="34" charset="0"/>
              <a:buChar char="•"/>
            </a:pPr>
            <a:r>
              <a:rPr lang="en-US" sz="2000" dirty="0">
                <a:latin typeface="Tw Cen MT" panose="020B0602020104020603" pitchFamily="34" charset="0"/>
              </a:rPr>
              <a:t> Before the cholera season, prepare a simple list of the main recommendations for healthcare workers to safely prepare corpses for burial.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Train appropriate community members for safe and dignified burials. </a:t>
            </a:r>
          </a:p>
          <a:p>
            <a:pPr marL="285750" indent="-285750">
              <a:buFont typeface="Arial" panose="020B0604020202020204" pitchFamily="34" charset="0"/>
              <a:buChar char="•"/>
            </a:pPr>
            <a:r>
              <a:rPr lang="en-US" sz="2000" dirty="0">
                <a:latin typeface="Tw Cen MT" panose="020B0602020104020603" pitchFamily="34" charset="0"/>
              </a:rPr>
              <a:t>If possible, investigate local funeral practices to identify any that may </a:t>
            </a:r>
          </a:p>
          <a:p>
            <a:pPr marL="285750" indent="-285750">
              <a:buFont typeface="Arial" panose="020B0604020202020204" pitchFamily="34" charset="0"/>
              <a:buChar char="•"/>
            </a:pPr>
            <a:r>
              <a:rPr lang="en-US" sz="2000" dirty="0">
                <a:latin typeface="Tw Cen MT" panose="020B0602020104020603" pitchFamily="34" charset="0"/>
              </a:rPr>
              <a:t>transmit cholera and identify alternative practices. </a:t>
            </a:r>
          </a:p>
        </p:txBody>
      </p:sp>
      <p:pic>
        <p:nvPicPr>
          <p:cNvPr id="4" name="Picture 2">
            <a:extLst>
              <a:ext uri="{FF2B5EF4-FFF2-40B4-BE49-F238E27FC236}">
                <a16:creationId xmlns:a16="http://schemas.microsoft.com/office/drawing/2014/main" id="{C8F70B6C-C389-0649-9CF1-984D736DE0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55BF1D40-6386-44C8-8891-63C18D6D41EC}"/>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2E1BE7E4-15C3-4F03-AABE-FBE994C0DFDF}"/>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97C71282-9F6F-405A-93FD-E2315779C6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776054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8CF6C0F-8917-49DB-BC77-AC978043C86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957217F0-EE84-4F5B-9EC8-9363A26C9AD0}"/>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-11</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997575"/>
            <a:ext cx="6911599"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Vaccination with OCV </a:t>
            </a:r>
            <a:endParaRPr lang="en-US" sz="2000" dirty="0">
              <a:solidFill>
                <a:srgbClr val="0070C0"/>
              </a:solidFill>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Ensure all procedures for vaccination importation, such as registration, are completed for OCV. </a:t>
            </a:r>
          </a:p>
          <a:p>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Inform decision-makers and health staff on OCV, including how to access it and how to conduct a campaign. </a:t>
            </a:r>
          </a:p>
          <a:p>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Develop tools for a vaccination campaign such as model tally sheets and communication messages for the use of OCV to prepare for its use in the event of an outbreak or humanitarian crisis. </a:t>
            </a:r>
          </a:p>
        </p:txBody>
      </p:sp>
      <p:pic>
        <p:nvPicPr>
          <p:cNvPr id="4" name="Picture 2">
            <a:extLst>
              <a:ext uri="{FF2B5EF4-FFF2-40B4-BE49-F238E27FC236}">
                <a16:creationId xmlns:a16="http://schemas.microsoft.com/office/drawing/2014/main" id="{4E6CCB16-5CE8-C444-AF68-FEC94BC5A1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4B283C69-2150-4C5F-8F6B-E540607492A6}"/>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7938D2C8-2F46-475F-9220-A2E20EEA3567}"/>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4E87A819-CA53-4E37-9E09-FFDC031B74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1941018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4E5CFD6-6263-4260-8F8E-771381AE0D98}"/>
              </a:ext>
            </a:extLst>
          </p:cNvPr>
          <p:cNvSpPr/>
          <p:nvPr/>
        </p:nvSpPr>
        <p:spPr>
          <a:xfrm>
            <a:off x="3791744" y="523726"/>
            <a:ext cx="790626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CF4092B-97B7-405F-B377-B484A6F02A2E}"/>
              </a:ext>
            </a:extLst>
          </p:cNvPr>
          <p:cNvGrpSpPr/>
          <p:nvPr/>
        </p:nvGrpSpPr>
        <p:grpSpPr>
          <a:xfrm>
            <a:off x="721025" y="1446472"/>
            <a:ext cx="2463965" cy="4775367"/>
            <a:chOff x="653013" y="1251247"/>
            <a:chExt cx="2622709" cy="5083026"/>
          </a:xfrm>
        </p:grpSpPr>
        <p:pic>
          <p:nvPicPr>
            <p:cNvPr id="11" name="Graphic 10">
              <a:extLst>
                <a:ext uri="{FF2B5EF4-FFF2-40B4-BE49-F238E27FC236}">
                  <a16:creationId xmlns:a16="http://schemas.microsoft.com/office/drawing/2014/main" id="{A7FC448C-54D1-447A-B6FC-5AEBCC154A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3013" y="1417117"/>
              <a:ext cx="2527510" cy="4917156"/>
            </a:xfrm>
            <a:prstGeom prst="rect">
              <a:avLst/>
            </a:prstGeom>
          </p:spPr>
        </p:pic>
        <p:pic>
          <p:nvPicPr>
            <p:cNvPr id="12" name="Picture 2" descr="D:\userprofiles\moussongomoukenguea\Desktop\Afri diap.png">
              <a:extLst>
                <a:ext uri="{FF2B5EF4-FFF2-40B4-BE49-F238E27FC236}">
                  <a16:creationId xmlns:a16="http://schemas.microsoft.com/office/drawing/2014/main" id="{E7245F54-AD66-43E9-A5D4-D66BF7063E90}"/>
                </a:ext>
              </a:extLst>
            </p:cNvPr>
            <p:cNvPicPr>
              <a:picLocks noChangeAspect="1" noChangeArrowheads="1"/>
            </p:cNvPicPr>
            <p:nvPr/>
          </p:nvPicPr>
          <p:blipFill>
            <a:blip r:embed="rId5">
              <a:duotone>
                <a:prstClr val="black"/>
                <a:schemeClr val="accent5">
                  <a:tint val="45000"/>
                  <a:satMod val="400000"/>
                </a:schemeClr>
              </a:duotone>
              <a:extLst>
                <a:ext uri="{BEBA8EAE-BF5A-486C-A8C5-ECC9F3942E4B}">
                  <a14:imgProps xmlns:a14="http://schemas.microsoft.com/office/drawing/2010/main">
                    <a14:imgLayer r:embed="rId6">
                      <a14:imgEffect>
                        <a14:brightnessContrast bright="-40000"/>
                      </a14:imgEffect>
                    </a14:imgLayer>
                  </a14:imgProps>
                </a:ext>
              </a:extLst>
            </a:blip>
            <a:srcRect/>
            <a:stretch>
              <a:fillRect/>
            </a:stretch>
          </p:blipFill>
          <p:spPr bwMode="auto">
            <a:xfrm>
              <a:off x="2378785" y="1251247"/>
              <a:ext cx="896937" cy="957263"/>
            </a:xfrm>
            <a:prstGeom prst="rect">
              <a:avLst/>
            </a:prstGeom>
            <a:noFill/>
            <a:effectLst/>
          </p:spPr>
        </p:pic>
      </p:grpSp>
      <p:sp>
        <p:nvSpPr>
          <p:cNvPr id="13" name="TextBox 12">
            <a:extLst>
              <a:ext uri="{FF2B5EF4-FFF2-40B4-BE49-F238E27FC236}">
                <a16:creationId xmlns:a16="http://schemas.microsoft.com/office/drawing/2014/main" id="{C3B64787-CE53-4725-92B9-3A1A58D79C49}"/>
              </a:ext>
            </a:extLst>
          </p:cNvPr>
          <p:cNvSpPr txBox="1"/>
          <p:nvPr/>
        </p:nvSpPr>
        <p:spPr>
          <a:xfrm>
            <a:off x="3270130" y="3652020"/>
            <a:ext cx="8427883" cy="461665"/>
          </a:xfrm>
          <a:prstGeom prst="rect">
            <a:avLst/>
          </a:prstGeom>
          <a:solidFill>
            <a:srgbClr val="0070C0"/>
          </a:solidFill>
          <a:ln>
            <a:noFill/>
          </a:ln>
        </p:spPr>
        <p:txBody>
          <a:bodyPr wrap="square" anchor="ctr">
            <a:spAutoFit/>
          </a:bodyPr>
          <a:lstStyle/>
          <a:p>
            <a:r>
              <a:rPr lang="en-US" sz="2400" b="1" dirty="0">
                <a:solidFill>
                  <a:schemeClr val="bg1"/>
                </a:solidFill>
                <a:latin typeface="Tw Cen MT" panose="020B0602020104020603" pitchFamily="34" charset="0"/>
              </a:rPr>
              <a:t>Recommendations for improved preparedness</a:t>
            </a:r>
          </a:p>
        </p:txBody>
      </p:sp>
      <p:sp>
        <p:nvSpPr>
          <p:cNvPr id="14" name="TextBox 13">
            <a:extLst>
              <a:ext uri="{FF2B5EF4-FFF2-40B4-BE49-F238E27FC236}">
                <a16:creationId xmlns:a16="http://schemas.microsoft.com/office/drawing/2014/main" id="{9448CC32-1918-489D-8191-0AE1265B77AB}"/>
              </a:ext>
            </a:extLst>
          </p:cNvPr>
          <p:cNvSpPr txBox="1"/>
          <p:nvPr/>
        </p:nvSpPr>
        <p:spPr>
          <a:xfrm>
            <a:off x="3270130" y="3000245"/>
            <a:ext cx="8427883" cy="461665"/>
          </a:xfrm>
          <a:prstGeom prst="rect">
            <a:avLst/>
          </a:prstGeom>
          <a:solidFill>
            <a:srgbClr val="F18410"/>
          </a:solidFill>
        </p:spPr>
        <p:txBody>
          <a:bodyPr wrap="square" anchor="ctr">
            <a:spAutoFit/>
          </a:bodyPr>
          <a:lstStyle/>
          <a:p>
            <a:r>
              <a:rPr lang="en-US" sz="2400" b="1" dirty="0">
                <a:solidFill>
                  <a:schemeClr val="bg1"/>
                </a:solidFill>
                <a:latin typeface="Tw Cen MT" panose="020B0602020104020603" pitchFamily="34" charset="0"/>
              </a:rPr>
              <a:t>Preparedness plans </a:t>
            </a:r>
          </a:p>
        </p:txBody>
      </p:sp>
      <p:sp>
        <p:nvSpPr>
          <p:cNvPr id="16" name="TextBox 15">
            <a:extLst>
              <a:ext uri="{FF2B5EF4-FFF2-40B4-BE49-F238E27FC236}">
                <a16:creationId xmlns:a16="http://schemas.microsoft.com/office/drawing/2014/main" id="{9430DF64-A134-4D91-828D-52DE8CCF93B4}"/>
              </a:ext>
            </a:extLst>
          </p:cNvPr>
          <p:cNvSpPr txBox="1"/>
          <p:nvPr/>
        </p:nvSpPr>
        <p:spPr>
          <a:xfrm>
            <a:off x="3270130" y="4296389"/>
            <a:ext cx="8427883" cy="461665"/>
          </a:xfrm>
          <a:prstGeom prst="rect">
            <a:avLst/>
          </a:prstGeom>
          <a:solidFill>
            <a:srgbClr val="FFC000"/>
          </a:solidFill>
        </p:spPr>
        <p:txBody>
          <a:bodyPr wrap="square" anchor="ctr">
            <a:spAutoFit/>
          </a:bodyPr>
          <a:lstStyle/>
          <a:p>
            <a:r>
              <a:rPr lang="en-US" sz="2400" b="1" dirty="0">
                <a:latin typeface="Tw Cen MT" panose="020B0602020104020603" pitchFamily="34" charset="0"/>
              </a:rPr>
              <a:t>Long-term interventions </a:t>
            </a:r>
            <a:endParaRPr lang="en-US" sz="3600" b="1" dirty="0">
              <a:latin typeface="Tw Cen MT" panose="020B0602020104020603" pitchFamily="34" charset="0"/>
            </a:endParaRPr>
          </a:p>
        </p:txBody>
      </p:sp>
      <p:sp>
        <p:nvSpPr>
          <p:cNvPr id="18" name="Title 1">
            <a:extLst>
              <a:ext uri="{FF2B5EF4-FFF2-40B4-BE49-F238E27FC236}">
                <a16:creationId xmlns:a16="http://schemas.microsoft.com/office/drawing/2014/main" id="{FB0C8132-EEF0-45FA-8363-B83C9066F70A}"/>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Contents </a:t>
            </a:r>
            <a:endParaRPr lang="en-US" sz="3200" dirty="0">
              <a:solidFill>
                <a:schemeClr val="bg1"/>
              </a:solidFill>
              <a:latin typeface="Tw Cen MT" panose="020B0602020104020603" pitchFamily="34" charset="0"/>
            </a:endParaRPr>
          </a:p>
        </p:txBody>
      </p:sp>
      <p:sp>
        <p:nvSpPr>
          <p:cNvPr id="19" name="Rectangle 2">
            <a:extLst>
              <a:ext uri="{FF2B5EF4-FFF2-40B4-BE49-F238E27FC236}">
                <a16:creationId xmlns:a16="http://schemas.microsoft.com/office/drawing/2014/main" id="{A47CA7A5-3865-430A-9267-0C6C0CA5310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sp>
        <p:nvSpPr>
          <p:cNvPr id="5" name="Slide Number Placeholder 4">
            <a:extLst>
              <a:ext uri="{FF2B5EF4-FFF2-40B4-BE49-F238E27FC236}">
                <a16:creationId xmlns:a16="http://schemas.microsoft.com/office/drawing/2014/main" id="{78CE27DD-82E3-4EEB-9990-ED77A8C0E3B5}"/>
              </a:ext>
            </a:extLst>
          </p:cNvPr>
          <p:cNvSpPr>
            <a:spLocks noGrp="1"/>
          </p:cNvSpPr>
          <p:nvPr>
            <p:ph type="sldNum" sz="quarter" idx="12"/>
          </p:nvPr>
        </p:nvSpPr>
        <p:spPr/>
        <p:txBody>
          <a:bodyPr/>
          <a:lstStyle/>
          <a:p>
            <a:pPr defTabSz="912788">
              <a:defRPr/>
            </a:pPr>
            <a:fld id="{7698B45C-09C7-497B-9261-07F290CB2D4C}" type="slidenum">
              <a:rPr lang="en-US">
                <a:solidFill>
                  <a:prstClr val="white"/>
                </a:solidFill>
                <a:cs typeface="Arial"/>
              </a:rPr>
              <a:pPr defTabSz="912788">
                <a:defRPr/>
              </a:pPr>
              <a:t>2</a:t>
            </a:fld>
            <a:endParaRPr lang="en-US" dirty="0">
              <a:solidFill>
                <a:prstClr val="white"/>
              </a:solidFill>
              <a:cs typeface="Arial"/>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7" name="Picture 2">
            <a:extLst>
              <a:ext uri="{FF2B5EF4-FFF2-40B4-BE49-F238E27FC236}">
                <a16:creationId xmlns:a16="http://schemas.microsoft.com/office/drawing/2014/main" id="{09FD755B-7F33-AE4D-B4C0-2F3FD58C0E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86073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572473F-2CDC-40A4-9A5F-5D85C55A72FB}"/>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02C0141D-BFE8-431E-AD86-E42D8AA4D044}"/>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-12</a:t>
            </a:r>
            <a:br>
              <a:rPr lang="en-US" sz="3200" b="1" dirty="0">
                <a:solidFill>
                  <a:schemeClr val="bg1"/>
                </a:solidFill>
                <a:latin typeface="Tw Cen MT" panose="020B0602020104020603" pitchFamily="34" charset="0"/>
              </a:rPr>
            </a:br>
            <a:r>
              <a:rPr lang="en-US" sz="3200" b="1" dirty="0">
                <a:solidFill>
                  <a:schemeClr val="bg1"/>
                </a:solidFill>
                <a:latin typeface="Tw Cen MT" panose="020B0602020104020603" pitchFamily="34" charset="0"/>
              </a:rPr>
              <a:t>Long-term interventions </a:t>
            </a:r>
            <a:endParaRPr lang="en-GB" sz="3200" b="1" dirty="0">
              <a:solidFill>
                <a:schemeClr val="bg1"/>
              </a:solidFill>
              <a:latin typeface="Tw Cen MT" panose="020B0602020104020603" pitchFamily="34" charset="0"/>
            </a:endParaRPr>
          </a:p>
        </p:txBody>
      </p:sp>
      <p:sp>
        <p:nvSpPr>
          <p:cNvPr id="12" name="TextBox 11"/>
          <p:cNvSpPr txBox="1"/>
          <p:nvPr/>
        </p:nvSpPr>
        <p:spPr>
          <a:xfrm>
            <a:off x="4439815" y="1756711"/>
            <a:ext cx="6753583" cy="440120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Long-term interventions </a:t>
            </a:r>
            <a:endParaRPr lang="en-US" sz="2000" dirty="0">
              <a:solidFill>
                <a:srgbClr val="0070C0"/>
              </a:solidFill>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 In many countries, cholera occurs seasonally and in limited areas (hotspots). Comprehensive and multisectoral interventions targeted at these hotspots should lead to long-term control and even elimination of cholera.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Long-term measures to control cholera and other </a:t>
            </a:r>
            <a:r>
              <a:rPr lang="en-US" sz="2000" dirty="0" err="1">
                <a:latin typeface="Tw Cen MT" panose="020B0602020104020603" pitchFamily="34" charset="0"/>
              </a:rPr>
              <a:t>diarrhoeal</a:t>
            </a:r>
            <a:r>
              <a:rPr lang="en-US" sz="2000" dirty="0">
                <a:latin typeface="Tw Cen MT" panose="020B0602020104020603" pitchFamily="34" charset="0"/>
              </a:rPr>
              <a:t> diseases should focus on sustainable improvements in water supply, sanitation, food safety and community awareness of preventive measures. </a:t>
            </a:r>
          </a:p>
          <a:p>
            <a:pPr marL="285750" indent="-285750">
              <a:buFont typeface="Arial" panose="020B0604020202020204" pitchFamily="34" charset="0"/>
              <a:buChar char="•"/>
            </a:pPr>
            <a:endParaRPr lang="en-US" sz="2000" dirty="0">
              <a:latin typeface="Tw Cen MT" panose="020B0602020104020603" pitchFamily="34" charset="0"/>
            </a:endParaRPr>
          </a:p>
          <a:p>
            <a:pPr marL="285750" indent="-285750">
              <a:buFont typeface="Arial" panose="020B0604020202020204" pitchFamily="34" charset="0"/>
              <a:buChar char="•"/>
            </a:pPr>
            <a:r>
              <a:rPr lang="en-US" sz="2000" dirty="0">
                <a:latin typeface="Tw Cen MT" panose="020B0602020104020603" pitchFamily="34" charset="0"/>
              </a:rPr>
              <a:t>Cholera-endemic countries or countries experiencing recurrent cholera outbreaks should consider cholera as a high-priority public health problem and develop and implement NCPs. </a:t>
            </a:r>
          </a:p>
        </p:txBody>
      </p:sp>
      <p:pic>
        <p:nvPicPr>
          <p:cNvPr id="4" name="Picture 2">
            <a:extLst>
              <a:ext uri="{FF2B5EF4-FFF2-40B4-BE49-F238E27FC236}">
                <a16:creationId xmlns:a16="http://schemas.microsoft.com/office/drawing/2014/main" id="{D87D7FF2-9858-A443-90A3-9E34B3186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3A1A80C8-E549-48FA-9462-D3FCDD5E6DE6}"/>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C5EE36CD-E23F-4FF1-A336-63A7BAB214E5}"/>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F13C7418-0430-4E2B-B273-80D7E789C03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116487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CE431B5-4362-4108-B178-9D6AB22AF042}"/>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4295800" y="2063218"/>
            <a:ext cx="6897599"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latin typeface="Tw Cen MT" panose="020B0602020104020603" pitchFamily="34" charset="0"/>
              </a:rPr>
              <a:t>NCPs should include a multidisciplinary approach to ensure that long-term interventions are complementary and implemented in synergy. </a:t>
            </a:r>
          </a:p>
          <a:p>
            <a:pPr marL="342900" indent="-342900">
              <a:buFont typeface="Arial" panose="020B0604020202020204" pitchFamily="34" charset="0"/>
              <a:buChar char="•"/>
            </a:pPr>
            <a:r>
              <a:rPr lang="en-US" sz="2000" dirty="0">
                <a:latin typeface="Tw Cen MT" panose="020B0602020104020603" pitchFamily="34" charset="0"/>
              </a:rPr>
              <a:t>Interventions should target identified cholera hotspots throughout the country and should focus on: </a:t>
            </a:r>
          </a:p>
          <a:p>
            <a:endParaRPr lang="en-US" sz="2000" dirty="0">
              <a:latin typeface="Tw Cen MT" panose="020B0602020104020603" pitchFamily="34" charset="0"/>
            </a:endParaRPr>
          </a:p>
          <a:p>
            <a:r>
              <a:rPr lang="en-US" sz="2000" b="1" dirty="0">
                <a:latin typeface="Tw Cen MT" panose="020B0602020104020603" pitchFamily="34" charset="0"/>
              </a:rPr>
              <a:t>—  </a:t>
            </a:r>
            <a:r>
              <a:rPr lang="en-US" sz="2000" dirty="0" err="1">
                <a:latin typeface="Tw Cen MT" panose="020B0602020104020603" pitchFamily="34" charset="0"/>
              </a:rPr>
              <a:t>WaSH</a:t>
            </a:r>
            <a:r>
              <a:rPr lang="en-US" sz="2000" dirty="0">
                <a:latin typeface="Tw Cen MT" panose="020B0602020104020603" pitchFamily="34" charset="0"/>
              </a:rPr>
              <a:t> – implementation of adapted, long-term, sustainable </a:t>
            </a:r>
            <a:r>
              <a:rPr lang="en-US" sz="2000" dirty="0" err="1">
                <a:latin typeface="Tw Cen MT" panose="020B0602020104020603" pitchFamily="34" charset="0"/>
              </a:rPr>
              <a:t>WaSH</a:t>
            </a:r>
            <a:r>
              <a:rPr lang="en-US" sz="2000" dirty="0">
                <a:latin typeface="Tw Cen MT" panose="020B0602020104020603" pitchFamily="34" charset="0"/>
              </a:rPr>
              <a:t> solutions for the population most at risk of cholera; </a:t>
            </a:r>
          </a:p>
          <a:p>
            <a:endParaRPr lang="en-US" sz="2000" dirty="0">
              <a:latin typeface="Tw Cen MT" panose="020B0602020104020603" pitchFamily="34" charset="0"/>
            </a:endParaRPr>
          </a:p>
          <a:p>
            <a:r>
              <a:rPr lang="en-US" sz="2000" b="1" dirty="0">
                <a:latin typeface="Tw Cen MT" panose="020B0602020104020603" pitchFamily="34" charset="0"/>
              </a:rPr>
              <a:t>—  </a:t>
            </a:r>
            <a:r>
              <a:rPr lang="en-US" sz="2000" dirty="0">
                <a:latin typeface="Tw Cen MT" panose="020B0602020104020603" pitchFamily="34" charset="0"/>
              </a:rPr>
              <a:t>surveillance and reporting – effective routine surveillance and laboratory capacity at peripheral levels to confirm suspected cases, inform the response and track progress towards elimination; </a:t>
            </a:r>
          </a:p>
        </p:txBody>
      </p:sp>
      <p:pic>
        <p:nvPicPr>
          <p:cNvPr id="4" name="Picture 2">
            <a:extLst>
              <a:ext uri="{FF2B5EF4-FFF2-40B4-BE49-F238E27FC236}">
                <a16:creationId xmlns:a16="http://schemas.microsoft.com/office/drawing/2014/main" id="{AF0781DF-EF1A-F14A-9D10-60DE32CB01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9D65C801-3806-4FC7-8F7F-D29181DF151A}"/>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-12</a:t>
            </a:r>
            <a:br>
              <a:rPr lang="en-US" sz="3200" b="1" dirty="0">
                <a:solidFill>
                  <a:schemeClr val="bg1"/>
                </a:solidFill>
                <a:latin typeface="Tw Cen MT" panose="020B0602020104020603" pitchFamily="34" charset="0"/>
              </a:rPr>
            </a:br>
            <a:r>
              <a:rPr lang="en-US" sz="3200" b="1" dirty="0">
                <a:solidFill>
                  <a:schemeClr val="bg1"/>
                </a:solidFill>
                <a:latin typeface="Tw Cen MT" panose="020B0602020104020603" pitchFamily="34" charset="0"/>
              </a:rPr>
              <a:t>Long-term interventions  continuation</a:t>
            </a:r>
            <a:endParaRPr lang="en-GB" sz="3200" b="1" dirty="0">
              <a:solidFill>
                <a:schemeClr val="bg1"/>
              </a:solidFill>
              <a:latin typeface="Tw Cen MT" panose="020B0602020104020603" pitchFamily="34" charset="0"/>
            </a:endParaRPr>
          </a:p>
        </p:txBody>
      </p:sp>
      <p:grpSp>
        <p:nvGrpSpPr>
          <p:cNvPr id="11" name="Group 10">
            <a:extLst>
              <a:ext uri="{FF2B5EF4-FFF2-40B4-BE49-F238E27FC236}">
                <a16:creationId xmlns:a16="http://schemas.microsoft.com/office/drawing/2014/main" id="{52E204E3-401D-481D-94CF-14CA8F45D6C7}"/>
              </a:ext>
            </a:extLst>
          </p:cNvPr>
          <p:cNvGrpSpPr/>
          <p:nvPr/>
        </p:nvGrpSpPr>
        <p:grpSpPr>
          <a:xfrm>
            <a:off x="1046254" y="2259883"/>
            <a:ext cx="3017746" cy="3017746"/>
            <a:chOff x="1046254" y="2259883"/>
            <a:chExt cx="3017746" cy="3017746"/>
          </a:xfrm>
        </p:grpSpPr>
        <p:sp>
          <p:nvSpPr>
            <p:cNvPr id="13" name="Oval 12">
              <a:extLst>
                <a:ext uri="{FF2B5EF4-FFF2-40B4-BE49-F238E27FC236}">
                  <a16:creationId xmlns:a16="http://schemas.microsoft.com/office/drawing/2014/main" id="{1F075259-C380-4E3A-90A9-19AE69E6714B}"/>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B22C69FA-AD83-41D8-84D5-1DE2348129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4279043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77094A-8225-4F17-8BE0-D72A7C5F867A}"/>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57CF63ED-3A2A-47CC-B867-30FECABA3AAD}"/>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-13</a:t>
            </a:r>
            <a:br>
              <a:rPr lang="en-US" sz="3200" b="1" dirty="0">
                <a:solidFill>
                  <a:schemeClr val="bg1"/>
                </a:solidFill>
                <a:latin typeface="Tw Cen MT" panose="020B0602020104020603" pitchFamily="34" charset="0"/>
              </a:rPr>
            </a:br>
            <a:r>
              <a:rPr lang="en-US" sz="3600" b="1" dirty="0">
                <a:solidFill>
                  <a:schemeClr val="bg1"/>
                </a:solidFill>
                <a:latin typeface="Tw Cen MT" panose="020B0602020104020603" pitchFamily="34" charset="0"/>
              </a:rPr>
              <a:t>Long-term interventions  continuation</a:t>
            </a:r>
            <a:endParaRPr lang="en-GB" sz="3200" b="1" dirty="0">
              <a:solidFill>
                <a:schemeClr val="bg1"/>
              </a:solidFill>
              <a:latin typeface="Tw Cen MT" panose="020B0602020104020603" pitchFamily="34" charset="0"/>
            </a:endParaRPr>
          </a:p>
        </p:txBody>
      </p:sp>
      <p:sp>
        <p:nvSpPr>
          <p:cNvPr id="12" name="TextBox 11"/>
          <p:cNvSpPr txBox="1"/>
          <p:nvPr/>
        </p:nvSpPr>
        <p:spPr>
          <a:xfrm>
            <a:off x="4223792" y="1927564"/>
            <a:ext cx="6969607"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healthcare system strengthening </a:t>
            </a:r>
            <a:r>
              <a:rPr lang="en-US" sz="2000" b="1" dirty="0">
                <a:latin typeface="Tw Cen MT" panose="020B0602020104020603" pitchFamily="34" charset="0"/>
              </a:rPr>
              <a:t>– enhanced readiness for cholera outbreaks through capacity-building for staff, pre-positioning of resources and supplies for diagnosis, patient care and emergency </a:t>
            </a:r>
            <a:r>
              <a:rPr lang="en-US" sz="2000" b="1" dirty="0" err="1">
                <a:latin typeface="Tw Cen MT" panose="020B0602020104020603" pitchFamily="34" charset="0"/>
              </a:rPr>
              <a:t>WaSH</a:t>
            </a:r>
            <a:r>
              <a:rPr lang="en-US" sz="2000" b="1" dirty="0">
                <a:latin typeface="Tw Cen MT" panose="020B0602020104020603" pitchFamily="34" charset="0"/>
              </a:rPr>
              <a:t> interventions; </a:t>
            </a:r>
          </a:p>
          <a:p>
            <a:pPr lvl="1"/>
            <a:r>
              <a:rPr lang="en-US" sz="2000" b="1" dirty="0">
                <a:latin typeface="Tw Cen MT" panose="020B0602020104020603" pitchFamily="34" charset="0"/>
              </a:rPr>
              <a:t>—  </a:t>
            </a:r>
            <a:r>
              <a:rPr lang="en-US" sz="2000" dirty="0">
                <a:latin typeface="Tw Cen MT" panose="020B0602020104020603" pitchFamily="34" charset="0"/>
              </a:rPr>
              <a:t>use of OCV – large-scale vaccination to immediately reduce disease burden while long-term cholera control measures are put in place; </a:t>
            </a:r>
          </a:p>
          <a:p>
            <a:pPr lvl="1"/>
            <a:r>
              <a:rPr lang="en-US" sz="2000" b="1" dirty="0">
                <a:latin typeface="Tw Cen MT" panose="020B0602020104020603" pitchFamily="34" charset="0"/>
              </a:rPr>
              <a:t>—  </a:t>
            </a:r>
            <a:r>
              <a:rPr lang="en-US" sz="2000" dirty="0">
                <a:latin typeface="Tw Cen MT" panose="020B0602020104020603" pitchFamily="34" charset="0"/>
              </a:rPr>
              <a:t>community engagement – enhanced communication on cholera control strategies, hygiene promotion, cholera risks and accessing treatment by mobilizing community leaders; and </a:t>
            </a:r>
          </a:p>
          <a:p>
            <a:pPr lvl="1"/>
            <a:r>
              <a:rPr lang="en-US" sz="2000" b="1" dirty="0">
                <a:latin typeface="Tw Cen MT" panose="020B0602020104020603" pitchFamily="34" charset="0"/>
              </a:rPr>
              <a:t>—  </a:t>
            </a:r>
            <a:r>
              <a:rPr lang="en-US" sz="2000" dirty="0">
                <a:latin typeface="Tw Cen MT" panose="020B0602020104020603" pitchFamily="34" charset="0"/>
              </a:rPr>
              <a:t>leadership and coordination – intersectoral coordination and building of a strong preparedness and response strategy. </a:t>
            </a:r>
          </a:p>
        </p:txBody>
      </p:sp>
      <p:pic>
        <p:nvPicPr>
          <p:cNvPr id="4" name="Picture 2">
            <a:extLst>
              <a:ext uri="{FF2B5EF4-FFF2-40B4-BE49-F238E27FC236}">
                <a16:creationId xmlns:a16="http://schemas.microsoft.com/office/drawing/2014/main" id="{5413A2D6-1DC1-D34A-90E9-6A2952D8F1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F62D6197-9420-4B25-AB27-6222C69B834E}"/>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707C0643-1342-4571-B182-C1C89ADB7BDF}"/>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CD6F682D-49BC-432F-9E52-33465A3152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2283276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BFC3E1-B688-6446-BD24-92D5C42BC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9FC141BC-8DAE-4029-B880-8BE208EFC6A2}"/>
              </a:ext>
            </a:extLst>
          </p:cNvPr>
          <p:cNvSpPr>
            <a:spLocks noGrp="1"/>
          </p:cNvSpPr>
          <p:nvPr>
            <p:ph type="ctrTitle"/>
          </p:nvPr>
        </p:nvSpPr>
        <p:spPr/>
        <p:txBody>
          <a:bodyPr/>
          <a:lstStyle/>
          <a:p>
            <a:endParaRPr lang="en-US"/>
          </a:p>
        </p:txBody>
      </p:sp>
      <p:pic>
        <p:nvPicPr>
          <p:cNvPr id="7" name="Picture 6">
            <a:extLst>
              <a:ext uri="{FF2B5EF4-FFF2-40B4-BE49-F238E27FC236}">
                <a16:creationId xmlns:a16="http://schemas.microsoft.com/office/drawing/2014/main" id="{6432A116-AFE6-4118-8C69-5465D2AC7E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5D04885-77C2-4FFC-A33F-3531121A55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person, people, several, crowd&#10;&#10;Description automatically generated">
            <a:extLst>
              <a:ext uri="{FF2B5EF4-FFF2-40B4-BE49-F238E27FC236}">
                <a16:creationId xmlns:a16="http://schemas.microsoft.com/office/drawing/2014/main" id="{9F1F9D11-CC96-4B39-BD45-A42323E2DD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6788" y="0"/>
            <a:ext cx="8868103" cy="6858000"/>
          </a:xfrm>
          <a:prstGeom prst="rect">
            <a:avLst/>
          </a:prstGeom>
        </p:spPr>
      </p:pic>
      <p:sp>
        <p:nvSpPr>
          <p:cNvPr id="10" name="Rectangle 9">
            <a:extLst>
              <a:ext uri="{FF2B5EF4-FFF2-40B4-BE49-F238E27FC236}">
                <a16:creationId xmlns:a16="http://schemas.microsoft.com/office/drawing/2014/main" id="{3C2A55EB-2315-4B62-B74E-4A8D117CFCD2}"/>
              </a:ext>
            </a:extLst>
          </p:cNvPr>
          <p:cNvSpPr/>
          <p:nvPr/>
        </p:nvSpPr>
        <p:spPr>
          <a:xfrm>
            <a:off x="0" y="0"/>
            <a:ext cx="3429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2">
            <a:extLst>
              <a:ext uri="{FF2B5EF4-FFF2-40B4-BE49-F238E27FC236}">
                <a16:creationId xmlns:a16="http://schemas.microsoft.com/office/drawing/2014/main" id="{1B50F4A5-498F-4941-B01C-B9B6FD5A7013}"/>
              </a:ext>
            </a:extLst>
          </p:cNvPr>
          <p:cNvSpPr txBox="1">
            <a:spLocks/>
          </p:cNvSpPr>
          <p:nvPr/>
        </p:nvSpPr>
        <p:spPr>
          <a:xfrm>
            <a:off x="8979613" y="4315145"/>
            <a:ext cx="3212387" cy="1119884"/>
          </a:xfrm>
          <a:prstGeom prst="rect">
            <a:avLst/>
          </a:prstGeom>
          <a:solidFill>
            <a:srgbClr val="00AAFF"/>
          </a:solidFill>
          <a:ln>
            <a:noFill/>
          </a:ln>
        </p:spPr>
        <p:txBody>
          <a:bodyPr vert="horz" lIns="91440" tIns="45720" rIns="91440" bIns="45720" rtlCol="0" anchor="ctr">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lnSpc>
                <a:spcPct val="80000"/>
              </a:lnSpc>
            </a:pPr>
            <a:r>
              <a:rPr lang="en-GB" sz="6000" b="1" dirty="0">
                <a:solidFill>
                  <a:schemeClr val="bg1"/>
                </a:solidFill>
                <a:latin typeface="Tw Cen MT" panose="020B0602020104020603" pitchFamily="34" charset="0"/>
              </a:rPr>
              <a:t>Thank you</a:t>
            </a:r>
            <a:endParaRPr lang="fr-FR" sz="6000" b="1" dirty="0">
              <a:solidFill>
                <a:schemeClr val="bg1"/>
              </a:solidFill>
              <a:latin typeface="Tw Cen MT" panose="020B0602020104020603" pitchFamily="34" charset="0"/>
            </a:endParaRPr>
          </a:p>
        </p:txBody>
      </p:sp>
      <p:pic>
        <p:nvPicPr>
          <p:cNvPr id="12" name="Graphic 11">
            <a:extLst>
              <a:ext uri="{FF2B5EF4-FFF2-40B4-BE49-F238E27FC236}">
                <a16:creationId xmlns:a16="http://schemas.microsoft.com/office/drawing/2014/main" id="{ACF51E22-3140-4790-9D2C-9AE76BD2AC46}"/>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17142" b="5371"/>
          <a:stretch/>
        </p:blipFill>
        <p:spPr>
          <a:xfrm>
            <a:off x="-1" y="1042522"/>
            <a:ext cx="7040911" cy="5815478"/>
          </a:xfrm>
          <a:prstGeom prst="rect">
            <a:avLst/>
          </a:prstGeom>
        </p:spPr>
      </p:pic>
      <p:pic>
        <p:nvPicPr>
          <p:cNvPr id="13" name="Picture 12" descr="Text&#10;&#10;Description automatically generated with medium confidence">
            <a:extLst>
              <a:ext uri="{FF2B5EF4-FFF2-40B4-BE49-F238E27FC236}">
                <a16:creationId xmlns:a16="http://schemas.microsoft.com/office/drawing/2014/main" id="{92E56EB1-1CB5-4766-BBE3-12423406F00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0981" y="99727"/>
            <a:ext cx="2147039" cy="881001"/>
          </a:xfrm>
          <a:prstGeom prst="rect">
            <a:avLst/>
          </a:prstGeom>
        </p:spPr>
      </p:pic>
    </p:spTree>
    <p:extLst>
      <p:ext uri="{BB962C8B-B14F-4D97-AF65-F5344CB8AC3E}">
        <p14:creationId xmlns:p14="http://schemas.microsoft.com/office/powerpoint/2010/main" val="2954079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F78F63B-C122-4247-BB76-0B604E696232}"/>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11312B7A-DB7B-4EAF-88C7-B9BD27B07762}"/>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Preparedness plans-1 </a:t>
            </a:r>
            <a:endParaRPr lang="en-GB" sz="3200" b="1" dirty="0">
              <a:solidFill>
                <a:schemeClr val="bg1"/>
              </a:solidFill>
              <a:latin typeface="Tw Cen MT" panose="020B0602020104020603" pitchFamily="34" charset="0"/>
            </a:endParaRPr>
          </a:p>
        </p:txBody>
      </p:sp>
      <p:sp>
        <p:nvSpPr>
          <p:cNvPr id="12" name="TextBox 11"/>
          <p:cNvSpPr txBox="1"/>
          <p:nvPr/>
        </p:nvSpPr>
        <p:spPr>
          <a:xfrm>
            <a:off x="4789799" y="1377305"/>
            <a:ext cx="6403600" cy="470898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b="1" dirty="0">
                <a:solidFill>
                  <a:srgbClr val="0070C0"/>
                </a:solidFill>
                <a:latin typeface="Tw Cen MT" panose="020B0602020104020603" pitchFamily="34" charset="0"/>
              </a:rPr>
              <a:t>Preparedness is the process of ensuring readiness </a:t>
            </a:r>
            <a:r>
              <a:rPr lang="en-US" sz="2000" dirty="0">
                <a:latin typeface="Tw Cen MT" panose="020B0602020104020603" pitchFamily="34" charset="0"/>
              </a:rPr>
              <a:t>for a cholera outbreak in advance so that the response will be more effective. </a:t>
            </a:r>
          </a:p>
          <a:p>
            <a:r>
              <a:rPr lang="en-US" sz="2000" dirty="0">
                <a:latin typeface="Tw Cen MT" panose="020B0602020104020603" pitchFamily="34" charset="0"/>
              </a:rPr>
              <a:t>Preparedness can lead to a faster, more efficient response, reducing both morbidity and mortality. </a:t>
            </a:r>
          </a:p>
          <a:p>
            <a:r>
              <a:rPr lang="en-US" sz="2000" dirty="0">
                <a:latin typeface="Tw Cen MT" panose="020B0602020104020603" pitchFamily="34" charset="0"/>
              </a:rPr>
              <a:t>A preparedness plan identifies the steps required to prepare for</a:t>
            </a:r>
            <a:br>
              <a:rPr lang="en-US" sz="2000" dirty="0">
                <a:latin typeface="Tw Cen MT" panose="020B0602020104020603" pitchFamily="34" charset="0"/>
              </a:rPr>
            </a:br>
            <a:r>
              <a:rPr lang="en-US" sz="2000" dirty="0">
                <a:latin typeface="Tw Cen MT" panose="020B0602020104020603" pitchFamily="34" charset="0"/>
              </a:rPr>
              <a:t>a cholera outbreak, including gap analysis and capacity-building activities, pre-positioning of supplies, adapting and pre-positioning of IEC materials,</a:t>
            </a:r>
          </a:p>
          <a:p>
            <a:endParaRPr lang="en-US" sz="2000" dirty="0">
              <a:latin typeface="Tw Cen MT" panose="020B0602020104020603" pitchFamily="34" charset="0"/>
            </a:endParaRPr>
          </a:p>
          <a:p>
            <a:r>
              <a:rPr lang="en-US" sz="2000" dirty="0">
                <a:latin typeface="Tw Cen MT" panose="020B0602020104020603" pitchFamily="34" charset="0"/>
              </a:rPr>
              <a:t>identification of partners and pre-defined agreements for response implementation and coordination. If a preparedness and response plan already exists, review the plan and update it regularly. </a:t>
            </a:r>
          </a:p>
        </p:txBody>
      </p:sp>
      <p:pic>
        <p:nvPicPr>
          <p:cNvPr id="4" name="Picture 2">
            <a:extLst>
              <a:ext uri="{FF2B5EF4-FFF2-40B4-BE49-F238E27FC236}">
                <a16:creationId xmlns:a16="http://schemas.microsoft.com/office/drawing/2014/main" id="{F64EEB9C-49DD-5E40-8BEC-E8A45661C7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10" name="Graphic 9">
            <a:extLst>
              <a:ext uri="{FF2B5EF4-FFF2-40B4-BE49-F238E27FC236}">
                <a16:creationId xmlns:a16="http://schemas.microsoft.com/office/drawing/2014/main" id="{1A51D3F6-B041-4110-8989-24A3A806ED9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8290" y="1543459"/>
            <a:ext cx="4572000" cy="4114800"/>
          </a:xfrm>
          <a:prstGeom prst="rect">
            <a:avLst/>
          </a:prstGeom>
        </p:spPr>
      </p:pic>
    </p:spTree>
    <p:extLst>
      <p:ext uri="{BB962C8B-B14F-4D97-AF65-F5344CB8AC3E}">
        <p14:creationId xmlns:p14="http://schemas.microsoft.com/office/powerpoint/2010/main" val="3854569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2073FEC-E21A-4D1C-99B5-07FAE5567E1C}"/>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425A9DA-DE48-438E-9FAC-A9FB8E2259B2}"/>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Preparedness plans-2 </a:t>
            </a:r>
            <a:endParaRPr lang="en-GB" sz="3200" b="1" dirty="0">
              <a:solidFill>
                <a:schemeClr val="bg1"/>
              </a:solidFill>
              <a:latin typeface="Tw Cen MT" panose="020B0602020104020603" pitchFamily="34" charset="0"/>
            </a:endParaRPr>
          </a:p>
        </p:txBody>
      </p:sp>
      <p:sp>
        <p:nvSpPr>
          <p:cNvPr id="12" name="TextBox 11"/>
          <p:cNvSpPr txBox="1"/>
          <p:nvPr/>
        </p:nvSpPr>
        <p:spPr>
          <a:xfrm>
            <a:off x="4780290" y="1293128"/>
            <a:ext cx="6413108" cy="501675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When an outbreak is over, a retrospective evaluation </a:t>
            </a:r>
            <a:r>
              <a:rPr lang="en-US" sz="2000" dirty="0">
                <a:latin typeface="Tw Cen MT" panose="020B0602020104020603" pitchFamily="34" charset="0"/>
              </a:rPr>
              <a:t>is essential to pinpoint </a:t>
            </a:r>
            <a:r>
              <a:rPr lang="en-US" sz="2000" b="1" dirty="0">
                <a:solidFill>
                  <a:srgbClr val="0070C0"/>
                </a:solidFill>
                <a:latin typeface="Tw Cen MT" panose="020B0602020104020603" pitchFamily="34" charset="0"/>
              </a:rPr>
              <a:t>strengths and weaknesses of the response </a:t>
            </a:r>
            <a:r>
              <a:rPr lang="en-US" sz="2000" dirty="0">
                <a:latin typeface="Tw Cen MT" panose="020B0602020104020603" pitchFamily="34" charset="0"/>
              </a:rPr>
              <a:t>in order to help improve preparedness for and response to future outbreaks. </a:t>
            </a:r>
          </a:p>
          <a:p>
            <a:endParaRPr lang="en-US" sz="2000" dirty="0">
              <a:latin typeface="Tw Cen MT" panose="020B0602020104020603" pitchFamily="34" charset="0"/>
            </a:endParaRPr>
          </a:p>
          <a:p>
            <a:r>
              <a:rPr lang="en-US" sz="2000" dirty="0">
                <a:latin typeface="Tw Cen MT" panose="020B0602020104020603" pitchFamily="34" charset="0"/>
              </a:rPr>
              <a:t>In countries where cholera outbreaks occur regularly, in addition to outbreak preparedness and response, </a:t>
            </a:r>
            <a:r>
              <a:rPr lang="en-US" sz="2000" b="1" dirty="0">
                <a:solidFill>
                  <a:srgbClr val="0070C0"/>
                </a:solidFill>
                <a:latin typeface="Tw Cen MT" panose="020B0602020104020603" pitchFamily="34" charset="0"/>
              </a:rPr>
              <a:t>long-term cholera control and elimination should be a priority.</a:t>
            </a:r>
            <a:r>
              <a:rPr lang="en-US" sz="2000" dirty="0">
                <a:solidFill>
                  <a:srgbClr val="0070C0"/>
                </a:solidFill>
                <a:latin typeface="Tw Cen MT" panose="020B0602020104020603" pitchFamily="34" charset="0"/>
              </a:rPr>
              <a:t> </a:t>
            </a:r>
            <a:r>
              <a:rPr lang="en-US" sz="2000" dirty="0">
                <a:latin typeface="Tw Cen MT" panose="020B0602020104020603" pitchFamily="34" charset="0"/>
              </a:rPr>
              <a:t>If not already initiated, outbreaks provide a good opportunity to initiate this type of discussion. </a:t>
            </a:r>
          </a:p>
          <a:p>
            <a:endParaRPr lang="en-US" sz="2000" dirty="0">
              <a:latin typeface="Tw Cen MT" panose="020B0602020104020603" pitchFamily="34" charset="0"/>
            </a:endParaRPr>
          </a:p>
          <a:p>
            <a:r>
              <a:rPr lang="en-US" sz="2000" dirty="0">
                <a:latin typeface="Tw Cen MT" panose="020B0602020104020603" pitchFamily="34" charset="0"/>
              </a:rPr>
              <a:t>Many </a:t>
            </a:r>
            <a:r>
              <a:rPr lang="en-US" sz="2000" dirty="0" err="1">
                <a:latin typeface="Tw Cen MT" panose="020B0602020104020603" pitchFamily="34" charset="0"/>
              </a:rPr>
              <a:t>programmes</a:t>
            </a:r>
            <a:r>
              <a:rPr lang="en-US" sz="2000" dirty="0">
                <a:latin typeface="Tw Cen MT" panose="020B0602020104020603" pitchFamily="34" charset="0"/>
              </a:rPr>
              <a:t> and activities that are part of preparedness planning will contribute to longer-term efforts. National cholera control and elimination plans (NCPs) should be developed in line with GTFCC’s Ending Cholera: A Global Roadmap to 2030. </a:t>
            </a:r>
          </a:p>
        </p:txBody>
      </p:sp>
      <p:pic>
        <p:nvPicPr>
          <p:cNvPr id="4" name="Picture 2">
            <a:extLst>
              <a:ext uri="{FF2B5EF4-FFF2-40B4-BE49-F238E27FC236}">
                <a16:creationId xmlns:a16="http://schemas.microsoft.com/office/drawing/2014/main" id="{A6CAFFF9-1C9F-E045-A825-B044043A3E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10" name="Graphic 9">
            <a:extLst>
              <a:ext uri="{FF2B5EF4-FFF2-40B4-BE49-F238E27FC236}">
                <a16:creationId xmlns:a16="http://schemas.microsoft.com/office/drawing/2014/main" id="{215E258D-3EDF-4C2E-B3B8-4A4F23B31D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8290" y="1543459"/>
            <a:ext cx="4572000" cy="4114800"/>
          </a:xfrm>
          <a:prstGeom prst="rect">
            <a:avLst/>
          </a:prstGeom>
        </p:spPr>
      </p:pic>
    </p:spTree>
    <p:extLst>
      <p:ext uri="{BB962C8B-B14F-4D97-AF65-F5344CB8AC3E}">
        <p14:creationId xmlns:p14="http://schemas.microsoft.com/office/powerpoint/2010/main" val="3489209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C70323E-A725-4750-A1DC-D8D15606C37C}"/>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A21983CA-31F2-401F-9F10-71C7E3FFBA19}"/>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Preparedness plans-3</a:t>
            </a:r>
            <a:endParaRPr lang="en-GB" sz="3200" b="1" dirty="0">
              <a:solidFill>
                <a:schemeClr val="bg1"/>
              </a:solidFill>
              <a:latin typeface="Tw Cen MT" panose="020B0602020104020603" pitchFamily="34" charset="0"/>
            </a:endParaRPr>
          </a:p>
        </p:txBody>
      </p:sp>
      <p:sp>
        <p:nvSpPr>
          <p:cNvPr id="12" name="TextBox 11"/>
          <p:cNvSpPr txBox="1"/>
          <p:nvPr/>
        </p:nvSpPr>
        <p:spPr>
          <a:xfrm>
            <a:off x="4583832" y="1045722"/>
            <a:ext cx="7056784" cy="532453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00" dirty="0">
                <a:latin typeface="Tw Cen MT" panose="020B0602020104020603" pitchFamily="34" charset="0"/>
              </a:rPr>
              <a:t>Preparedness activities include the following: </a:t>
            </a:r>
          </a:p>
          <a:p>
            <a:pPr marL="342900" indent="-342900">
              <a:buFont typeface="Arial" panose="020B0604020202020204" pitchFamily="34" charset="0"/>
              <a:buChar char="•"/>
            </a:pPr>
            <a:r>
              <a:rPr lang="en-US" sz="2000" b="1" dirty="0">
                <a:solidFill>
                  <a:srgbClr val="0070C0"/>
                </a:solidFill>
                <a:latin typeface="Tw Cen MT" panose="020B0602020104020603" pitchFamily="34" charset="0"/>
              </a:rPr>
              <a:t>Reinforce surveillance and ensure reporting on cholera</a:t>
            </a:r>
            <a:r>
              <a:rPr lang="en-US" sz="2000" dirty="0">
                <a:solidFill>
                  <a:srgbClr val="0070C0"/>
                </a:solidFill>
                <a:latin typeface="Tw Cen MT" panose="020B0602020104020603" pitchFamily="34" charset="0"/>
              </a:rPr>
              <a:t>, including </a:t>
            </a:r>
            <a:r>
              <a:rPr lang="en-US" sz="2000" dirty="0">
                <a:latin typeface="Tw Cen MT" panose="020B0602020104020603" pitchFamily="34" charset="0"/>
              </a:rPr>
              <a:t>zero reporting</a:t>
            </a:r>
          </a:p>
          <a:p>
            <a:pPr marL="342900" indent="-342900">
              <a:buFont typeface="Arial" panose="020B0604020202020204" pitchFamily="34" charset="0"/>
              <a:buChar char="•"/>
            </a:pPr>
            <a:r>
              <a:rPr lang="en-US" sz="2000" dirty="0">
                <a:latin typeface="Tw Cen MT" panose="020B0602020104020603" pitchFamily="34" charset="0"/>
              </a:rPr>
              <a:t>Conduct periodic meetings with all key stakeholders involved in outbreak coordination and response to define and/or reassess the cholera coordination and information management system. </a:t>
            </a:r>
          </a:p>
          <a:p>
            <a:pPr marL="342900" indent="-342900">
              <a:buFont typeface="Arial" panose="020B0604020202020204" pitchFamily="34" charset="0"/>
              <a:buChar char="•"/>
            </a:pPr>
            <a:r>
              <a:rPr lang="en-US" sz="2000" dirty="0">
                <a:latin typeface="Tw Cen MT" panose="020B0602020104020603" pitchFamily="34" charset="0"/>
              </a:rPr>
              <a:t>Identify geographic areas and populations at-risk by reviewing epidemiological data, past situation reports and maps, </a:t>
            </a:r>
            <a:r>
              <a:rPr lang="en-US" sz="2000" dirty="0" err="1">
                <a:latin typeface="Tw Cen MT" panose="020B0602020104020603" pitchFamily="34" charset="0"/>
              </a:rPr>
              <a:t>WaSH</a:t>
            </a:r>
            <a:r>
              <a:rPr lang="en-US" sz="2000" dirty="0">
                <a:latin typeface="Tw Cen MT" panose="020B0602020104020603" pitchFamily="34" charset="0"/>
              </a:rPr>
              <a:t> and health coverage and any other contextual information, such as climate information, conflict updates and locations of refugee camps and migration routes. </a:t>
            </a:r>
          </a:p>
          <a:p>
            <a:pPr marL="342900" indent="-342900">
              <a:buFont typeface="Arial" panose="020B0604020202020204" pitchFamily="34" charset="0"/>
              <a:buChar char="•"/>
            </a:pPr>
            <a:r>
              <a:rPr lang="en-US" sz="2000" dirty="0">
                <a:latin typeface="Tw Cen MT" panose="020B0602020104020603" pitchFamily="34" charset="0"/>
              </a:rPr>
              <a:t>Review key guidelines, protocols and procedures as available. If they are out of date, update them in line with the latest WHO standards. </a:t>
            </a:r>
          </a:p>
          <a:p>
            <a:pPr marL="342900" indent="-342900">
              <a:buFont typeface="Arial" panose="020B0604020202020204" pitchFamily="34" charset="0"/>
              <a:buChar char="•"/>
            </a:pPr>
            <a:r>
              <a:rPr lang="en-US" sz="2000" dirty="0">
                <a:latin typeface="Tw Cen MT" panose="020B0602020104020603" pitchFamily="34" charset="0"/>
              </a:rPr>
              <a:t>Identify the national workforce, map all partners and describe their roles and areas of action. Assess the partners’ capacity to prepare for and respond to cholera outbreaks. </a:t>
            </a:r>
          </a:p>
        </p:txBody>
      </p:sp>
      <p:pic>
        <p:nvPicPr>
          <p:cNvPr id="4" name="Picture 2">
            <a:extLst>
              <a:ext uri="{FF2B5EF4-FFF2-40B4-BE49-F238E27FC236}">
                <a16:creationId xmlns:a16="http://schemas.microsoft.com/office/drawing/2014/main" id="{3F5A2586-04D1-9D45-AFCD-D400B82FD8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10" name="Graphic 9">
            <a:extLst>
              <a:ext uri="{FF2B5EF4-FFF2-40B4-BE49-F238E27FC236}">
                <a16:creationId xmlns:a16="http://schemas.microsoft.com/office/drawing/2014/main" id="{F8B3E3D9-0168-41BA-B984-13A9AB5279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8290" y="1543459"/>
            <a:ext cx="4572000" cy="4114800"/>
          </a:xfrm>
          <a:prstGeom prst="rect">
            <a:avLst/>
          </a:prstGeom>
        </p:spPr>
      </p:pic>
    </p:spTree>
    <p:extLst>
      <p:ext uri="{BB962C8B-B14F-4D97-AF65-F5344CB8AC3E}">
        <p14:creationId xmlns:p14="http://schemas.microsoft.com/office/powerpoint/2010/main" val="1278127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DCD43B2-DB87-4062-BE02-B765DD19D208}"/>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B83736DE-5D11-4B20-BD1E-348E3455FFFE}"/>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Preparedness plans-4</a:t>
            </a:r>
            <a:endParaRPr lang="en-GB" sz="3200" b="1" dirty="0">
              <a:solidFill>
                <a:schemeClr val="bg1"/>
              </a:solidFill>
              <a:latin typeface="Tw Cen MT" panose="020B0602020104020603" pitchFamily="34" charset="0"/>
            </a:endParaRPr>
          </a:p>
        </p:txBody>
      </p:sp>
      <p:sp>
        <p:nvSpPr>
          <p:cNvPr id="12" name="TextBox 11"/>
          <p:cNvSpPr txBox="1"/>
          <p:nvPr/>
        </p:nvSpPr>
        <p:spPr>
          <a:xfrm>
            <a:off x="4871864" y="1851726"/>
            <a:ext cx="6321534"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285750" indent="-285750">
              <a:buFont typeface="Arial" panose="020B0604020202020204" pitchFamily="34" charset="0"/>
              <a:buChar char="•"/>
            </a:pPr>
            <a:r>
              <a:rPr lang="en-US" sz="2000" dirty="0">
                <a:latin typeface="Tw Cen MT" panose="020B0602020104020603" pitchFamily="34" charset="0"/>
              </a:rPr>
              <a:t>Identify and map the current availability of supplies and estimate the needs. Include these needs in the existing procurement system for storage and distribution. </a:t>
            </a:r>
          </a:p>
          <a:p>
            <a:pPr marL="285750" indent="-285750">
              <a:buFont typeface="Arial" panose="020B0604020202020204" pitchFamily="34" charset="0"/>
              <a:buChar char="•"/>
            </a:pPr>
            <a:r>
              <a:rPr lang="en-US" sz="2000" dirty="0">
                <a:latin typeface="Tw Cen MT" panose="020B0602020104020603" pitchFamily="34" charset="0"/>
              </a:rPr>
              <a:t>Estimate the available funds and funding sources for prevention, preparedness and response. </a:t>
            </a:r>
          </a:p>
          <a:p>
            <a:pPr marL="285750" indent="-285750">
              <a:buFont typeface="Arial" panose="020B0604020202020204" pitchFamily="34" charset="0"/>
              <a:buChar char="•"/>
            </a:pPr>
            <a:r>
              <a:rPr lang="en-US" sz="2000" dirty="0">
                <a:latin typeface="Tw Cen MT" panose="020B0602020104020603" pitchFamily="34" charset="0"/>
              </a:rPr>
              <a:t>Conduct periodic training and, if possible, conduct a simulation exercise, to practice the response process before an outbreak occurs. </a:t>
            </a:r>
          </a:p>
          <a:p>
            <a:pPr marL="285750" indent="-285750">
              <a:buFont typeface="Arial" panose="020B0604020202020204" pitchFamily="34" charset="0"/>
              <a:buChar char="•"/>
            </a:pPr>
            <a:r>
              <a:rPr lang="en-US" sz="2000" dirty="0">
                <a:latin typeface="Tw Cen MT" panose="020B0602020104020603" pitchFamily="34" charset="0"/>
              </a:rPr>
              <a:t>In countries vulnerable to cholera, preparedness plans should also be in place at subnational levels, by region, district or equivalent area, depending on the size and structure of the country. </a:t>
            </a:r>
          </a:p>
        </p:txBody>
      </p:sp>
      <p:pic>
        <p:nvPicPr>
          <p:cNvPr id="4" name="Picture 2">
            <a:extLst>
              <a:ext uri="{FF2B5EF4-FFF2-40B4-BE49-F238E27FC236}">
                <a16:creationId xmlns:a16="http://schemas.microsoft.com/office/drawing/2014/main" id="{D0087836-9AC3-4943-8523-84ED9E06C2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pic>
        <p:nvPicPr>
          <p:cNvPr id="10" name="Graphic 9">
            <a:extLst>
              <a:ext uri="{FF2B5EF4-FFF2-40B4-BE49-F238E27FC236}">
                <a16:creationId xmlns:a16="http://schemas.microsoft.com/office/drawing/2014/main" id="{23939F8B-0D2A-4EF6-B1EE-E9C320885C0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8290" y="1543459"/>
            <a:ext cx="4572000" cy="4114800"/>
          </a:xfrm>
          <a:prstGeom prst="rect">
            <a:avLst/>
          </a:prstGeom>
        </p:spPr>
      </p:pic>
    </p:spTree>
    <p:extLst>
      <p:ext uri="{BB962C8B-B14F-4D97-AF65-F5344CB8AC3E}">
        <p14:creationId xmlns:p14="http://schemas.microsoft.com/office/powerpoint/2010/main" val="1954960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02DD1B6-CCC8-4E1E-AD14-F7D7A5AC6544}"/>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C3F2B0F0-5896-419B-8489-C42227432348}"/>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-1</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735966"/>
            <a:ext cx="6911599" cy="400109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Outbreak detection </a:t>
            </a:r>
          </a:p>
          <a:p>
            <a:pPr marL="285750" indent="-285750">
              <a:buFont typeface="Arial" panose="020B0604020202020204" pitchFamily="34" charset="0"/>
              <a:buChar char="•"/>
            </a:pPr>
            <a:r>
              <a:rPr lang="en-US" dirty="0">
                <a:latin typeface="Tw Cen MT" panose="020B0602020104020603" pitchFamily="34" charset="0"/>
              </a:rPr>
              <a:t>Based on previous outbreaks, assess how health authorities were notified of the outbreak and identify the main weaknesses of the surveillance system, resources available and procedures in place in order to increase sensitivity of detection of cholera outbreaks and improve the timeliness and effectiveness of the response.</a:t>
            </a:r>
          </a:p>
          <a:p>
            <a:r>
              <a:rPr lang="en-US" dirty="0">
                <a:latin typeface="Tw Cen MT" panose="020B0602020104020603" pitchFamily="34" charset="0"/>
              </a:rPr>
              <a:t> </a:t>
            </a:r>
            <a:endParaRPr lang="en-US" sz="2800" dirty="0">
              <a:latin typeface="Tw Cen MT" panose="020B0602020104020603" pitchFamily="34" charset="0"/>
            </a:endParaRPr>
          </a:p>
          <a:p>
            <a:r>
              <a:rPr lang="en-US" dirty="0">
                <a:latin typeface="Tw Cen MT" panose="020B0602020104020603" pitchFamily="34" charset="0"/>
              </a:rPr>
              <a:t>Conduct periodic training sessions for health professionals and community health workers to increase their awareness of the disease, case definitions, data collection and reporting procedures (this should be part of training on case management). </a:t>
            </a:r>
          </a:p>
          <a:p>
            <a:r>
              <a:rPr lang="en-US" dirty="0">
                <a:latin typeface="Tw Cen MT" panose="020B0602020104020603" pitchFamily="34" charset="0"/>
              </a:rPr>
              <a:t>Reinforce or implement community-based surveillance for early detection of cases, immediate reporting and rapid implementation of control measures. </a:t>
            </a:r>
          </a:p>
        </p:txBody>
      </p:sp>
      <p:pic>
        <p:nvPicPr>
          <p:cNvPr id="4" name="Picture 2">
            <a:extLst>
              <a:ext uri="{FF2B5EF4-FFF2-40B4-BE49-F238E27FC236}">
                <a16:creationId xmlns:a16="http://schemas.microsoft.com/office/drawing/2014/main" id="{CADA719F-ABB8-ED41-8B81-B4DAD81A82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9DE82CBB-F565-48AE-97B6-D32C8F018731}"/>
              </a:ext>
            </a:extLst>
          </p:cNvPr>
          <p:cNvGrpSpPr/>
          <p:nvPr/>
        </p:nvGrpSpPr>
        <p:grpSpPr>
          <a:xfrm>
            <a:off x="1046254" y="2259883"/>
            <a:ext cx="3017746" cy="3017746"/>
            <a:chOff x="1046254" y="2259883"/>
            <a:chExt cx="3017746" cy="3017746"/>
          </a:xfrm>
        </p:grpSpPr>
        <p:sp>
          <p:nvSpPr>
            <p:cNvPr id="10" name="Oval 9">
              <a:extLst>
                <a:ext uri="{FF2B5EF4-FFF2-40B4-BE49-F238E27FC236}">
                  <a16:creationId xmlns:a16="http://schemas.microsoft.com/office/drawing/2014/main" id="{1F8DAE76-8E0F-4172-866D-CD8F3969EFEB}"/>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8AFDE60-1CB9-450F-83E5-3DFA24E0D9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241121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F4B8F36-F48C-4F85-82DF-6BBF81A1A40E}"/>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904A2D38-D9A9-4594-A9CB-612583BEA170}"/>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-2</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827663"/>
            <a:ext cx="6911600"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dirty="0">
                <a:latin typeface="Tw Cen MT" panose="020B0602020104020603" pitchFamily="34" charset="0"/>
              </a:rPr>
              <a:t>Consider including private clinics, traditional healers, NGOs and National Red Cross and Red Crescent Societies, and use unofficial sources of information (such as journalists, community leaders, school teachers). </a:t>
            </a:r>
          </a:p>
          <a:p>
            <a:endParaRPr lang="en-US" sz="2000" dirty="0">
              <a:latin typeface="Tw Cen MT" panose="020B0602020104020603" pitchFamily="34" charset="0"/>
            </a:endParaRPr>
          </a:p>
          <a:p>
            <a:r>
              <a:rPr lang="en-US" sz="2000" dirty="0">
                <a:latin typeface="Tw Cen MT" panose="020B0602020104020603" pitchFamily="34" charset="0"/>
              </a:rPr>
              <a:t>Pre-position RDTs, rectal swabs and transport media at all health facilities in the areas at high risk of cholera. Conduct training on the use of RDTs and collection and transport of stool samples. </a:t>
            </a:r>
          </a:p>
          <a:p>
            <a:endParaRPr lang="en-US" sz="2000" dirty="0">
              <a:latin typeface="Tw Cen MT" panose="020B0602020104020603" pitchFamily="34" charset="0"/>
            </a:endParaRPr>
          </a:p>
          <a:p>
            <a:r>
              <a:rPr lang="en-US" sz="2000" dirty="0">
                <a:latin typeface="Tw Cen MT" panose="020B0602020104020603" pitchFamily="34" charset="0"/>
              </a:rPr>
              <a:t>Establish multidisciplinary teams trained and prepared for rapid deployment to conduct field investigations and implement initial control measures. </a:t>
            </a:r>
          </a:p>
        </p:txBody>
      </p:sp>
      <p:pic>
        <p:nvPicPr>
          <p:cNvPr id="4" name="Picture 2">
            <a:extLst>
              <a:ext uri="{FF2B5EF4-FFF2-40B4-BE49-F238E27FC236}">
                <a16:creationId xmlns:a16="http://schemas.microsoft.com/office/drawing/2014/main" id="{8BAD0794-E3C9-614D-BCAC-CECE435FD5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BE16EF0E-E9E3-4E46-9824-087EA04192AE}"/>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5FCFC8C9-4D27-488C-A960-0D42A82E3399}"/>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50EAFC14-3625-44B0-9FB0-23B417B2E6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039511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8B39359-CD64-4AD2-B0A3-0D7C8C68157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B526F411-8152-4227-8CE7-D6D26046CA2F}"/>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Recommendations for improved preparedness -3</a:t>
            </a:r>
            <a:endParaRPr lang="en-GB" sz="3200" b="1" dirty="0">
              <a:solidFill>
                <a:schemeClr val="bg1"/>
              </a:solidFill>
              <a:latin typeface="Tw Cen MT" panose="020B0602020104020603" pitchFamily="34" charset="0"/>
            </a:endParaRPr>
          </a:p>
        </p:txBody>
      </p:sp>
      <p:sp>
        <p:nvSpPr>
          <p:cNvPr id="12" name="TextBox 11"/>
          <p:cNvSpPr txBox="1"/>
          <p:nvPr/>
        </p:nvSpPr>
        <p:spPr>
          <a:xfrm>
            <a:off x="4281799" y="1222327"/>
            <a:ext cx="6911599" cy="501675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Outbreak confirmation </a:t>
            </a:r>
          </a:p>
          <a:p>
            <a:r>
              <a:rPr lang="en-US" sz="2000" dirty="0">
                <a:latin typeface="Tw Cen MT" panose="020B0602020104020603" pitchFamily="34" charset="0"/>
              </a:rPr>
              <a:t>Disseminate standard case definitions to healthcare workers before the expected cholera season to help increase awareness and ensure adequate diagnosis. </a:t>
            </a:r>
          </a:p>
          <a:p>
            <a:r>
              <a:rPr lang="en-US" sz="2000" dirty="0">
                <a:latin typeface="Tw Cen MT" panose="020B0602020104020603" pitchFamily="34" charset="0"/>
              </a:rPr>
              <a:t>Ensure regular provision of laboratory supplies for collection and transport of stool samples to the reference laboratory for confirmation. </a:t>
            </a:r>
          </a:p>
          <a:p>
            <a:r>
              <a:rPr lang="en-US" sz="2000" dirty="0">
                <a:latin typeface="Tw Cen MT" panose="020B0602020104020603" pitchFamily="34" charset="0"/>
              </a:rPr>
              <a:t>Train laboratory staff to culture </a:t>
            </a:r>
            <a:r>
              <a:rPr lang="en-US" sz="2000" i="1" dirty="0">
                <a:latin typeface="Tw Cen MT" panose="020B0602020104020603" pitchFamily="34" charset="0"/>
              </a:rPr>
              <a:t>V. cholerae </a:t>
            </a:r>
            <a:r>
              <a:rPr lang="en-US" sz="2000" dirty="0">
                <a:latin typeface="Tw Cen MT" panose="020B0602020104020603" pitchFamily="34" charset="0"/>
              </a:rPr>
              <a:t>and conduct antimicrobial susceptibility testing.</a:t>
            </a:r>
          </a:p>
          <a:p>
            <a:endParaRPr lang="en-US" sz="2000" dirty="0">
              <a:latin typeface="Tw Cen MT" panose="020B0602020104020603" pitchFamily="34" charset="0"/>
            </a:endParaRPr>
          </a:p>
          <a:p>
            <a:r>
              <a:rPr lang="en-US" sz="2000" dirty="0">
                <a:latin typeface="Tw Cen MT" panose="020B0602020104020603" pitchFamily="34" charset="0"/>
              </a:rPr>
              <a:t> Ensure that peripheral laboratories in areas with recurrent outbreaks have adequate supplies to perform culture confirmation and antimicrobial susceptibility testing. </a:t>
            </a:r>
          </a:p>
          <a:p>
            <a:r>
              <a:rPr lang="en-US" sz="2000" dirty="0">
                <a:latin typeface="Tw Cen MT" panose="020B0602020104020603" pitchFamily="34" charset="0"/>
              </a:rPr>
              <a:t>Establish links with international reference laboratories for external quality control and for shipment of specimens for further characterization (such as DNA-based molecular testing). </a:t>
            </a:r>
          </a:p>
        </p:txBody>
      </p:sp>
      <p:pic>
        <p:nvPicPr>
          <p:cNvPr id="4" name="Picture 2">
            <a:extLst>
              <a:ext uri="{FF2B5EF4-FFF2-40B4-BE49-F238E27FC236}">
                <a16:creationId xmlns:a16="http://schemas.microsoft.com/office/drawing/2014/main" id="{6215E2D4-1D0A-474D-A5C6-AEC6A57F47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125E34BC-5A6A-4FC8-AA5B-D748466CF9AB}"/>
              </a:ext>
            </a:extLst>
          </p:cNvPr>
          <p:cNvGrpSpPr/>
          <p:nvPr/>
        </p:nvGrpSpPr>
        <p:grpSpPr>
          <a:xfrm>
            <a:off x="1046254" y="2259883"/>
            <a:ext cx="3017746" cy="3017746"/>
            <a:chOff x="1046254" y="2259883"/>
            <a:chExt cx="3017746" cy="3017746"/>
          </a:xfrm>
        </p:grpSpPr>
        <p:sp>
          <p:nvSpPr>
            <p:cNvPr id="11" name="Oval 10">
              <a:extLst>
                <a:ext uri="{FF2B5EF4-FFF2-40B4-BE49-F238E27FC236}">
                  <a16:creationId xmlns:a16="http://schemas.microsoft.com/office/drawing/2014/main" id="{AE25F8C1-1F47-4939-92FE-63F93B7363B5}"/>
                </a:ext>
              </a:extLst>
            </p:cNvPr>
            <p:cNvSpPr/>
            <p:nvPr/>
          </p:nvSpPr>
          <p:spPr>
            <a:xfrm>
              <a:off x="1046254" y="2259883"/>
              <a:ext cx="3017746" cy="3017746"/>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A31F3085-CF12-414C-A340-EF1ED9C3D30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57207" y="2693514"/>
              <a:ext cx="1577022" cy="2150484"/>
            </a:xfrm>
            <a:prstGeom prst="rect">
              <a:avLst/>
            </a:prstGeom>
          </p:spPr>
        </p:pic>
      </p:grpSp>
    </p:spTree>
    <p:extLst>
      <p:ext uri="{BB962C8B-B14F-4D97-AF65-F5344CB8AC3E}">
        <p14:creationId xmlns:p14="http://schemas.microsoft.com/office/powerpoint/2010/main" val="3496967291"/>
      </p:ext>
    </p:extLst>
  </p:cSld>
  <p:clrMapOvr>
    <a:masterClrMapping/>
  </p:clrMapOvr>
</p:sld>
</file>

<file path=ppt/theme/theme1.xml><?xml version="1.0" encoding="utf-8"?>
<a:theme xmlns:a="http://schemas.openxmlformats.org/drawingml/2006/main" name="master">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095C05C0-32AA-4106-A43B-E7ABE4AC95DF}" vid="{1DA72B17-23CB-4A3C-9A9F-F08CABB073E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24497</TotalTime>
  <Words>2115</Words>
  <Application>Microsoft Office PowerPoint</Application>
  <PresentationFormat>Widescreen</PresentationFormat>
  <Paragraphs>170</Paragraphs>
  <Slides>23</Slides>
  <Notes>22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Arial</vt:lpstr>
      <vt:lpstr>Arial Narrow</vt:lpstr>
      <vt:lpstr>Calibri</vt:lpstr>
      <vt:lpstr>Calibri Light</vt:lpstr>
      <vt:lpstr>Times New Roman</vt:lpstr>
      <vt:lpstr>Tw Cen MT</vt:lpstr>
      <vt:lpstr>Wingdings</vt:lpstr>
      <vt:lpstr>master</vt:lpstr>
      <vt:lpstr>Theme2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dc:title>
  <dc:creator>WHO AFRO</dc:creator>
  <cp:lastModifiedBy>MOUSSONGO MOUKENGUE, Alden Bernard Aton</cp:lastModifiedBy>
  <cp:revision>769</cp:revision>
  <cp:lastPrinted>2017-04-11T14:54:10Z</cp:lastPrinted>
  <dcterms:created xsi:type="dcterms:W3CDTF">2017-01-26T14:30:52Z</dcterms:created>
  <dcterms:modified xsi:type="dcterms:W3CDTF">2021-12-10T12:58:28Z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