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tiff" ContentType="image/tif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 id="2147483670" r:id="rId5"/>
  </p:sldMasterIdLst>
  <p:notesMasterIdLst>
    <p:notesMasterId r:id="rId42"/>
  </p:notesMasterIdLst>
  <p:sldIdLst>
    <p:sldId id="332" r:id="rId6"/>
    <p:sldId id="323" r:id="rId7"/>
    <p:sldId id="342" r:id="rId8"/>
    <p:sldId id="351" r:id="rId9"/>
    <p:sldId id="3646" r:id="rId10"/>
    <p:sldId id="3647" r:id="rId11"/>
    <p:sldId id="3648" r:id="rId12"/>
    <p:sldId id="350" r:id="rId13"/>
    <p:sldId id="3640" r:id="rId14"/>
    <p:sldId id="355" r:id="rId15"/>
    <p:sldId id="3641" r:id="rId16"/>
    <p:sldId id="3642" r:id="rId17"/>
    <p:sldId id="3643" r:id="rId18"/>
    <p:sldId id="360" r:id="rId19"/>
    <p:sldId id="361" r:id="rId20"/>
    <p:sldId id="352" r:id="rId21"/>
    <p:sldId id="3639" r:id="rId22"/>
    <p:sldId id="354" r:id="rId23"/>
    <p:sldId id="358" r:id="rId24"/>
    <p:sldId id="359" r:id="rId25"/>
    <p:sldId id="356" r:id="rId26"/>
    <p:sldId id="349" r:id="rId27"/>
    <p:sldId id="3644" r:id="rId28"/>
    <p:sldId id="3645" r:id="rId29"/>
    <p:sldId id="3636" r:id="rId30"/>
    <p:sldId id="343" r:id="rId31"/>
    <p:sldId id="344" r:id="rId32"/>
    <p:sldId id="345" r:id="rId33"/>
    <p:sldId id="346" r:id="rId34"/>
    <p:sldId id="347" r:id="rId35"/>
    <p:sldId id="348" r:id="rId36"/>
    <p:sldId id="353" r:id="rId37"/>
    <p:sldId id="3635" r:id="rId38"/>
    <p:sldId id="3638" r:id="rId39"/>
    <p:sldId id="3637" r:id="rId40"/>
    <p:sldId id="337" r:id="rId41"/>
  </p:sldIdLst>
  <p:sldSz cx="12192000" cy="6858000"/>
  <p:notesSz cx="6805613" cy="9939338"/>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IMPOUMA, Benido" initials="IB" lastIdx="3"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DF5FA"/>
    <a:srgbClr val="7D116E"/>
    <a:srgbClr val="75A1D1"/>
    <a:srgbClr val="200DAF"/>
    <a:srgbClr val="8E165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D52E8C7-B5D3-41AF-A8A8-21B3BBF640E5}" v="8" dt="2023-05-12T05:43:23.96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263" autoAdjust="0"/>
    <p:restoredTop sz="93792" autoAdjust="0"/>
  </p:normalViewPr>
  <p:slideViewPr>
    <p:cSldViewPr>
      <p:cViewPr varScale="1">
        <p:scale>
          <a:sx n="72" d="100"/>
          <a:sy n="72" d="100"/>
        </p:scale>
        <p:origin x="690" y="66"/>
      </p:cViewPr>
      <p:guideLst>
        <p:guide orient="horz" pos="2160"/>
        <p:guide pos="3840"/>
      </p:guideLst>
    </p:cSldViewPr>
  </p:slideViewPr>
  <p:outlineViewPr>
    <p:cViewPr>
      <p:scale>
        <a:sx n="33" d="100"/>
        <a:sy n="33" d="100"/>
      </p:scale>
      <p:origin x="0" y="-38368"/>
    </p:cViewPr>
  </p:outlineViewPr>
  <p:notesTextViewPr>
    <p:cViewPr>
      <p:scale>
        <a:sx n="3" d="2"/>
        <a:sy n="3" d="2"/>
      </p:scale>
      <p:origin x="0" y="0"/>
    </p:cViewPr>
  </p:notesTextViewPr>
  <p:sorterViewPr>
    <p:cViewPr>
      <p:scale>
        <a:sx n="170" d="100"/>
        <a:sy n="170" d="100"/>
      </p:scale>
      <p:origin x="0" y="-12220"/>
    </p:cViewPr>
  </p:sorterViewPr>
  <p:notesViewPr>
    <p:cSldViewPr>
      <p:cViewPr varScale="1">
        <p:scale>
          <a:sx n="45" d="100"/>
          <a:sy n="45" d="100"/>
        </p:scale>
        <p:origin x="2288" y="6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notesMaster" Target="notesMasters/notesMaster1.xml"/><Relationship Id="rId47" Type="http://schemas.openxmlformats.org/officeDocument/2006/relationships/tableStyles" Target="tableStyles.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microsoft.com/office/2015/10/relationships/revisionInfo" Target="revisionInfo.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commentAuthors" Target="commentAuthors.xml"/><Relationship Id="rId48" Type="http://schemas.microsoft.com/office/2016/11/relationships/changesInfo" Target="changesInfos/changesInfo1.xml"/><Relationship Id="rId8" Type="http://schemas.openxmlformats.org/officeDocument/2006/relationships/slide" Target="slides/slide3.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theme" Target="theme/theme1.xml"/><Relationship Id="rId20" Type="http://schemas.openxmlformats.org/officeDocument/2006/relationships/slide" Target="slides/slide15.xml"/><Relationship Id="rId41" Type="http://schemas.openxmlformats.org/officeDocument/2006/relationships/slide" Target="slides/slide36.xml"/><Relationship Id="rId1" Type="http://schemas.openxmlformats.org/officeDocument/2006/relationships/customXml" Target="../customXml/item1.xml"/><Relationship Id="rId6" Type="http://schemas.openxmlformats.org/officeDocument/2006/relationships/slide" Target="slides/slid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HTET, Thet" userId="97ac6235-ac01-4ca8-827a-658ac603972b" providerId="ADAL" clId="{4D52E8C7-B5D3-41AF-A8A8-21B3BBF640E5}"/>
    <pc:docChg chg="addSld delSld modSld">
      <pc:chgData name="HTET, Thet" userId="97ac6235-ac01-4ca8-827a-658ac603972b" providerId="ADAL" clId="{4D52E8C7-B5D3-41AF-A8A8-21B3BBF640E5}" dt="2023-05-12T05:43:23.961" v="38"/>
      <pc:docMkLst>
        <pc:docMk/>
      </pc:docMkLst>
      <pc:sldChg chg="modSp mod">
        <pc:chgData name="HTET, Thet" userId="97ac6235-ac01-4ca8-827a-658ac603972b" providerId="ADAL" clId="{4D52E8C7-B5D3-41AF-A8A8-21B3BBF640E5}" dt="2023-05-12T05:40:08.798" v="28" actId="1076"/>
        <pc:sldMkLst>
          <pc:docMk/>
          <pc:sldMk cId="3516543918" sldId="323"/>
        </pc:sldMkLst>
        <pc:spChg chg="mod">
          <ac:chgData name="HTET, Thet" userId="97ac6235-ac01-4ca8-827a-658ac603972b" providerId="ADAL" clId="{4D52E8C7-B5D3-41AF-A8A8-21B3BBF640E5}" dt="2023-05-12T05:40:08.798" v="28" actId="1076"/>
          <ac:spMkLst>
            <pc:docMk/>
            <pc:sldMk cId="3516543918" sldId="323"/>
            <ac:spMk id="5" creationId="{1D4756CC-498A-4454-A289-4D0A46F62DBE}"/>
          </ac:spMkLst>
        </pc:spChg>
        <pc:spChg chg="mod">
          <ac:chgData name="HTET, Thet" userId="97ac6235-ac01-4ca8-827a-658ac603972b" providerId="ADAL" clId="{4D52E8C7-B5D3-41AF-A8A8-21B3BBF640E5}" dt="2023-05-12T05:38:35.627" v="10"/>
          <ac:spMkLst>
            <pc:docMk/>
            <pc:sldMk cId="3516543918" sldId="323"/>
            <ac:spMk id="13" creationId="{768C2A1A-2D85-4E98-8F24-C058551FD35B}"/>
          </ac:spMkLst>
        </pc:spChg>
        <pc:spChg chg="mod">
          <ac:chgData name="HTET, Thet" userId="97ac6235-ac01-4ca8-827a-658ac603972b" providerId="ADAL" clId="{4D52E8C7-B5D3-41AF-A8A8-21B3BBF640E5}" dt="2023-05-12T05:40:07.559" v="27" actId="1076"/>
          <ac:spMkLst>
            <pc:docMk/>
            <pc:sldMk cId="3516543918" sldId="323"/>
            <ac:spMk id="14" creationId="{F7C3D46C-9590-4CA4-8BE6-07220F90366A}"/>
          </ac:spMkLst>
        </pc:spChg>
        <pc:spChg chg="mod">
          <ac:chgData name="HTET, Thet" userId="97ac6235-ac01-4ca8-827a-658ac603972b" providerId="ADAL" clId="{4D52E8C7-B5D3-41AF-A8A8-21B3BBF640E5}" dt="2023-05-12T05:40:02.603" v="25" actId="1076"/>
          <ac:spMkLst>
            <pc:docMk/>
            <pc:sldMk cId="3516543918" sldId="323"/>
            <ac:spMk id="16" creationId="{6AA16025-D4EA-4934-9C19-D7240F6CC227}"/>
          </ac:spMkLst>
        </pc:spChg>
        <pc:spChg chg="mod">
          <ac:chgData name="HTET, Thet" userId="97ac6235-ac01-4ca8-827a-658ac603972b" providerId="ADAL" clId="{4D52E8C7-B5D3-41AF-A8A8-21B3BBF640E5}" dt="2023-05-12T05:39:50.588" v="22" actId="1076"/>
          <ac:spMkLst>
            <pc:docMk/>
            <pc:sldMk cId="3516543918" sldId="323"/>
            <ac:spMk id="18" creationId="{E023B3B9-D213-47C8-A0C4-DD3A95C329D0}"/>
          </ac:spMkLst>
        </pc:spChg>
        <pc:spChg chg="mod">
          <ac:chgData name="HTET, Thet" userId="97ac6235-ac01-4ca8-827a-658ac603972b" providerId="ADAL" clId="{4D52E8C7-B5D3-41AF-A8A8-21B3BBF640E5}" dt="2023-05-12T05:40:05.580" v="26" actId="1076"/>
          <ac:spMkLst>
            <pc:docMk/>
            <pc:sldMk cId="3516543918" sldId="323"/>
            <ac:spMk id="20" creationId="{8345AAAC-A56D-4199-B74A-0AE713AD7960}"/>
          </ac:spMkLst>
        </pc:spChg>
        <pc:spChg chg="mod">
          <ac:chgData name="HTET, Thet" userId="97ac6235-ac01-4ca8-827a-658ac603972b" providerId="ADAL" clId="{4D52E8C7-B5D3-41AF-A8A8-21B3BBF640E5}" dt="2023-05-12T05:39:55.703" v="23" actId="1076"/>
          <ac:spMkLst>
            <pc:docMk/>
            <pc:sldMk cId="3516543918" sldId="323"/>
            <ac:spMk id="22" creationId="{ADAE3A1E-6CAC-4E4C-9D93-803B5F813DA6}"/>
          </ac:spMkLst>
        </pc:spChg>
      </pc:sldChg>
      <pc:sldChg chg="add">
        <pc:chgData name="HTET, Thet" userId="97ac6235-ac01-4ca8-827a-658ac603972b" providerId="ADAL" clId="{4D52E8C7-B5D3-41AF-A8A8-21B3BBF640E5}" dt="2023-05-12T05:43:23.961" v="38"/>
        <pc:sldMkLst>
          <pc:docMk/>
          <pc:sldMk cId="871179701" sldId="349"/>
        </pc:sldMkLst>
      </pc:sldChg>
      <pc:sldChg chg="add del">
        <pc:chgData name="HTET, Thet" userId="97ac6235-ac01-4ca8-827a-658ac603972b" providerId="ADAL" clId="{4D52E8C7-B5D3-41AF-A8A8-21B3BBF640E5}" dt="2023-05-12T05:43:18.869" v="37" actId="2696"/>
        <pc:sldMkLst>
          <pc:docMk/>
          <pc:sldMk cId="1514334894" sldId="349"/>
        </pc:sldMkLst>
      </pc:sldChg>
      <pc:sldChg chg="del">
        <pc:chgData name="HTET, Thet" userId="97ac6235-ac01-4ca8-827a-658ac603972b" providerId="ADAL" clId="{4D52E8C7-B5D3-41AF-A8A8-21B3BBF640E5}" dt="2023-05-12T05:42:00.877" v="35" actId="2696"/>
        <pc:sldMkLst>
          <pc:docMk/>
          <pc:sldMk cId="1614127322" sldId="349"/>
        </pc:sldMkLst>
      </pc:sldChg>
      <pc:sldChg chg="add">
        <pc:chgData name="HTET, Thet" userId="97ac6235-ac01-4ca8-827a-658ac603972b" providerId="ADAL" clId="{4D52E8C7-B5D3-41AF-A8A8-21B3BBF640E5}" dt="2023-05-12T05:41:23.017" v="32"/>
        <pc:sldMkLst>
          <pc:docMk/>
          <pc:sldMk cId="1951221498" sldId="350"/>
        </pc:sldMkLst>
      </pc:sldChg>
      <pc:sldChg chg="del">
        <pc:chgData name="HTET, Thet" userId="97ac6235-ac01-4ca8-827a-658ac603972b" providerId="ADAL" clId="{4D52E8C7-B5D3-41AF-A8A8-21B3BBF640E5}" dt="2023-05-12T05:41:07.157" v="31" actId="2696"/>
        <pc:sldMkLst>
          <pc:docMk/>
          <pc:sldMk cId="3586561444" sldId="350"/>
        </pc:sldMkLst>
      </pc:sldChg>
      <pc:sldChg chg="del">
        <pc:chgData name="HTET, Thet" userId="97ac6235-ac01-4ca8-827a-658ac603972b" providerId="ADAL" clId="{4D52E8C7-B5D3-41AF-A8A8-21B3BBF640E5}" dt="2023-05-12T05:40:31.747" v="29" actId="2696"/>
        <pc:sldMkLst>
          <pc:docMk/>
          <pc:sldMk cId="1683225498" sldId="351"/>
        </pc:sldMkLst>
      </pc:sldChg>
      <pc:sldChg chg="add">
        <pc:chgData name="HTET, Thet" userId="97ac6235-ac01-4ca8-827a-658ac603972b" providerId="ADAL" clId="{4D52E8C7-B5D3-41AF-A8A8-21B3BBF640E5}" dt="2023-05-12T05:40:44.767" v="30"/>
        <pc:sldMkLst>
          <pc:docMk/>
          <pc:sldMk cId="2519638994" sldId="351"/>
        </pc:sldMkLst>
      </pc:sldChg>
      <pc:sldChg chg="add">
        <pc:chgData name="HTET, Thet" userId="97ac6235-ac01-4ca8-827a-658ac603972b" providerId="ADAL" clId="{4D52E8C7-B5D3-41AF-A8A8-21B3BBF640E5}" dt="2023-05-12T05:41:50.398" v="34"/>
        <pc:sldMkLst>
          <pc:docMk/>
          <pc:sldMk cId="114394696" sldId="352"/>
        </pc:sldMkLst>
      </pc:sldChg>
      <pc:sldChg chg="del">
        <pc:chgData name="HTET, Thet" userId="97ac6235-ac01-4ca8-827a-658ac603972b" providerId="ADAL" clId="{4D52E8C7-B5D3-41AF-A8A8-21B3BBF640E5}" dt="2023-05-12T05:41:43.580" v="33" actId="2696"/>
        <pc:sldMkLst>
          <pc:docMk/>
          <pc:sldMk cId="3795776978" sldId="352"/>
        </pc:sldMkLst>
      </pc:sldChg>
      <pc:sldChg chg="add">
        <pc:chgData name="HTET, Thet" userId="97ac6235-ac01-4ca8-827a-658ac603972b" providerId="ADAL" clId="{4D52E8C7-B5D3-41AF-A8A8-21B3BBF640E5}" dt="2023-05-12T05:41:50.398" v="34"/>
        <pc:sldMkLst>
          <pc:docMk/>
          <pc:sldMk cId="1916867984" sldId="354"/>
        </pc:sldMkLst>
      </pc:sldChg>
      <pc:sldChg chg="del">
        <pc:chgData name="HTET, Thet" userId="97ac6235-ac01-4ca8-827a-658ac603972b" providerId="ADAL" clId="{4D52E8C7-B5D3-41AF-A8A8-21B3BBF640E5}" dt="2023-05-12T05:41:43.580" v="33" actId="2696"/>
        <pc:sldMkLst>
          <pc:docMk/>
          <pc:sldMk cId="2384370257" sldId="354"/>
        </pc:sldMkLst>
      </pc:sldChg>
      <pc:sldChg chg="add">
        <pc:chgData name="HTET, Thet" userId="97ac6235-ac01-4ca8-827a-658ac603972b" providerId="ADAL" clId="{4D52E8C7-B5D3-41AF-A8A8-21B3BBF640E5}" dt="2023-05-12T05:41:23.017" v="32"/>
        <pc:sldMkLst>
          <pc:docMk/>
          <pc:sldMk cId="1347135577" sldId="355"/>
        </pc:sldMkLst>
      </pc:sldChg>
      <pc:sldChg chg="add del">
        <pc:chgData name="HTET, Thet" userId="97ac6235-ac01-4ca8-827a-658ac603972b" providerId="ADAL" clId="{4D52E8C7-B5D3-41AF-A8A8-21B3BBF640E5}" dt="2023-05-12T05:41:07.157" v="31" actId="2696"/>
        <pc:sldMkLst>
          <pc:docMk/>
          <pc:sldMk cId="3464633330" sldId="355"/>
        </pc:sldMkLst>
      </pc:sldChg>
      <pc:sldChg chg="del">
        <pc:chgData name="HTET, Thet" userId="97ac6235-ac01-4ca8-827a-658ac603972b" providerId="ADAL" clId="{4D52E8C7-B5D3-41AF-A8A8-21B3BBF640E5}" dt="2023-05-12T05:41:43.580" v="33" actId="2696"/>
        <pc:sldMkLst>
          <pc:docMk/>
          <pc:sldMk cId="1072541107" sldId="356"/>
        </pc:sldMkLst>
      </pc:sldChg>
      <pc:sldChg chg="add">
        <pc:chgData name="HTET, Thet" userId="97ac6235-ac01-4ca8-827a-658ac603972b" providerId="ADAL" clId="{4D52E8C7-B5D3-41AF-A8A8-21B3BBF640E5}" dt="2023-05-12T05:41:50.398" v="34"/>
        <pc:sldMkLst>
          <pc:docMk/>
          <pc:sldMk cId="1749743486" sldId="356"/>
        </pc:sldMkLst>
      </pc:sldChg>
      <pc:sldChg chg="add">
        <pc:chgData name="HTET, Thet" userId="97ac6235-ac01-4ca8-827a-658ac603972b" providerId="ADAL" clId="{4D52E8C7-B5D3-41AF-A8A8-21B3BBF640E5}" dt="2023-05-12T05:41:50.398" v="34"/>
        <pc:sldMkLst>
          <pc:docMk/>
          <pc:sldMk cId="2842002150" sldId="358"/>
        </pc:sldMkLst>
      </pc:sldChg>
      <pc:sldChg chg="del">
        <pc:chgData name="HTET, Thet" userId="97ac6235-ac01-4ca8-827a-658ac603972b" providerId="ADAL" clId="{4D52E8C7-B5D3-41AF-A8A8-21B3BBF640E5}" dt="2023-05-12T05:41:43.580" v="33" actId="2696"/>
        <pc:sldMkLst>
          <pc:docMk/>
          <pc:sldMk cId="4048980594" sldId="358"/>
        </pc:sldMkLst>
      </pc:sldChg>
      <pc:sldChg chg="add">
        <pc:chgData name="HTET, Thet" userId="97ac6235-ac01-4ca8-827a-658ac603972b" providerId="ADAL" clId="{4D52E8C7-B5D3-41AF-A8A8-21B3BBF640E5}" dt="2023-05-12T05:41:50.398" v="34"/>
        <pc:sldMkLst>
          <pc:docMk/>
          <pc:sldMk cId="503192897" sldId="359"/>
        </pc:sldMkLst>
      </pc:sldChg>
      <pc:sldChg chg="del">
        <pc:chgData name="HTET, Thet" userId="97ac6235-ac01-4ca8-827a-658ac603972b" providerId="ADAL" clId="{4D52E8C7-B5D3-41AF-A8A8-21B3BBF640E5}" dt="2023-05-12T05:41:43.580" v="33" actId="2696"/>
        <pc:sldMkLst>
          <pc:docMk/>
          <pc:sldMk cId="3242534306" sldId="359"/>
        </pc:sldMkLst>
      </pc:sldChg>
      <pc:sldChg chg="add">
        <pc:chgData name="HTET, Thet" userId="97ac6235-ac01-4ca8-827a-658ac603972b" providerId="ADAL" clId="{4D52E8C7-B5D3-41AF-A8A8-21B3BBF640E5}" dt="2023-05-12T05:41:23.017" v="32"/>
        <pc:sldMkLst>
          <pc:docMk/>
          <pc:sldMk cId="120044324" sldId="360"/>
        </pc:sldMkLst>
      </pc:sldChg>
      <pc:sldChg chg="add del">
        <pc:chgData name="HTET, Thet" userId="97ac6235-ac01-4ca8-827a-658ac603972b" providerId="ADAL" clId="{4D52E8C7-B5D3-41AF-A8A8-21B3BBF640E5}" dt="2023-05-12T05:41:07.157" v="31" actId="2696"/>
        <pc:sldMkLst>
          <pc:docMk/>
          <pc:sldMk cId="2163745231" sldId="360"/>
        </pc:sldMkLst>
      </pc:sldChg>
      <pc:sldChg chg="add del">
        <pc:chgData name="HTET, Thet" userId="97ac6235-ac01-4ca8-827a-658ac603972b" providerId="ADAL" clId="{4D52E8C7-B5D3-41AF-A8A8-21B3BBF640E5}" dt="2023-05-12T05:41:07.157" v="31" actId="2696"/>
        <pc:sldMkLst>
          <pc:docMk/>
          <pc:sldMk cId="2727074209" sldId="361"/>
        </pc:sldMkLst>
      </pc:sldChg>
      <pc:sldChg chg="add">
        <pc:chgData name="HTET, Thet" userId="97ac6235-ac01-4ca8-827a-658ac603972b" providerId="ADAL" clId="{4D52E8C7-B5D3-41AF-A8A8-21B3BBF640E5}" dt="2023-05-12T05:41:23.017" v="32"/>
        <pc:sldMkLst>
          <pc:docMk/>
          <pc:sldMk cId="4294956810" sldId="361"/>
        </pc:sldMkLst>
      </pc:sldChg>
      <pc:sldChg chg="add del">
        <pc:chgData name="HTET, Thet" userId="97ac6235-ac01-4ca8-827a-658ac603972b" providerId="ADAL" clId="{4D52E8C7-B5D3-41AF-A8A8-21B3BBF640E5}" dt="2023-05-12T05:42:00.877" v="35" actId="2696"/>
        <pc:sldMkLst>
          <pc:docMk/>
          <pc:sldMk cId="792253978" sldId="3636"/>
        </pc:sldMkLst>
      </pc:sldChg>
      <pc:sldChg chg="add del">
        <pc:chgData name="HTET, Thet" userId="97ac6235-ac01-4ca8-827a-658ac603972b" providerId="ADAL" clId="{4D52E8C7-B5D3-41AF-A8A8-21B3BBF640E5}" dt="2023-05-12T05:43:18.869" v="37" actId="2696"/>
        <pc:sldMkLst>
          <pc:docMk/>
          <pc:sldMk cId="1439226126" sldId="3636"/>
        </pc:sldMkLst>
      </pc:sldChg>
      <pc:sldChg chg="add">
        <pc:chgData name="HTET, Thet" userId="97ac6235-ac01-4ca8-827a-658ac603972b" providerId="ADAL" clId="{4D52E8C7-B5D3-41AF-A8A8-21B3BBF640E5}" dt="2023-05-12T05:43:23.961" v="38"/>
        <pc:sldMkLst>
          <pc:docMk/>
          <pc:sldMk cId="2778665431" sldId="3636"/>
        </pc:sldMkLst>
      </pc:sldChg>
      <pc:sldChg chg="del">
        <pc:chgData name="HTET, Thet" userId="97ac6235-ac01-4ca8-827a-658ac603972b" providerId="ADAL" clId="{4D52E8C7-B5D3-41AF-A8A8-21B3BBF640E5}" dt="2023-05-12T05:41:43.580" v="33" actId="2696"/>
        <pc:sldMkLst>
          <pc:docMk/>
          <pc:sldMk cId="2911019599" sldId="3639"/>
        </pc:sldMkLst>
      </pc:sldChg>
      <pc:sldChg chg="add">
        <pc:chgData name="HTET, Thet" userId="97ac6235-ac01-4ca8-827a-658ac603972b" providerId="ADAL" clId="{4D52E8C7-B5D3-41AF-A8A8-21B3BBF640E5}" dt="2023-05-12T05:41:50.398" v="34"/>
        <pc:sldMkLst>
          <pc:docMk/>
          <pc:sldMk cId="3502550194" sldId="3639"/>
        </pc:sldMkLst>
      </pc:sldChg>
      <pc:sldChg chg="add">
        <pc:chgData name="HTET, Thet" userId="97ac6235-ac01-4ca8-827a-658ac603972b" providerId="ADAL" clId="{4D52E8C7-B5D3-41AF-A8A8-21B3BBF640E5}" dt="2023-05-12T05:41:23.017" v="32"/>
        <pc:sldMkLst>
          <pc:docMk/>
          <pc:sldMk cId="784497957" sldId="3640"/>
        </pc:sldMkLst>
      </pc:sldChg>
      <pc:sldChg chg="add del">
        <pc:chgData name="HTET, Thet" userId="97ac6235-ac01-4ca8-827a-658ac603972b" providerId="ADAL" clId="{4D52E8C7-B5D3-41AF-A8A8-21B3BBF640E5}" dt="2023-05-12T05:41:07.157" v="31" actId="2696"/>
        <pc:sldMkLst>
          <pc:docMk/>
          <pc:sldMk cId="2391490150" sldId="3640"/>
        </pc:sldMkLst>
      </pc:sldChg>
      <pc:sldChg chg="add del">
        <pc:chgData name="HTET, Thet" userId="97ac6235-ac01-4ca8-827a-658ac603972b" providerId="ADAL" clId="{4D52E8C7-B5D3-41AF-A8A8-21B3BBF640E5}" dt="2023-05-12T05:41:07.157" v="31" actId="2696"/>
        <pc:sldMkLst>
          <pc:docMk/>
          <pc:sldMk cId="180207348" sldId="3641"/>
        </pc:sldMkLst>
      </pc:sldChg>
      <pc:sldChg chg="add">
        <pc:chgData name="HTET, Thet" userId="97ac6235-ac01-4ca8-827a-658ac603972b" providerId="ADAL" clId="{4D52E8C7-B5D3-41AF-A8A8-21B3BBF640E5}" dt="2023-05-12T05:41:23.017" v="32"/>
        <pc:sldMkLst>
          <pc:docMk/>
          <pc:sldMk cId="3376636081" sldId="3641"/>
        </pc:sldMkLst>
      </pc:sldChg>
      <pc:sldChg chg="add">
        <pc:chgData name="HTET, Thet" userId="97ac6235-ac01-4ca8-827a-658ac603972b" providerId="ADAL" clId="{4D52E8C7-B5D3-41AF-A8A8-21B3BBF640E5}" dt="2023-05-12T05:41:23.017" v="32"/>
        <pc:sldMkLst>
          <pc:docMk/>
          <pc:sldMk cId="2228591620" sldId="3642"/>
        </pc:sldMkLst>
      </pc:sldChg>
      <pc:sldChg chg="add del">
        <pc:chgData name="HTET, Thet" userId="97ac6235-ac01-4ca8-827a-658ac603972b" providerId="ADAL" clId="{4D52E8C7-B5D3-41AF-A8A8-21B3BBF640E5}" dt="2023-05-12T05:41:07.157" v="31" actId="2696"/>
        <pc:sldMkLst>
          <pc:docMk/>
          <pc:sldMk cId="2648771360" sldId="3642"/>
        </pc:sldMkLst>
      </pc:sldChg>
      <pc:sldChg chg="add del">
        <pc:chgData name="HTET, Thet" userId="97ac6235-ac01-4ca8-827a-658ac603972b" providerId="ADAL" clId="{4D52E8C7-B5D3-41AF-A8A8-21B3BBF640E5}" dt="2023-05-12T05:41:07.157" v="31" actId="2696"/>
        <pc:sldMkLst>
          <pc:docMk/>
          <pc:sldMk cId="2976240726" sldId="3643"/>
        </pc:sldMkLst>
      </pc:sldChg>
      <pc:sldChg chg="add">
        <pc:chgData name="HTET, Thet" userId="97ac6235-ac01-4ca8-827a-658ac603972b" providerId="ADAL" clId="{4D52E8C7-B5D3-41AF-A8A8-21B3BBF640E5}" dt="2023-05-12T05:41:23.017" v="32"/>
        <pc:sldMkLst>
          <pc:docMk/>
          <pc:sldMk cId="3944800160" sldId="3643"/>
        </pc:sldMkLst>
      </pc:sldChg>
      <pc:sldChg chg="add del">
        <pc:chgData name="HTET, Thet" userId="97ac6235-ac01-4ca8-827a-658ac603972b" providerId="ADAL" clId="{4D52E8C7-B5D3-41AF-A8A8-21B3BBF640E5}" dt="2023-05-12T05:43:18.869" v="37" actId="2696"/>
        <pc:sldMkLst>
          <pc:docMk/>
          <pc:sldMk cId="1838948460" sldId="3644"/>
        </pc:sldMkLst>
      </pc:sldChg>
      <pc:sldChg chg="add">
        <pc:chgData name="HTET, Thet" userId="97ac6235-ac01-4ca8-827a-658ac603972b" providerId="ADAL" clId="{4D52E8C7-B5D3-41AF-A8A8-21B3BBF640E5}" dt="2023-05-12T05:43:23.961" v="38"/>
        <pc:sldMkLst>
          <pc:docMk/>
          <pc:sldMk cId="2197704243" sldId="3644"/>
        </pc:sldMkLst>
      </pc:sldChg>
      <pc:sldChg chg="add del">
        <pc:chgData name="HTET, Thet" userId="97ac6235-ac01-4ca8-827a-658ac603972b" providerId="ADAL" clId="{4D52E8C7-B5D3-41AF-A8A8-21B3BBF640E5}" dt="2023-05-12T05:42:00.877" v="35" actId="2696"/>
        <pc:sldMkLst>
          <pc:docMk/>
          <pc:sldMk cId="3418561678" sldId="3644"/>
        </pc:sldMkLst>
      </pc:sldChg>
      <pc:sldChg chg="add">
        <pc:chgData name="HTET, Thet" userId="97ac6235-ac01-4ca8-827a-658ac603972b" providerId="ADAL" clId="{4D52E8C7-B5D3-41AF-A8A8-21B3BBF640E5}" dt="2023-05-12T05:43:23.961" v="38"/>
        <pc:sldMkLst>
          <pc:docMk/>
          <pc:sldMk cId="1532256755" sldId="3645"/>
        </pc:sldMkLst>
      </pc:sldChg>
      <pc:sldChg chg="add del">
        <pc:chgData name="HTET, Thet" userId="97ac6235-ac01-4ca8-827a-658ac603972b" providerId="ADAL" clId="{4D52E8C7-B5D3-41AF-A8A8-21B3BBF640E5}" dt="2023-05-12T05:42:00.877" v="35" actId="2696"/>
        <pc:sldMkLst>
          <pc:docMk/>
          <pc:sldMk cId="3705411305" sldId="3645"/>
        </pc:sldMkLst>
      </pc:sldChg>
      <pc:sldChg chg="add del">
        <pc:chgData name="HTET, Thet" userId="97ac6235-ac01-4ca8-827a-658ac603972b" providerId="ADAL" clId="{4D52E8C7-B5D3-41AF-A8A8-21B3BBF640E5}" dt="2023-05-12T05:43:18.869" v="37" actId="2696"/>
        <pc:sldMkLst>
          <pc:docMk/>
          <pc:sldMk cId="3823356311" sldId="3645"/>
        </pc:sldMkLst>
      </pc:sldChg>
      <pc:sldChg chg="add del">
        <pc:chgData name="HTET, Thet" userId="97ac6235-ac01-4ca8-827a-658ac603972b" providerId="ADAL" clId="{4D52E8C7-B5D3-41AF-A8A8-21B3BBF640E5}" dt="2023-05-12T05:40:31.747" v="29" actId="2696"/>
        <pc:sldMkLst>
          <pc:docMk/>
          <pc:sldMk cId="2292591914" sldId="3646"/>
        </pc:sldMkLst>
      </pc:sldChg>
      <pc:sldChg chg="add">
        <pc:chgData name="HTET, Thet" userId="97ac6235-ac01-4ca8-827a-658ac603972b" providerId="ADAL" clId="{4D52E8C7-B5D3-41AF-A8A8-21B3BBF640E5}" dt="2023-05-12T05:40:44.767" v="30"/>
        <pc:sldMkLst>
          <pc:docMk/>
          <pc:sldMk cId="2482605628" sldId="3646"/>
        </pc:sldMkLst>
      </pc:sldChg>
      <pc:sldChg chg="add del">
        <pc:chgData name="HTET, Thet" userId="97ac6235-ac01-4ca8-827a-658ac603972b" providerId="ADAL" clId="{4D52E8C7-B5D3-41AF-A8A8-21B3BBF640E5}" dt="2023-05-12T05:40:31.747" v="29" actId="2696"/>
        <pc:sldMkLst>
          <pc:docMk/>
          <pc:sldMk cId="1495563612" sldId="3647"/>
        </pc:sldMkLst>
      </pc:sldChg>
      <pc:sldChg chg="add">
        <pc:chgData name="HTET, Thet" userId="97ac6235-ac01-4ca8-827a-658ac603972b" providerId="ADAL" clId="{4D52E8C7-B5D3-41AF-A8A8-21B3BBF640E5}" dt="2023-05-12T05:40:44.767" v="30"/>
        <pc:sldMkLst>
          <pc:docMk/>
          <pc:sldMk cId="2401846586" sldId="3647"/>
        </pc:sldMkLst>
      </pc:sldChg>
      <pc:sldChg chg="add del">
        <pc:chgData name="HTET, Thet" userId="97ac6235-ac01-4ca8-827a-658ac603972b" providerId="ADAL" clId="{4D52E8C7-B5D3-41AF-A8A8-21B3BBF640E5}" dt="2023-05-12T05:40:31.747" v="29" actId="2696"/>
        <pc:sldMkLst>
          <pc:docMk/>
          <pc:sldMk cId="1612770862" sldId="3648"/>
        </pc:sldMkLst>
      </pc:sldChg>
      <pc:sldChg chg="add">
        <pc:chgData name="HTET, Thet" userId="97ac6235-ac01-4ca8-827a-658ac603972b" providerId="ADAL" clId="{4D52E8C7-B5D3-41AF-A8A8-21B3BBF640E5}" dt="2023-05-12T05:40:44.767" v="30"/>
        <pc:sldMkLst>
          <pc:docMk/>
          <pc:sldMk cId="3940112938" sldId="3648"/>
        </pc:sldMkLst>
      </pc:sldChg>
    </pc:docChg>
  </pc:docChgLst>
</pc:chgInfo>
</file>

<file path=ppt/diagrams/colors1.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FA2F0CA-CB66-4B29-B0E8-8B88668E5F79}" type="doc">
      <dgm:prSet loTypeId="urn:microsoft.com/office/officeart/2008/layout/VerticalCurvedList" loCatId="list" qsTypeId="urn:microsoft.com/office/officeart/2005/8/quickstyle/simple1" qsCatId="simple" csTypeId="urn:microsoft.com/office/officeart/2005/8/colors/colorful4" csCatId="colorful" phldr="1"/>
      <dgm:spPr/>
      <dgm:t>
        <a:bodyPr/>
        <a:lstStyle/>
        <a:p>
          <a:endParaRPr lang="en-US"/>
        </a:p>
      </dgm:t>
    </dgm:pt>
    <dgm:pt modelId="{2F5C9DD6-FD82-4F6F-B6C7-8821EE6A7949}">
      <dgm:prSet phldrT="[Text]"/>
      <dgm:spPr/>
      <dgm:t>
        <a:bodyPr/>
        <a:lstStyle/>
        <a:p>
          <a:r>
            <a:rPr lang="en-US" dirty="0"/>
            <a:t>Subnational level risk profiles (6 Humanitarian Coordination Areas)</a:t>
          </a:r>
        </a:p>
      </dgm:t>
    </dgm:pt>
    <dgm:pt modelId="{4A29AE06-6C3B-49EF-8669-CAFF4D96B1BE}" type="parTrans" cxnId="{40F532D5-0037-48EB-93B9-67AFAE193521}">
      <dgm:prSet/>
      <dgm:spPr/>
      <dgm:t>
        <a:bodyPr/>
        <a:lstStyle/>
        <a:p>
          <a:endParaRPr lang="en-US"/>
        </a:p>
      </dgm:t>
    </dgm:pt>
    <dgm:pt modelId="{F0355F25-D0B8-4C67-A638-926B4A174102}" type="sibTrans" cxnId="{40F532D5-0037-48EB-93B9-67AFAE193521}">
      <dgm:prSet/>
      <dgm:spPr/>
      <dgm:t>
        <a:bodyPr/>
        <a:lstStyle/>
        <a:p>
          <a:endParaRPr lang="en-US"/>
        </a:p>
      </dgm:t>
    </dgm:pt>
    <dgm:pt modelId="{8E02D410-0EA7-489B-917E-8FA36514A057}">
      <dgm:prSet phldrT="[Text]"/>
      <dgm:spPr/>
      <dgm:t>
        <a:bodyPr/>
        <a:lstStyle/>
        <a:p>
          <a:r>
            <a:rPr lang="en-US"/>
            <a:t>Preparedness, planning activities and needs </a:t>
          </a:r>
          <a:r>
            <a:rPr lang="en-US" dirty="0"/>
            <a:t>at sub-national level </a:t>
          </a:r>
        </a:p>
      </dgm:t>
    </dgm:pt>
    <dgm:pt modelId="{CCA17651-E74E-4FB5-A4C0-B7B285877D2B}" type="parTrans" cxnId="{54F98B57-4D86-4DF5-8B4F-F13EEC9D031A}">
      <dgm:prSet/>
      <dgm:spPr/>
      <dgm:t>
        <a:bodyPr/>
        <a:lstStyle/>
        <a:p>
          <a:endParaRPr lang="en-US"/>
        </a:p>
      </dgm:t>
    </dgm:pt>
    <dgm:pt modelId="{294DFA36-9803-41AA-A29B-0F3B1C8FA510}" type="sibTrans" cxnId="{54F98B57-4D86-4DF5-8B4F-F13EEC9D031A}">
      <dgm:prSet/>
      <dgm:spPr/>
      <dgm:t>
        <a:bodyPr/>
        <a:lstStyle/>
        <a:p>
          <a:endParaRPr lang="en-US"/>
        </a:p>
      </dgm:t>
    </dgm:pt>
    <dgm:pt modelId="{E6C54116-2559-406D-9229-715A5005A6D4}">
      <dgm:prSet phldrT="[Text]"/>
      <dgm:spPr/>
      <dgm:t>
        <a:bodyPr/>
        <a:lstStyle/>
        <a:p>
          <a:r>
            <a:rPr lang="en-US" dirty="0"/>
            <a:t>Previous lessons learned </a:t>
          </a:r>
        </a:p>
      </dgm:t>
    </dgm:pt>
    <dgm:pt modelId="{654F9F1E-ADB1-4D97-809D-4A2226EB7992}" type="sibTrans" cxnId="{3D08591D-EF77-4000-86EE-BA45382B7E38}">
      <dgm:prSet/>
      <dgm:spPr/>
      <dgm:t>
        <a:bodyPr/>
        <a:lstStyle/>
        <a:p>
          <a:endParaRPr lang="en-US"/>
        </a:p>
      </dgm:t>
    </dgm:pt>
    <dgm:pt modelId="{E017E3A2-994D-469A-A5C8-6E07235560FE}" type="parTrans" cxnId="{3D08591D-EF77-4000-86EE-BA45382B7E38}">
      <dgm:prSet/>
      <dgm:spPr/>
      <dgm:t>
        <a:bodyPr/>
        <a:lstStyle/>
        <a:p>
          <a:endParaRPr lang="en-US"/>
        </a:p>
      </dgm:t>
    </dgm:pt>
    <dgm:pt modelId="{CDC58481-BCDF-4584-80F9-F01833EF7C3B}" type="pres">
      <dgm:prSet presAssocID="{CFA2F0CA-CB66-4B29-B0E8-8B88668E5F79}" presName="Name0" presStyleCnt="0">
        <dgm:presLayoutVars>
          <dgm:chMax val="7"/>
          <dgm:chPref val="7"/>
          <dgm:dir/>
        </dgm:presLayoutVars>
      </dgm:prSet>
      <dgm:spPr/>
    </dgm:pt>
    <dgm:pt modelId="{3A52D394-D032-4418-936B-0B5BAB80253D}" type="pres">
      <dgm:prSet presAssocID="{CFA2F0CA-CB66-4B29-B0E8-8B88668E5F79}" presName="Name1" presStyleCnt="0"/>
      <dgm:spPr/>
    </dgm:pt>
    <dgm:pt modelId="{9F9941B1-0162-47D2-803F-6590F40BD1B0}" type="pres">
      <dgm:prSet presAssocID="{CFA2F0CA-CB66-4B29-B0E8-8B88668E5F79}" presName="cycle" presStyleCnt="0"/>
      <dgm:spPr/>
    </dgm:pt>
    <dgm:pt modelId="{777D5110-D575-4599-AA52-68B6846C2F89}" type="pres">
      <dgm:prSet presAssocID="{CFA2F0CA-CB66-4B29-B0E8-8B88668E5F79}" presName="srcNode" presStyleLbl="node1" presStyleIdx="0" presStyleCnt="3"/>
      <dgm:spPr/>
    </dgm:pt>
    <dgm:pt modelId="{8855A528-5A57-435B-9126-55ADA48425CC}" type="pres">
      <dgm:prSet presAssocID="{CFA2F0CA-CB66-4B29-B0E8-8B88668E5F79}" presName="conn" presStyleLbl="parChTrans1D2" presStyleIdx="0" presStyleCnt="1"/>
      <dgm:spPr/>
    </dgm:pt>
    <dgm:pt modelId="{C753E096-0B71-4D44-A557-E405011CBA6E}" type="pres">
      <dgm:prSet presAssocID="{CFA2F0CA-CB66-4B29-B0E8-8B88668E5F79}" presName="extraNode" presStyleLbl="node1" presStyleIdx="0" presStyleCnt="3"/>
      <dgm:spPr/>
    </dgm:pt>
    <dgm:pt modelId="{C90FCAB0-BE0C-4ACC-ADA6-BFD83E1AFDB5}" type="pres">
      <dgm:prSet presAssocID="{CFA2F0CA-CB66-4B29-B0E8-8B88668E5F79}" presName="dstNode" presStyleLbl="node1" presStyleIdx="0" presStyleCnt="3"/>
      <dgm:spPr/>
    </dgm:pt>
    <dgm:pt modelId="{18599122-22F8-4C0B-A81E-0CEFD87C5AEF}" type="pres">
      <dgm:prSet presAssocID="{2F5C9DD6-FD82-4F6F-B6C7-8821EE6A7949}" presName="text_1" presStyleLbl="node1" presStyleIdx="0" presStyleCnt="3">
        <dgm:presLayoutVars>
          <dgm:bulletEnabled val="1"/>
        </dgm:presLayoutVars>
      </dgm:prSet>
      <dgm:spPr/>
    </dgm:pt>
    <dgm:pt modelId="{20609046-D47F-4C8F-A9A3-82B6289441FA}" type="pres">
      <dgm:prSet presAssocID="{2F5C9DD6-FD82-4F6F-B6C7-8821EE6A7949}" presName="accent_1" presStyleCnt="0"/>
      <dgm:spPr/>
    </dgm:pt>
    <dgm:pt modelId="{CD384252-44CE-4DD9-BA00-C05E50D48486}" type="pres">
      <dgm:prSet presAssocID="{2F5C9DD6-FD82-4F6F-B6C7-8821EE6A7949}" presName="accentRepeatNode" presStyleLbl="solidFgAcc1" presStyleIdx="0" presStyleCnt="3"/>
      <dgm:spPr/>
    </dgm:pt>
    <dgm:pt modelId="{D0559AFB-E06A-49BF-A4E1-6007D49C37D7}" type="pres">
      <dgm:prSet presAssocID="{8E02D410-0EA7-489B-917E-8FA36514A057}" presName="text_2" presStyleLbl="node1" presStyleIdx="1" presStyleCnt="3">
        <dgm:presLayoutVars>
          <dgm:bulletEnabled val="1"/>
        </dgm:presLayoutVars>
      </dgm:prSet>
      <dgm:spPr/>
    </dgm:pt>
    <dgm:pt modelId="{6DB35F50-8652-4FE8-891A-06E9963F86B1}" type="pres">
      <dgm:prSet presAssocID="{8E02D410-0EA7-489B-917E-8FA36514A057}" presName="accent_2" presStyleCnt="0"/>
      <dgm:spPr/>
    </dgm:pt>
    <dgm:pt modelId="{0CD5AECC-20D2-4B40-AF51-351006F5B61E}" type="pres">
      <dgm:prSet presAssocID="{8E02D410-0EA7-489B-917E-8FA36514A057}" presName="accentRepeatNode" presStyleLbl="solidFgAcc1" presStyleIdx="1" presStyleCnt="3"/>
      <dgm:spPr/>
    </dgm:pt>
    <dgm:pt modelId="{E3B9ADCD-AAFC-4232-9190-FCFC31509587}" type="pres">
      <dgm:prSet presAssocID="{E6C54116-2559-406D-9229-715A5005A6D4}" presName="text_3" presStyleLbl="node1" presStyleIdx="2" presStyleCnt="3" custLinFactNeighborX="-181" custLinFactNeighborY="-3467">
        <dgm:presLayoutVars>
          <dgm:bulletEnabled val="1"/>
        </dgm:presLayoutVars>
      </dgm:prSet>
      <dgm:spPr/>
    </dgm:pt>
    <dgm:pt modelId="{CE8473B7-AE2A-4E2D-8D7C-2B4A000AB34C}" type="pres">
      <dgm:prSet presAssocID="{E6C54116-2559-406D-9229-715A5005A6D4}" presName="accent_3" presStyleCnt="0"/>
      <dgm:spPr/>
    </dgm:pt>
    <dgm:pt modelId="{C2FE6B1B-173D-4DBE-9E14-35BC738D6675}" type="pres">
      <dgm:prSet presAssocID="{E6C54116-2559-406D-9229-715A5005A6D4}" presName="accentRepeatNode" presStyleLbl="solidFgAcc1" presStyleIdx="2" presStyleCnt="3"/>
      <dgm:spPr/>
    </dgm:pt>
  </dgm:ptLst>
  <dgm:cxnLst>
    <dgm:cxn modelId="{3D08591D-EF77-4000-86EE-BA45382B7E38}" srcId="{CFA2F0CA-CB66-4B29-B0E8-8B88668E5F79}" destId="{E6C54116-2559-406D-9229-715A5005A6D4}" srcOrd="2" destOrd="0" parTransId="{E017E3A2-994D-469A-A5C8-6E07235560FE}" sibTransId="{654F9F1E-ADB1-4D97-809D-4A2226EB7992}"/>
    <dgm:cxn modelId="{9C12CD35-C781-458A-B182-858FEF19C794}" type="presOf" srcId="{CFA2F0CA-CB66-4B29-B0E8-8B88668E5F79}" destId="{CDC58481-BCDF-4584-80F9-F01833EF7C3B}" srcOrd="0" destOrd="0" presId="urn:microsoft.com/office/officeart/2008/layout/VerticalCurvedList"/>
    <dgm:cxn modelId="{56138D3D-900C-418E-B8B2-CC28BDAA0E72}" type="presOf" srcId="{2F5C9DD6-FD82-4F6F-B6C7-8821EE6A7949}" destId="{18599122-22F8-4C0B-A81E-0CEFD87C5AEF}" srcOrd="0" destOrd="0" presId="urn:microsoft.com/office/officeart/2008/layout/VerticalCurvedList"/>
    <dgm:cxn modelId="{9370E645-8BC4-4778-9ADB-427788BEC14E}" type="presOf" srcId="{E6C54116-2559-406D-9229-715A5005A6D4}" destId="{E3B9ADCD-AAFC-4232-9190-FCFC31509587}" srcOrd="0" destOrd="0" presId="urn:microsoft.com/office/officeart/2008/layout/VerticalCurvedList"/>
    <dgm:cxn modelId="{54F98B57-4D86-4DF5-8B4F-F13EEC9D031A}" srcId="{CFA2F0CA-CB66-4B29-B0E8-8B88668E5F79}" destId="{8E02D410-0EA7-489B-917E-8FA36514A057}" srcOrd="1" destOrd="0" parTransId="{CCA17651-E74E-4FB5-A4C0-B7B285877D2B}" sibTransId="{294DFA36-9803-41AA-A29B-0F3B1C8FA510}"/>
    <dgm:cxn modelId="{292052A7-0250-4542-8F69-F73E7F0199D0}" type="presOf" srcId="{8E02D410-0EA7-489B-917E-8FA36514A057}" destId="{D0559AFB-E06A-49BF-A4E1-6007D49C37D7}" srcOrd="0" destOrd="0" presId="urn:microsoft.com/office/officeart/2008/layout/VerticalCurvedList"/>
    <dgm:cxn modelId="{577562B3-046C-4B1E-BDBB-9878B9E257A7}" type="presOf" srcId="{F0355F25-D0B8-4C67-A638-926B4A174102}" destId="{8855A528-5A57-435B-9126-55ADA48425CC}" srcOrd="0" destOrd="0" presId="urn:microsoft.com/office/officeart/2008/layout/VerticalCurvedList"/>
    <dgm:cxn modelId="{40F532D5-0037-48EB-93B9-67AFAE193521}" srcId="{CFA2F0CA-CB66-4B29-B0E8-8B88668E5F79}" destId="{2F5C9DD6-FD82-4F6F-B6C7-8821EE6A7949}" srcOrd="0" destOrd="0" parTransId="{4A29AE06-6C3B-49EF-8669-CAFF4D96B1BE}" sibTransId="{F0355F25-D0B8-4C67-A638-926B4A174102}"/>
    <dgm:cxn modelId="{2BB8E385-7E30-4D28-82B0-8325D90AE815}" type="presParOf" srcId="{CDC58481-BCDF-4584-80F9-F01833EF7C3B}" destId="{3A52D394-D032-4418-936B-0B5BAB80253D}" srcOrd="0" destOrd="0" presId="urn:microsoft.com/office/officeart/2008/layout/VerticalCurvedList"/>
    <dgm:cxn modelId="{E57FFEF2-D69E-41C5-B3AA-ADF3183170B4}" type="presParOf" srcId="{3A52D394-D032-4418-936B-0B5BAB80253D}" destId="{9F9941B1-0162-47D2-803F-6590F40BD1B0}" srcOrd="0" destOrd="0" presId="urn:microsoft.com/office/officeart/2008/layout/VerticalCurvedList"/>
    <dgm:cxn modelId="{11AD69D2-A415-4631-8420-762A47DD7514}" type="presParOf" srcId="{9F9941B1-0162-47D2-803F-6590F40BD1B0}" destId="{777D5110-D575-4599-AA52-68B6846C2F89}" srcOrd="0" destOrd="0" presId="urn:microsoft.com/office/officeart/2008/layout/VerticalCurvedList"/>
    <dgm:cxn modelId="{9586D642-3E78-42B7-8CE8-76D4218AA30F}" type="presParOf" srcId="{9F9941B1-0162-47D2-803F-6590F40BD1B0}" destId="{8855A528-5A57-435B-9126-55ADA48425CC}" srcOrd="1" destOrd="0" presId="urn:microsoft.com/office/officeart/2008/layout/VerticalCurvedList"/>
    <dgm:cxn modelId="{E04853E9-20BD-48ED-8C7C-44C493485C3B}" type="presParOf" srcId="{9F9941B1-0162-47D2-803F-6590F40BD1B0}" destId="{C753E096-0B71-4D44-A557-E405011CBA6E}" srcOrd="2" destOrd="0" presId="urn:microsoft.com/office/officeart/2008/layout/VerticalCurvedList"/>
    <dgm:cxn modelId="{F621F4C0-5981-4C62-BC40-67316E581141}" type="presParOf" srcId="{9F9941B1-0162-47D2-803F-6590F40BD1B0}" destId="{C90FCAB0-BE0C-4ACC-ADA6-BFD83E1AFDB5}" srcOrd="3" destOrd="0" presId="urn:microsoft.com/office/officeart/2008/layout/VerticalCurvedList"/>
    <dgm:cxn modelId="{2770AA99-DF5D-41EC-9C45-0378B8A859A2}" type="presParOf" srcId="{3A52D394-D032-4418-936B-0B5BAB80253D}" destId="{18599122-22F8-4C0B-A81E-0CEFD87C5AEF}" srcOrd="1" destOrd="0" presId="urn:microsoft.com/office/officeart/2008/layout/VerticalCurvedList"/>
    <dgm:cxn modelId="{4C43F898-C62E-4C6A-BC92-48F5D67A0E92}" type="presParOf" srcId="{3A52D394-D032-4418-936B-0B5BAB80253D}" destId="{20609046-D47F-4C8F-A9A3-82B6289441FA}" srcOrd="2" destOrd="0" presId="urn:microsoft.com/office/officeart/2008/layout/VerticalCurvedList"/>
    <dgm:cxn modelId="{5CB8C1A4-0153-4539-A631-C2458EC39B9A}" type="presParOf" srcId="{20609046-D47F-4C8F-A9A3-82B6289441FA}" destId="{CD384252-44CE-4DD9-BA00-C05E50D48486}" srcOrd="0" destOrd="0" presId="urn:microsoft.com/office/officeart/2008/layout/VerticalCurvedList"/>
    <dgm:cxn modelId="{84E05AC4-678B-46F7-9522-14C39A6ADC4B}" type="presParOf" srcId="{3A52D394-D032-4418-936B-0B5BAB80253D}" destId="{D0559AFB-E06A-49BF-A4E1-6007D49C37D7}" srcOrd="3" destOrd="0" presId="urn:microsoft.com/office/officeart/2008/layout/VerticalCurvedList"/>
    <dgm:cxn modelId="{25140F7B-EB81-4965-874C-6F07CBE6DE03}" type="presParOf" srcId="{3A52D394-D032-4418-936B-0B5BAB80253D}" destId="{6DB35F50-8652-4FE8-891A-06E9963F86B1}" srcOrd="4" destOrd="0" presId="urn:microsoft.com/office/officeart/2008/layout/VerticalCurvedList"/>
    <dgm:cxn modelId="{16563CA7-2367-4C3C-8500-DD207AAA37CF}" type="presParOf" srcId="{6DB35F50-8652-4FE8-891A-06E9963F86B1}" destId="{0CD5AECC-20D2-4B40-AF51-351006F5B61E}" srcOrd="0" destOrd="0" presId="urn:microsoft.com/office/officeart/2008/layout/VerticalCurvedList"/>
    <dgm:cxn modelId="{93D37377-9336-4500-96A0-E351F08EF4AD}" type="presParOf" srcId="{3A52D394-D032-4418-936B-0B5BAB80253D}" destId="{E3B9ADCD-AAFC-4232-9190-FCFC31509587}" srcOrd="5" destOrd="0" presId="urn:microsoft.com/office/officeart/2008/layout/VerticalCurvedList"/>
    <dgm:cxn modelId="{D7D5A0F6-9D1A-431D-B982-3C06A080E6DB}" type="presParOf" srcId="{3A52D394-D032-4418-936B-0B5BAB80253D}" destId="{CE8473B7-AE2A-4E2D-8D7C-2B4A000AB34C}" srcOrd="6" destOrd="0" presId="urn:microsoft.com/office/officeart/2008/layout/VerticalCurvedList"/>
    <dgm:cxn modelId="{95E2E56B-F0E1-4802-A035-2C24347C3210}" type="presParOf" srcId="{CE8473B7-AE2A-4E2D-8D7C-2B4A000AB34C}" destId="{C2FE6B1B-173D-4DBE-9E14-35BC738D6675}" srcOrd="0" destOrd="0" presId="urn:microsoft.com/office/officeart/2008/layout/VerticalCurved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41619BD9-07B9-46F8-9BED-A261D884FEA7}"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C5BA0333-97F3-49AE-B0DF-CACF37FAE696}">
      <dgm:prSet phldrT="[Text]"/>
      <dgm:spPr/>
      <dgm:t>
        <a:bodyPr/>
        <a:lstStyle/>
        <a:p>
          <a:r>
            <a:rPr lang="en-US" b="1" dirty="0"/>
            <a:t>Strong wind and Hailstone raining</a:t>
          </a:r>
        </a:p>
      </dgm:t>
    </dgm:pt>
    <dgm:pt modelId="{46E90FF1-453D-41DD-9733-BF22CB768224}" type="parTrans" cxnId="{B0CB1901-716C-4676-84A3-2B796DC8B49A}">
      <dgm:prSet/>
      <dgm:spPr/>
      <dgm:t>
        <a:bodyPr/>
        <a:lstStyle/>
        <a:p>
          <a:endParaRPr lang="en-US"/>
        </a:p>
      </dgm:t>
    </dgm:pt>
    <dgm:pt modelId="{4CFB578A-AD8C-4F03-8B1D-E99B5D67297C}" type="sibTrans" cxnId="{B0CB1901-716C-4676-84A3-2B796DC8B49A}">
      <dgm:prSet/>
      <dgm:spPr/>
      <dgm:t>
        <a:bodyPr/>
        <a:lstStyle/>
        <a:p>
          <a:endParaRPr lang="en-US"/>
        </a:p>
      </dgm:t>
    </dgm:pt>
    <dgm:pt modelId="{E8C37068-44A2-4CF1-8C70-F78BC260885E}">
      <dgm:prSet phldrT="[Text]"/>
      <dgm:spPr/>
      <dgm:t>
        <a:bodyPr/>
        <a:lstStyle/>
        <a:p>
          <a:r>
            <a:rPr lang="en-US" dirty="0"/>
            <a:t>Strong wind- 21 times (Jan 2023 to Apr 2023)</a:t>
          </a:r>
        </a:p>
      </dgm:t>
    </dgm:pt>
    <dgm:pt modelId="{DE6308AF-ABDA-47CC-AA35-659332047BE7}" type="parTrans" cxnId="{D6596CB8-8040-444B-8F18-90F698784FB6}">
      <dgm:prSet/>
      <dgm:spPr/>
      <dgm:t>
        <a:bodyPr/>
        <a:lstStyle/>
        <a:p>
          <a:endParaRPr lang="en-US"/>
        </a:p>
      </dgm:t>
    </dgm:pt>
    <dgm:pt modelId="{5309D730-1994-427B-9703-CED7008D44C6}" type="sibTrans" cxnId="{D6596CB8-8040-444B-8F18-90F698784FB6}">
      <dgm:prSet/>
      <dgm:spPr/>
      <dgm:t>
        <a:bodyPr/>
        <a:lstStyle/>
        <a:p>
          <a:endParaRPr lang="en-US"/>
        </a:p>
      </dgm:t>
    </dgm:pt>
    <dgm:pt modelId="{099265E1-F824-4330-9319-BB92F57B21F2}">
      <dgm:prSet phldrT="[Text]"/>
      <dgm:spPr/>
      <dgm:t>
        <a:bodyPr/>
        <a:lstStyle/>
        <a:p>
          <a:r>
            <a:rPr lang="en-US" b="1" dirty="0"/>
            <a:t>Flood in 2021 and 2022</a:t>
          </a:r>
        </a:p>
      </dgm:t>
    </dgm:pt>
    <dgm:pt modelId="{FE8F370A-6BF0-400A-85D2-624681B5CB7C}" type="parTrans" cxnId="{E9E22A75-A385-4794-BAA9-B928023522F4}">
      <dgm:prSet/>
      <dgm:spPr/>
      <dgm:t>
        <a:bodyPr/>
        <a:lstStyle/>
        <a:p>
          <a:endParaRPr lang="en-US"/>
        </a:p>
      </dgm:t>
    </dgm:pt>
    <dgm:pt modelId="{BB38D074-690F-4D44-8AEF-145194B12592}" type="sibTrans" cxnId="{E9E22A75-A385-4794-BAA9-B928023522F4}">
      <dgm:prSet/>
      <dgm:spPr/>
      <dgm:t>
        <a:bodyPr/>
        <a:lstStyle/>
        <a:p>
          <a:endParaRPr lang="en-US"/>
        </a:p>
      </dgm:t>
    </dgm:pt>
    <dgm:pt modelId="{692CB101-12CB-4B92-855F-EBBE278DF082}">
      <dgm:prSet phldrT="[Text]"/>
      <dgm:spPr/>
      <dgm:t>
        <a:bodyPr/>
        <a:lstStyle/>
        <a:p>
          <a:r>
            <a:rPr lang="en-US" dirty="0" err="1"/>
            <a:t>Kyaingtong</a:t>
          </a:r>
          <a:r>
            <a:rPr lang="en-US" dirty="0"/>
            <a:t> flood (2021), 222 individuals from 40 households affected</a:t>
          </a:r>
        </a:p>
      </dgm:t>
    </dgm:pt>
    <dgm:pt modelId="{A903E6FF-E9AE-4813-82A4-FBF1BF80C695}" type="parTrans" cxnId="{22FFC4F5-E525-46C6-B607-F7B81CAD52F8}">
      <dgm:prSet/>
      <dgm:spPr/>
      <dgm:t>
        <a:bodyPr/>
        <a:lstStyle/>
        <a:p>
          <a:endParaRPr lang="en-US"/>
        </a:p>
      </dgm:t>
    </dgm:pt>
    <dgm:pt modelId="{ADF80895-B370-4637-9172-1270F4B9C0DF}" type="sibTrans" cxnId="{22FFC4F5-E525-46C6-B607-F7B81CAD52F8}">
      <dgm:prSet/>
      <dgm:spPr/>
      <dgm:t>
        <a:bodyPr/>
        <a:lstStyle/>
        <a:p>
          <a:endParaRPr lang="en-US"/>
        </a:p>
      </dgm:t>
    </dgm:pt>
    <dgm:pt modelId="{8AD4D990-91FE-43D0-B823-651FAECE4077}">
      <dgm:prSet phldrT="[Text]"/>
      <dgm:spPr/>
      <dgm:t>
        <a:bodyPr/>
        <a:lstStyle/>
        <a:p>
          <a:r>
            <a:rPr lang="en-US" dirty="0"/>
            <a:t>Hailstone raining- 5 times (Jan 2023 to Apr 2023)</a:t>
          </a:r>
        </a:p>
      </dgm:t>
    </dgm:pt>
    <dgm:pt modelId="{3A2EB4CF-98C6-43F3-93EA-21314D73351F}" type="parTrans" cxnId="{9F367836-1666-4276-9F74-A601B71FCD62}">
      <dgm:prSet/>
      <dgm:spPr/>
      <dgm:t>
        <a:bodyPr/>
        <a:lstStyle/>
        <a:p>
          <a:endParaRPr lang="en-US"/>
        </a:p>
      </dgm:t>
    </dgm:pt>
    <dgm:pt modelId="{0813D87E-D468-49DA-ABE7-0929310DAE06}" type="sibTrans" cxnId="{9F367836-1666-4276-9F74-A601B71FCD62}">
      <dgm:prSet/>
      <dgm:spPr/>
      <dgm:t>
        <a:bodyPr/>
        <a:lstStyle/>
        <a:p>
          <a:endParaRPr lang="en-US"/>
        </a:p>
      </dgm:t>
    </dgm:pt>
    <dgm:pt modelId="{3E30CCAF-F4E5-4B4F-8470-5030F37D0206}">
      <dgm:prSet phldrT="[Text]"/>
      <dgm:spPr/>
      <dgm:t>
        <a:bodyPr/>
        <a:lstStyle/>
        <a:p>
          <a:r>
            <a:rPr lang="en-US" dirty="0"/>
            <a:t>Damage- total damage houses: 14 and partial damaged ones: 1,064</a:t>
          </a:r>
        </a:p>
      </dgm:t>
    </dgm:pt>
    <dgm:pt modelId="{7C3FD53E-5EB4-4F02-8720-C5061B42BB0C}" type="parTrans" cxnId="{C07ADC98-6519-4BA3-A35E-0DFA0C506977}">
      <dgm:prSet/>
      <dgm:spPr/>
      <dgm:t>
        <a:bodyPr/>
        <a:lstStyle/>
        <a:p>
          <a:endParaRPr lang="en-US"/>
        </a:p>
      </dgm:t>
    </dgm:pt>
    <dgm:pt modelId="{767EB681-72F3-4288-A17E-74A15B75851A}" type="sibTrans" cxnId="{C07ADC98-6519-4BA3-A35E-0DFA0C506977}">
      <dgm:prSet/>
      <dgm:spPr/>
      <dgm:t>
        <a:bodyPr/>
        <a:lstStyle/>
        <a:p>
          <a:endParaRPr lang="en-US"/>
        </a:p>
      </dgm:t>
    </dgm:pt>
    <dgm:pt modelId="{10023A59-A2C1-4E0A-B31F-EA88DE252476}">
      <dgm:prSet phldrT="[Text]"/>
      <dgm:spPr/>
      <dgm:t>
        <a:bodyPr/>
        <a:lstStyle/>
        <a:p>
          <a:r>
            <a:rPr lang="en-US" dirty="0"/>
            <a:t>Affected people: 5,526 from 1,048 households</a:t>
          </a:r>
        </a:p>
      </dgm:t>
    </dgm:pt>
    <dgm:pt modelId="{E44C727F-40B7-431B-8768-7F3F92A6FB29}" type="parTrans" cxnId="{4D4D90D3-29E1-42E9-8C9A-46519857D4EC}">
      <dgm:prSet/>
      <dgm:spPr/>
      <dgm:t>
        <a:bodyPr/>
        <a:lstStyle/>
        <a:p>
          <a:endParaRPr lang="en-US"/>
        </a:p>
      </dgm:t>
    </dgm:pt>
    <dgm:pt modelId="{D747A554-B5B4-4187-90C7-354E8EDDEE46}" type="sibTrans" cxnId="{4D4D90D3-29E1-42E9-8C9A-46519857D4EC}">
      <dgm:prSet/>
      <dgm:spPr/>
      <dgm:t>
        <a:bodyPr/>
        <a:lstStyle/>
        <a:p>
          <a:endParaRPr lang="en-US"/>
        </a:p>
      </dgm:t>
    </dgm:pt>
    <dgm:pt modelId="{4F6A1F27-87AA-4096-9EA4-6095CE95A1B0}">
      <dgm:prSet phldrT="[Text]"/>
      <dgm:spPr/>
      <dgm:t>
        <a:bodyPr/>
        <a:lstStyle/>
        <a:p>
          <a:r>
            <a:rPr lang="en-US" dirty="0"/>
            <a:t>Affected townships: Taunggyi, </a:t>
          </a:r>
          <a:r>
            <a:rPr lang="en-US" dirty="0" err="1"/>
            <a:t>Lawksawk</a:t>
          </a:r>
          <a:r>
            <a:rPr lang="en-US" dirty="0"/>
            <a:t>, </a:t>
          </a:r>
          <a:r>
            <a:rPr lang="en-US" dirty="0" err="1"/>
            <a:t>MongNaing</a:t>
          </a:r>
          <a:r>
            <a:rPr lang="en-US" dirty="0"/>
            <a:t>, </a:t>
          </a:r>
          <a:r>
            <a:rPr lang="en-US" dirty="0" err="1"/>
            <a:t>Hsihsend</a:t>
          </a:r>
          <a:r>
            <a:rPr lang="en-US" dirty="0"/>
            <a:t>, </a:t>
          </a:r>
          <a:r>
            <a:rPr lang="en-US" dirty="0" err="1"/>
            <a:t>Mong</a:t>
          </a:r>
          <a:r>
            <a:rPr lang="en-US" dirty="0"/>
            <a:t> Sat, </a:t>
          </a:r>
          <a:r>
            <a:rPr lang="en-US" dirty="0" err="1"/>
            <a:t>Pindaya</a:t>
          </a:r>
          <a:r>
            <a:rPr lang="en-US" dirty="0"/>
            <a:t>, </a:t>
          </a:r>
          <a:r>
            <a:rPr lang="en-US" dirty="0" err="1"/>
            <a:t>Moemaik</a:t>
          </a:r>
          <a:r>
            <a:rPr lang="en-US" dirty="0"/>
            <a:t>, </a:t>
          </a:r>
          <a:r>
            <a:rPr lang="en-US" dirty="0" err="1"/>
            <a:t>Loilen</a:t>
          </a:r>
          <a:r>
            <a:rPr lang="en-US" dirty="0"/>
            <a:t>, </a:t>
          </a:r>
          <a:r>
            <a:rPr lang="en-US" dirty="0" err="1"/>
            <a:t>Hopone</a:t>
          </a:r>
          <a:r>
            <a:rPr lang="en-US" dirty="0"/>
            <a:t>, </a:t>
          </a:r>
          <a:r>
            <a:rPr lang="en-US" dirty="0" err="1"/>
            <a:t>Kalaw</a:t>
          </a:r>
          <a:r>
            <a:rPr lang="en-US" dirty="0"/>
            <a:t>, Pin </a:t>
          </a:r>
          <a:r>
            <a:rPr lang="en-US" dirty="0" err="1"/>
            <a:t>Laung</a:t>
          </a:r>
          <a:r>
            <a:rPr lang="en-US" dirty="0"/>
            <a:t>, </a:t>
          </a:r>
          <a:r>
            <a:rPr lang="en-US" dirty="0" err="1"/>
            <a:t>Mongpyin</a:t>
          </a:r>
          <a:r>
            <a:rPr lang="en-US" dirty="0"/>
            <a:t>, </a:t>
          </a:r>
          <a:r>
            <a:rPr lang="en-US" dirty="0" err="1"/>
            <a:t>Nyaung</a:t>
          </a:r>
          <a:r>
            <a:rPr lang="en-US" dirty="0"/>
            <a:t> Shwe, Lashio, Hsipaw, </a:t>
          </a:r>
          <a:r>
            <a:rPr lang="en-US" dirty="0" err="1"/>
            <a:t>Kyaukme</a:t>
          </a:r>
          <a:r>
            <a:rPr lang="en-US" dirty="0"/>
            <a:t>, </a:t>
          </a:r>
          <a:r>
            <a:rPr lang="en-US" dirty="0" err="1"/>
            <a:t>Kyethi</a:t>
          </a:r>
          <a:r>
            <a:rPr lang="en-US" dirty="0"/>
            <a:t>, </a:t>
          </a:r>
          <a:r>
            <a:rPr lang="en-US" dirty="0" err="1"/>
            <a:t>Mongkaing</a:t>
          </a:r>
          <a:r>
            <a:rPr lang="en-US" dirty="0"/>
            <a:t>, </a:t>
          </a:r>
          <a:r>
            <a:rPr lang="en-US" dirty="0" err="1"/>
            <a:t>Namtu</a:t>
          </a:r>
          <a:r>
            <a:rPr lang="en-US" dirty="0"/>
            <a:t>, </a:t>
          </a:r>
          <a:r>
            <a:rPr lang="en-US" dirty="0" err="1"/>
            <a:t>Kunhing</a:t>
          </a:r>
          <a:endParaRPr lang="en-US" dirty="0"/>
        </a:p>
      </dgm:t>
    </dgm:pt>
    <dgm:pt modelId="{16EA6012-61EC-452E-8088-9012BCD668C0}" type="parTrans" cxnId="{A623F870-F2D2-4227-AB3C-F00CB5E2B3ED}">
      <dgm:prSet/>
      <dgm:spPr/>
      <dgm:t>
        <a:bodyPr/>
        <a:lstStyle/>
        <a:p>
          <a:endParaRPr lang="en-US"/>
        </a:p>
      </dgm:t>
    </dgm:pt>
    <dgm:pt modelId="{29496735-2E69-483B-B3AF-A078A15EE769}" type="sibTrans" cxnId="{A623F870-F2D2-4227-AB3C-F00CB5E2B3ED}">
      <dgm:prSet/>
      <dgm:spPr/>
      <dgm:t>
        <a:bodyPr/>
        <a:lstStyle/>
        <a:p>
          <a:endParaRPr lang="en-US"/>
        </a:p>
      </dgm:t>
    </dgm:pt>
    <dgm:pt modelId="{4D04155A-DBA6-4C05-936F-D9B16CE21684}">
      <dgm:prSet phldrT="[Text]"/>
      <dgm:spPr/>
      <dgm:t>
        <a:bodyPr/>
        <a:lstStyle/>
        <a:p>
          <a:r>
            <a:rPr lang="en-US" dirty="0" err="1"/>
            <a:t>Tachileik</a:t>
          </a:r>
          <a:r>
            <a:rPr lang="en-US" dirty="0"/>
            <a:t> flood (2022), 37 individuals from 12 households affected</a:t>
          </a:r>
        </a:p>
      </dgm:t>
    </dgm:pt>
    <dgm:pt modelId="{85F01EA4-C7D4-4AAA-BA4E-4651439C3B4A}" type="parTrans" cxnId="{CE436A18-96CA-4064-9104-5CB6896B5C3F}">
      <dgm:prSet/>
      <dgm:spPr/>
      <dgm:t>
        <a:bodyPr/>
        <a:lstStyle/>
        <a:p>
          <a:endParaRPr lang="en-US"/>
        </a:p>
      </dgm:t>
    </dgm:pt>
    <dgm:pt modelId="{6E1A8E34-863C-495F-810D-F994A2E58C64}" type="sibTrans" cxnId="{CE436A18-96CA-4064-9104-5CB6896B5C3F}">
      <dgm:prSet/>
      <dgm:spPr/>
      <dgm:t>
        <a:bodyPr/>
        <a:lstStyle/>
        <a:p>
          <a:endParaRPr lang="en-US"/>
        </a:p>
      </dgm:t>
    </dgm:pt>
    <dgm:pt modelId="{5CFB4CEE-FE46-4054-8436-656AA92120EA}" type="pres">
      <dgm:prSet presAssocID="{41619BD9-07B9-46F8-9BED-A261D884FEA7}" presName="linear" presStyleCnt="0">
        <dgm:presLayoutVars>
          <dgm:animLvl val="lvl"/>
          <dgm:resizeHandles val="exact"/>
        </dgm:presLayoutVars>
      </dgm:prSet>
      <dgm:spPr/>
    </dgm:pt>
    <dgm:pt modelId="{6BE19985-8373-4E6B-8D9D-A7FB7200A565}" type="pres">
      <dgm:prSet presAssocID="{C5BA0333-97F3-49AE-B0DF-CACF37FAE696}" presName="parentText" presStyleLbl="node1" presStyleIdx="0" presStyleCnt="2" custLinFactNeighborY="-1445">
        <dgm:presLayoutVars>
          <dgm:chMax val="0"/>
          <dgm:bulletEnabled val="1"/>
        </dgm:presLayoutVars>
      </dgm:prSet>
      <dgm:spPr/>
    </dgm:pt>
    <dgm:pt modelId="{DD017958-0F7D-4D91-A697-54F03D43456F}" type="pres">
      <dgm:prSet presAssocID="{C5BA0333-97F3-49AE-B0DF-CACF37FAE696}" presName="childText" presStyleLbl="revTx" presStyleIdx="0" presStyleCnt="2">
        <dgm:presLayoutVars>
          <dgm:bulletEnabled val="1"/>
        </dgm:presLayoutVars>
      </dgm:prSet>
      <dgm:spPr/>
    </dgm:pt>
    <dgm:pt modelId="{8FCB6C33-8347-4CC2-A386-9BCCB567429C}" type="pres">
      <dgm:prSet presAssocID="{099265E1-F824-4330-9319-BB92F57B21F2}" presName="parentText" presStyleLbl="node1" presStyleIdx="1" presStyleCnt="2" custLinFactNeighborY="-2670">
        <dgm:presLayoutVars>
          <dgm:chMax val="0"/>
          <dgm:bulletEnabled val="1"/>
        </dgm:presLayoutVars>
      </dgm:prSet>
      <dgm:spPr/>
    </dgm:pt>
    <dgm:pt modelId="{EBBCC796-535A-4287-B46E-B7B070261298}" type="pres">
      <dgm:prSet presAssocID="{099265E1-F824-4330-9319-BB92F57B21F2}" presName="childText" presStyleLbl="revTx" presStyleIdx="1" presStyleCnt="2">
        <dgm:presLayoutVars>
          <dgm:bulletEnabled val="1"/>
        </dgm:presLayoutVars>
      </dgm:prSet>
      <dgm:spPr/>
    </dgm:pt>
  </dgm:ptLst>
  <dgm:cxnLst>
    <dgm:cxn modelId="{B0CB1901-716C-4676-84A3-2B796DC8B49A}" srcId="{41619BD9-07B9-46F8-9BED-A261D884FEA7}" destId="{C5BA0333-97F3-49AE-B0DF-CACF37FAE696}" srcOrd="0" destOrd="0" parTransId="{46E90FF1-453D-41DD-9733-BF22CB768224}" sibTransId="{4CFB578A-AD8C-4F03-8B1D-E99B5D67297C}"/>
    <dgm:cxn modelId="{3EA01B15-49BA-40AA-BD78-48FD483DB186}" type="presOf" srcId="{C5BA0333-97F3-49AE-B0DF-CACF37FAE696}" destId="{6BE19985-8373-4E6B-8D9D-A7FB7200A565}" srcOrd="0" destOrd="0" presId="urn:microsoft.com/office/officeart/2005/8/layout/vList2"/>
    <dgm:cxn modelId="{CE436A18-96CA-4064-9104-5CB6896B5C3F}" srcId="{099265E1-F824-4330-9319-BB92F57B21F2}" destId="{4D04155A-DBA6-4C05-936F-D9B16CE21684}" srcOrd="1" destOrd="0" parTransId="{85F01EA4-C7D4-4AAA-BA4E-4651439C3B4A}" sibTransId="{6E1A8E34-863C-495F-810D-F994A2E58C64}"/>
    <dgm:cxn modelId="{9F367836-1666-4276-9F74-A601B71FCD62}" srcId="{C5BA0333-97F3-49AE-B0DF-CACF37FAE696}" destId="{8AD4D990-91FE-43D0-B823-651FAECE4077}" srcOrd="1" destOrd="0" parTransId="{3A2EB4CF-98C6-43F3-93EA-21314D73351F}" sibTransId="{0813D87E-D468-49DA-ABE7-0929310DAE06}"/>
    <dgm:cxn modelId="{37E89B64-9B77-4DFC-A2C0-DC4A1D43A180}" type="presOf" srcId="{4F6A1F27-87AA-4096-9EA4-6095CE95A1B0}" destId="{DD017958-0F7D-4D91-A697-54F03D43456F}" srcOrd="0" destOrd="4" presId="urn:microsoft.com/office/officeart/2005/8/layout/vList2"/>
    <dgm:cxn modelId="{772F684C-7E31-4403-901E-F51F1927CF6B}" type="presOf" srcId="{10023A59-A2C1-4E0A-B31F-EA88DE252476}" destId="{DD017958-0F7D-4D91-A697-54F03D43456F}" srcOrd="0" destOrd="3" presId="urn:microsoft.com/office/officeart/2005/8/layout/vList2"/>
    <dgm:cxn modelId="{A623F870-F2D2-4227-AB3C-F00CB5E2B3ED}" srcId="{C5BA0333-97F3-49AE-B0DF-CACF37FAE696}" destId="{4F6A1F27-87AA-4096-9EA4-6095CE95A1B0}" srcOrd="4" destOrd="0" parTransId="{16EA6012-61EC-452E-8088-9012BCD668C0}" sibTransId="{29496735-2E69-483B-B3AF-A078A15EE769}"/>
    <dgm:cxn modelId="{B4945754-F9BD-418E-9A6C-5B098D0DFDB1}" type="presOf" srcId="{4D04155A-DBA6-4C05-936F-D9B16CE21684}" destId="{EBBCC796-535A-4287-B46E-B7B070261298}" srcOrd="0" destOrd="1" presId="urn:microsoft.com/office/officeart/2005/8/layout/vList2"/>
    <dgm:cxn modelId="{E9E22A75-A385-4794-BAA9-B928023522F4}" srcId="{41619BD9-07B9-46F8-9BED-A261D884FEA7}" destId="{099265E1-F824-4330-9319-BB92F57B21F2}" srcOrd="1" destOrd="0" parTransId="{FE8F370A-6BF0-400A-85D2-624681B5CB7C}" sibTransId="{BB38D074-690F-4D44-8AEF-145194B12592}"/>
    <dgm:cxn modelId="{C07ADC98-6519-4BA3-A35E-0DFA0C506977}" srcId="{C5BA0333-97F3-49AE-B0DF-CACF37FAE696}" destId="{3E30CCAF-F4E5-4B4F-8470-5030F37D0206}" srcOrd="2" destOrd="0" parTransId="{7C3FD53E-5EB4-4F02-8720-C5061B42BB0C}" sibTransId="{767EB681-72F3-4288-A17E-74A15B75851A}"/>
    <dgm:cxn modelId="{188D839E-CAE7-4E59-9520-95CF289AB470}" type="presOf" srcId="{3E30CCAF-F4E5-4B4F-8470-5030F37D0206}" destId="{DD017958-0F7D-4D91-A697-54F03D43456F}" srcOrd="0" destOrd="2" presId="urn:microsoft.com/office/officeart/2005/8/layout/vList2"/>
    <dgm:cxn modelId="{2F5C0FA4-4E93-4497-A089-C2D4FADAF3EE}" type="presOf" srcId="{8AD4D990-91FE-43D0-B823-651FAECE4077}" destId="{DD017958-0F7D-4D91-A697-54F03D43456F}" srcOrd="0" destOrd="1" presId="urn:microsoft.com/office/officeart/2005/8/layout/vList2"/>
    <dgm:cxn modelId="{F25848B0-15CB-4C31-844A-BF5C586B5A07}" type="presOf" srcId="{692CB101-12CB-4B92-855F-EBBE278DF082}" destId="{EBBCC796-535A-4287-B46E-B7B070261298}" srcOrd="0" destOrd="0" presId="urn:microsoft.com/office/officeart/2005/8/layout/vList2"/>
    <dgm:cxn modelId="{92D223B3-BE17-4C9E-A6CB-CEEDE22E8196}" type="presOf" srcId="{41619BD9-07B9-46F8-9BED-A261D884FEA7}" destId="{5CFB4CEE-FE46-4054-8436-656AA92120EA}" srcOrd="0" destOrd="0" presId="urn:microsoft.com/office/officeart/2005/8/layout/vList2"/>
    <dgm:cxn modelId="{D6596CB8-8040-444B-8F18-90F698784FB6}" srcId="{C5BA0333-97F3-49AE-B0DF-CACF37FAE696}" destId="{E8C37068-44A2-4CF1-8C70-F78BC260885E}" srcOrd="0" destOrd="0" parTransId="{DE6308AF-ABDA-47CC-AA35-659332047BE7}" sibTransId="{5309D730-1994-427B-9703-CED7008D44C6}"/>
    <dgm:cxn modelId="{BF9165C6-E269-48C0-85B1-F198C1409C73}" type="presOf" srcId="{099265E1-F824-4330-9319-BB92F57B21F2}" destId="{8FCB6C33-8347-4CC2-A386-9BCCB567429C}" srcOrd="0" destOrd="0" presId="urn:microsoft.com/office/officeart/2005/8/layout/vList2"/>
    <dgm:cxn modelId="{4D4D90D3-29E1-42E9-8C9A-46519857D4EC}" srcId="{C5BA0333-97F3-49AE-B0DF-CACF37FAE696}" destId="{10023A59-A2C1-4E0A-B31F-EA88DE252476}" srcOrd="3" destOrd="0" parTransId="{E44C727F-40B7-431B-8768-7F3F92A6FB29}" sibTransId="{D747A554-B5B4-4187-90C7-354E8EDDEE46}"/>
    <dgm:cxn modelId="{9EA4EFF3-B998-4AF9-A599-DC7D8F52AA91}" type="presOf" srcId="{E8C37068-44A2-4CF1-8C70-F78BC260885E}" destId="{DD017958-0F7D-4D91-A697-54F03D43456F}" srcOrd="0" destOrd="0" presId="urn:microsoft.com/office/officeart/2005/8/layout/vList2"/>
    <dgm:cxn modelId="{22FFC4F5-E525-46C6-B607-F7B81CAD52F8}" srcId="{099265E1-F824-4330-9319-BB92F57B21F2}" destId="{692CB101-12CB-4B92-855F-EBBE278DF082}" srcOrd="0" destOrd="0" parTransId="{A903E6FF-E9AE-4813-82A4-FBF1BF80C695}" sibTransId="{ADF80895-B370-4637-9172-1270F4B9C0DF}"/>
    <dgm:cxn modelId="{B8AD00C0-25CF-4E6F-85B2-42AE3A1DE288}" type="presParOf" srcId="{5CFB4CEE-FE46-4054-8436-656AA92120EA}" destId="{6BE19985-8373-4E6B-8D9D-A7FB7200A565}" srcOrd="0" destOrd="0" presId="urn:microsoft.com/office/officeart/2005/8/layout/vList2"/>
    <dgm:cxn modelId="{6954B427-F422-4CAC-A6AB-D36CC64A3EA3}" type="presParOf" srcId="{5CFB4CEE-FE46-4054-8436-656AA92120EA}" destId="{DD017958-0F7D-4D91-A697-54F03D43456F}" srcOrd="1" destOrd="0" presId="urn:microsoft.com/office/officeart/2005/8/layout/vList2"/>
    <dgm:cxn modelId="{194CB115-722C-4080-B5A9-3DF1A7E46868}" type="presParOf" srcId="{5CFB4CEE-FE46-4054-8436-656AA92120EA}" destId="{8FCB6C33-8347-4CC2-A386-9BCCB567429C}" srcOrd="2" destOrd="0" presId="urn:microsoft.com/office/officeart/2005/8/layout/vList2"/>
    <dgm:cxn modelId="{B761D051-18AA-4644-8267-8141F76377BF}" type="presParOf" srcId="{5CFB4CEE-FE46-4054-8436-656AA92120EA}" destId="{EBBCC796-535A-4287-B46E-B7B070261298}" srcOrd="3"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41619BD9-07B9-46F8-9BED-A261D884FEA7}"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C5BA0333-97F3-49AE-B0DF-CACF37FAE696}">
      <dgm:prSet phldrT="[Text]" custT="1"/>
      <dgm:spPr/>
      <dgm:t>
        <a:bodyPr/>
        <a:lstStyle/>
        <a:p>
          <a:r>
            <a:rPr lang="en-US" sz="3600" dirty="0"/>
            <a:t>Land slide, Flood and </a:t>
          </a:r>
          <a:r>
            <a:rPr lang="en-US" sz="3600" b="0" dirty="0"/>
            <a:t>Strong wind and Hailstone raining</a:t>
          </a:r>
        </a:p>
      </dgm:t>
    </dgm:pt>
    <dgm:pt modelId="{46E90FF1-453D-41DD-9733-BF22CB768224}" type="parTrans" cxnId="{B0CB1901-716C-4676-84A3-2B796DC8B49A}">
      <dgm:prSet/>
      <dgm:spPr/>
      <dgm:t>
        <a:bodyPr/>
        <a:lstStyle/>
        <a:p>
          <a:endParaRPr lang="en-US"/>
        </a:p>
      </dgm:t>
    </dgm:pt>
    <dgm:pt modelId="{4CFB578A-AD8C-4F03-8B1D-E99B5D67297C}" type="sibTrans" cxnId="{B0CB1901-716C-4676-84A3-2B796DC8B49A}">
      <dgm:prSet/>
      <dgm:spPr/>
      <dgm:t>
        <a:bodyPr/>
        <a:lstStyle/>
        <a:p>
          <a:endParaRPr lang="en-US"/>
        </a:p>
      </dgm:t>
    </dgm:pt>
    <dgm:pt modelId="{E8C37068-44A2-4CF1-8C70-F78BC260885E}">
      <dgm:prSet phldrT="[Text]" custT="1"/>
      <dgm:spPr/>
      <dgm:t>
        <a:bodyPr/>
        <a:lstStyle/>
        <a:p>
          <a:r>
            <a:rPr lang="en-US" sz="2400" dirty="0"/>
            <a:t>Land slide :  ( </a:t>
          </a:r>
          <a:r>
            <a:rPr lang="en-US" sz="2400" dirty="0" err="1"/>
            <a:t>Namhsan</a:t>
          </a:r>
          <a:r>
            <a:rPr lang="en-US" sz="2400" dirty="0"/>
            <a:t> &amp; </a:t>
          </a:r>
          <a:r>
            <a:rPr lang="en-US" sz="2400" dirty="0" err="1"/>
            <a:t>Mongtan</a:t>
          </a:r>
          <a:r>
            <a:rPr lang="en-US" sz="2400" dirty="0"/>
            <a:t>) &gt;70,000 affected.</a:t>
          </a:r>
        </a:p>
      </dgm:t>
    </dgm:pt>
    <dgm:pt modelId="{DE6308AF-ABDA-47CC-AA35-659332047BE7}" type="parTrans" cxnId="{D6596CB8-8040-444B-8F18-90F698784FB6}">
      <dgm:prSet/>
      <dgm:spPr/>
      <dgm:t>
        <a:bodyPr/>
        <a:lstStyle/>
        <a:p>
          <a:endParaRPr lang="en-US"/>
        </a:p>
      </dgm:t>
    </dgm:pt>
    <dgm:pt modelId="{5309D730-1994-427B-9703-CED7008D44C6}" type="sibTrans" cxnId="{D6596CB8-8040-444B-8F18-90F698784FB6}">
      <dgm:prSet/>
      <dgm:spPr/>
      <dgm:t>
        <a:bodyPr/>
        <a:lstStyle/>
        <a:p>
          <a:endParaRPr lang="en-US"/>
        </a:p>
      </dgm:t>
    </dgm:pt>
    <dgm:pt modelId="{099265E1-F824-4330-9319-BB92F57B21F2}">
      <dgm:prSet phldrT="[Text]" custT="1"/>
      <dgm:spPr/>
      <dgm:t>
        <a:bodyPr/>
        <a:lstStyle/>
        <a:p>
          <a:r>
            <a:rPr lang="en-US" sz="3600" dirty="0"/>
            <a:t>Vaccine  Preventable Outbreak</a:t>
          </a:r>
        </a:p>
      </dgm:t>
    </dgm:pt>
    <dgm:pt modelId="{FE8F370A-6BF0-400A-85D2-624681B5CB7C}" type="parTrans" cxnId="{E9E22A75-A385-4794-BAA9-B928023522F4}">
      <dgm:prSet/>
      <dgm:spPr/>
      <dgm:t>
        <a:bodyPr/>
        <a:lstStyle/>
        <a:p>
          <a:endParaRPr lang="en-US"/>
        </a:p>
      </dgm:t>
    </dgm:pt>
    <dgm:pt modelId="{BB38D074-690F-4D44-8AEF-145194B12592}" type="sibTrans" cxnId="{E9E22A75-A385-4794-BAA9-B928023522F4}">
      <dgm:prSet/>
      <dgm:spPr/>
      <dgm:t>
        <a:bodyPr/>
        <a:lstStyle/>
        <a:p>
          <a:endParaRPr lang="en-US"/>
        </a:p>
      </dgm:t>
    </dgm:pt>
    <dgm:pt modelId="{692CB101-12CB-4B92-855F-EBBE278DF082}">
      <dgm:prSet phldrT="[Text]" custT="1"/>
      <dgm:spPr/>
      <dgm:t>
        <a:bodyPr/>
        <a:lstStyle/>
        <a:p>
          <a:r>
            <a:rPr lang="en-US" sz="2400" dirty="0"/>
            <a:t>Diphtheria(Pang Kham, Hsipaw) nearly-100</a:t>
          </a:r>
        </a:p>
      </dgm:t>
    </dgm:pt>
    <dgm:pt modelId="{A903E6FF-E9AE-4813-82A4-FBF1BF80C695}" type="parTrans" cxnId="{22FFC4F5-E525-46C6-B607-F7B81CAD52F8}">
      <dgm:prSet/>
      <dgm:spPr/>
      <dgm:t>
        <a:bodyPr/>
        <a:lstStyle/>
        <a:p>
          <a:endParaRPr lang="en-US"/>
        </a:p>
      </dgm:t>
    </dgm:pt>
    <dgm:pt modelId="{ADF80895-B370-4637-9172-1270F4B9C0DF}" type="sibTrans" cxnId="{22FFC4F5-E525-46C6-B607-F7B81CAD52F8}">
      <dgm:prSet/>
      <dgm:spPr/>
      <dgm:t>
        <a:bodyPr/>
        <a:lstStyle/>
        <a:p>
          <a:endParaRPr lang="en-US"/>
        </a:p>
      </dgm:t>
    </dgm:pt>
    <dgm:pt modelId="{554F38AC-B2D5-4DCD-8E62-DD9082731334}">
      <dgm:prSet phldrT="[Text]" custT="1"/>
      <dgm:spPr/>
      <dgm:t>
        <a:bodyPr/>
        <a:lstStyle/>
        <a:p>
          <a:r>
            <a:rPr lang="en-US" sz="2400" dirty="0"/>
            <a:t>Measles(</a:t>
          </a:r>
          <a:r>
            <a:rPr lang="en-US" sz="2400" dirty="0" err="1"/>
            <a:t>Wa</a:t>
          </a:r>
          <a:r>
            <a:rPr lang="en-US" sz="2400" dirty="0"/>
            <a:t> Ethnic area, Lashio, </a:t>
          </a:r>
          <a:r>
            <a:rPr lang="en-US" sz="2400" dirty="0" err="1"/>
            <a:t>Tangyan</a:t>
          </a:r>
          <a:r>
            <a:rPr lang="en-US" sz="2400" dirty="0"/>
            <a:t>)</a:t>
          </a:r>
        </a:p>
      </dgm:t>
    </dgm:pt>
    <dgm:pt modelId="{477EC6A2-AB90-4778-82B2-5637AAE9ABC8}" type="parTrans" cxnId="{AD691139-4831-4FCA-87EA-348242EDB8CF}">
      <dgm:prSet/>
      <dgm:spPr/>
      <dgm:t>
        <a:bodyPr/>
        <a:lstStyle/>
        <a:p>
          <a:endParaRPr lang="en-US"/>
        </a:p>
      </dgm:t>
    </dgm:pt>
    <dgm:pt modelId="{A7B14461-8035-48B9-AA42-74991F7506AA}" type="sibTrans" cxnId="{AD691139-4831-4FCA-87EA-348242EDB8CF}">
      <dgm:prSet/>
      <dgm:spPr/>
      <dgm:t>
        <a:bodyPr/>
        <a:lstStyle/>
        <a:p>
          <a:endParaRPr lang="en-US"/>
        </a:p>
      </dgm:t>
    </dgm:pt>
    <dgm:pt modelId="{FED245C3-D8B4-4815-BF91-D7380EBA0D6C}">
      <dgm:prSet phldrT="[Text]" custT="1"/>
      <dgm:spPr/>
      <dgm:t>
        <a:bodyPr/>
        <a:lstStyle/>
        <a:p>
          <a:r>
            <a:rPr lang="en-US" sz="2400" dirty="0"/>
            <a:t>Flood  (Lashio, </a:t>
          </a:r>
          <a:r>
            <a:rPr lang="en-US" sz="2400" dirty="0" err="1"/>
            <a:t>Hsipaw,Namtu</a:t>
          </a:r>
          <a:r>
            <a:rPr lang="en-US" sz="2400" dirty="0"/>
            <a:t>, </a:t>
          </a:r>
          <a:r>
            <a:rPr lang="en-US" sz="2400" dirty="0" err="1"/>
            <a:t>Mongmeit</a:t>
          </a:r>
          <a:r>
            <a:rPr lang="en-US" sz="2400" dirty="0"/>
            <a:t>, </a:t>
          </a:r>
          <a:r>
            <a:rPr lang="en-US" sz="2400" dirty="0" err="1"/>
            <a:t>Mabein</a:t>
          </a:r>
          <a:r>
            <a:rPr lang="en-US" sz="2400" dirty="0"/>
            <a:t>)</a:t>
          </a:r>
        </a:p>
      </dgm:t>
    </dgm:pt>
    <dgm:pt modelId="{BB663127-6C92-4194-81A4-E6B7F47C2B81}" type="parTrans" cxnId="{FE0CB50E-821E-44A2-81C5-7193FC2DA340}">
      <dgm:prSet/>
      <dgm:spPr/>
      <dgm:t>
        <a:bodyPr/>
        <a:lstStyle/>
        <a:p>
          <a:endParaRPr lang="en-US"/>
        </a:p>
      </dgm:t>
    </dgm:pt>
    <dgm:pt modelId="{B0B7C150-AF5F-495F-B536-D30460F3738F}" type="sibTrans" cxnId="{FE0CB50E-821E-44A2-81C5-7193FC2DA340}">
      <dgm:prSet/>
      <dgm:spPr/>
      <dgm:t>
        <a:bodyPr/>
        <a:lstStyle/>
        <a:p>
          <a:endParaRPr lang="en-US"/>
        </a:p>
      </dgm:t>
    </dgm:pt>
    <dgm:pt modelId="{639AEC6D-1302-4853-B44A-F2A87F4B6E44}">
      <dgm:prSet phldrT="[Text]"/>
      <dgm:spPr/>
      <dgm:t>
        <a:bodyPr/>
        <a:lstStyle/>
        <a:p>
          <a:endParaRPr lang="en-US" sz="400" dirty="0"/>
        </a:p>
      </dgm:t>
    </dgm:pt>
    <dgm:pt modelId="{94772F24-8A00-44B4-B530-65C24409055A}" type="parTrans" cxnId="{8CF186BD-3927-43B5-97C8-2DF0E8744098}">
      <dgm:prSet/>
      <dgm:spPr/>
      <dgm:t>
        <a:bodyPr/>
        <a:lstStyle/>
        <a:p>
          <a:endParaRPr lang="en-US"/>
        </a:p>
      </dgm:t>
    </dgm:pt>
    <dgm:pt modelId="{91A0683E-6497-4FE7-8866-5160122AE226}" type="sibTrans" cxnId="{8CF186BD-3927-43B5-97C8-2DF0E8744098}">
      <dgm:prSet/>
      <dgm:spPr/>
      <dgm:t>
        <a:bodyPr/>
        <a:lstStyle/>
        <a:p>
          <a:endParaRPr lang="en-US"/>
        </a:p>
      </dgm:t>
    </dgm:pt>
    <dgm:pt modelId="{34504F4E-4027-42A7-B07A-8BF21A802249}">
      <dgm:prSet phldrT="[Text]" custT="1"/>
      <dgm:spPr/>
      <dgm:t>
        <a:bodyPr/>
        <a:lstStyle/>
        <a:p>
          <a:r>
            <a:rPr lang="en-US" sz="3600" dirty="0"/>
            <a:t>COVID 19</a:t>
          </a:r>
          <a:endParaRPr lang="en-US" sz="2000" dirty="0">
            <a:solidFill>
              <a:schemeClr val="tx1"/>
            </a:solidFill>
          </a:endParaRPr>
        </a:p>
      </dgm:t>
    </dgm:pt>
    <dgm:pt modelId="{144797F0-A649-4BDA-B263-439B6A47AEAB}" type="sibTrans" cxnId="{0E31CA50-955D-40CD-9F09-020B670808BB}">
      <dgm:prSet/>
      <dgm:spPr/>
      <dgm:t>
        <a:bodyPr/>
        <a:lstStyle/>
        <a:p>
          <a:endParaRPr lang="en-US"/>
        </a:p>
      </dgm:t>
    </dgm:pt>
    <dgm:pt modelId="{4733978F-ED76-48AC-9A99-01D83093B9AB}" type="parTrans" cxnId="{0E31CA50-955D-40CD-9F09-020B670808BB}">
      <dgm:prSet/>
      <dgm:spPr/>
      <dgm:t>
        <a:bodyPr/>
        <a:lstStyle/>
        <a:p>
          <a:endParaRPr lang="en-US"/>
        </a:p>
      </dgm:t>
    </dgm:pt>
    <dgm:pt modelId="{836142FD-F7D9-4F8C-A85C-E5CB023AA16E}">
      <dgm:prSet phldrT="[Text]" custT="1"/>
      <dgm:spPr>
        <a:noFill/>
      </dgm:spPr>
      <dgm:t>
        <a:bodyPr/>
        <a:lstStyle/>
        <a:p>
          <a:pPr algn="l"/>
          <a:r>
            <a:rPr lang="en-US" sz="2000" dirty="0">
              <a:solidFill>
                <a:schemeClr val="tx1"/>
              </a:solidFill>
            </a:rPr>
            <a:t> </a:t>
          </a:r>
          <a:r>
            <a:rPr lang="en-US" sz="4800" dirty="0">
              <a:solidFill>
                <a:schemeClr val="tx1"/>
              </a:solidFill>
            </a:rPr>
            <a:t>.</a:t>
          </a:r>
          <a:r>
            <a:rPr lang="en-US" sz="2400" dirty="0">
              <a:solidFill>
                <a:schemeClr val="tx1"/>
              </a:solidFill>
            </a:rPr>
            <a:t>31,400 /537 death in 2021   (21 / 24 townships, NSS)                     </a:t>
          </a:r>
        </a:p>
      </dgm:t>
    </dgm:pt>
    <dgm:pt modelId="{8B6B617B-79B2-4DF0-AF9B-6D547BB334FC}" type="parTrans" cxnId="{F64AC4AF-C56B-428A-A64F-92E32236F6F3}">
      <dgm:prSet/>
      <dgm:spPr/>
      <dgm:t>
        <a:bodyPr/>
        <a:lstStyle/>
        <a:p>
          <a:endParaRPr lang="en-US"/>
        </a:p>
      </dgm:t>
    </dgm:pt>
    <dgm:pt modelId="{6B0930F2-FF37-4D88-9BFE-6BB220CAE4E1}" type="sibTrans" cxnId="{F64AC4AF-C56B-428A-A64F-92E32236F6F3}">
      <dgm:prSet/>
      <dgm:spPr/>
      <dgm:t>
        <a:bodyPr/>
        <a:lstStyle/>
        <a:p>
          <a:endParaRPr lang="en-US"/>
        </a:p>
      </dgm:t>
    </dgm:pt>
    <dgm:pt modelId="{3CE89CB7-48E7-401B-82CD-265345A74FFF}">
      <dgm:prSet phldrT="[Text]" custT="1"/>
      <dgm:spPr/>
      <dgm:t>
        <a:bodyPr/>
        <a:lstStyle/>
        <a:p>
          <a:endParaRPr lang="en-US" sz="2000" dirty="0"/>
        </a:p>
      </dgm:t>
    </dgm:pt>
    <dgm:pt modelId="{C752EED6-7FDE-4736-838B-8D20962B31F8}" type="parTrans" cxnId="{31C0E3E7-865F-4FFB-BB79-DC2653D66CF9}">
      <dgm:prSet/>
      <dgm:spPr/>
      <dgm:t>
        <a:bodyPr/>
        <a:lstStyle/>
        <a:p>
          <a:endParaRPr lang="en-US"/>
        </a:p>
      </dgm:t>
    </dgm:pt>
    <dgm:pt modelId="{CD53D159-EB26-4965-B9F8-DDC3CA551F44}" type="sibTrans" cxnId="{31C0E3E7-865F-4FFB-BB79-DC2653D66CF9}">
      <dgm:prSet/>
      <dgm:spPr/>
      <dgm:t>
        <a:bodyPr/>
        <a:lstStyle/>
        <a:p>
          <a:endParaRPr lang="en-US"/>
        </a:p>
      </dgm:t>
    </dgm:pt>
    <dgm:pt modelId="{56F039BF-A296-4F02-9519-21BBDAD1BAE6}">
      <dgm:prSet phldrT="[Text]" custT="1"/>
      <dgm:spPr/>
      <dgm:t>
        <a:bodyPr/>
        <a:lstStyle/>
        <a:p>
          <a:r>
            <a:rPr lang="en-US" sz="2400" dirty="0"/>
            <a:t>Strong wind &amp; Hailstone </a:t>
          </a:r>
          <a:r>
            <a:rPr lang="en-US" sz="2400" dirty="0" err="1"/>
            <a:t>rainingLashio</a:t>
          </a:r>
          <a:r>
            <a:rPr lang="en-US" sz="2400" dirty="0"/>
            <a:t>, Hsipaw, </a:t>
          </a:r>
          <a:r>
            <a:rPr lang="en-US" sz="2400" dirty="0" err="1"/>
            <a:t>Kyaukme</a:t>
          </a:r>
          <a:r>
            <a:rPr lang="en-US" sz="2400" dirty="0"/>
            <a:t>.</a:t>
          </a:r>
        </a:p>
      </dgm:t>
    </dgm:pt>
    <dgm:pt modelId="{956285A9-B854-4788-88BF-C4ACDB05E5C1}" type="parTrans" cxnId="{51AB2383-C350-49E4-8DDE-AFA9495C8CBF}">
      <dgm:prSet/>
      <dgm:spPr/>
      <dgm:t>
        <a:bodyPr/>
        <a:lstStyle/>
        <a:p>
          <a:endParaRPr lang="en-US"/>
        </a:p>
      </dgm:t>
    </dgm:pt>
    <dgm:pt modelId="{12F3AA74-C4F2-41AA-A9AA-C13A7041E22B}" type="sibTrans" cxnId="{51AB2383-C350-49E4-8DDE-AFA9495C8CBF}">
      <dgm:prSet/>
      <dgm:spPr/>
      <dgm:t>
        <a:bodyPr/>
        <a:lstStyle/>
        <a:p>
          <a:endParaRPr lang="en-US"/>
        </a:p>
      </dgm:t>
    </dgm:pt>
    <dgm:pt modelId="{1DFA0959-E58A-4BCB-AA39-43A06830929A}">
      <dgm:prSet phldrT="[Text]" custT="1"/>
      <dgm:spPr/>
      <dgm:t>
        <a:bodyPr/>
        <a:lstStyle/>
        <a:p>
          <a:endParaRPr lang="en-US" sz="2400" dirty="0"/>
        </a:p>
      </dgm:t>
    </dgm:pt>
    <dgm:pt modelId="{D7B78544-49E4-47A7-B551-9D3879FCB2AC}" type="parTrans" cxnId="{79F97B4B-8275-44BA-BBFC-318CF07EECCD}">
      <dgm:prSet/>
      <dgm:spPr/>
      <dgm:t>
        <a:bodyPr/>
        <a:lstStyle/>
        <a:p>
          <a:endParaRPr lang="en-US"/>
        </a:p>
      </dgm:t>
    </dgm:pt>
    <dgm:pt modelId="{79043C01-3407-4996-87C4-AF6CA909E883}" type="sibTrans" cxnId="{79F97B4B-8275-44BA-BBFC-318CF07EECCD}">
      <dgm:prSet/>
      <dgm:spPr/>
      <dgm:t>
        <a:bodyPr/>
        <a:lstStyle/>
        <a:p>
          <a:endParaRPr lang="en-US"/>
        </a:p>
      </dgm:t>
    </dgm:pt>
    <dgm:pt modelId="{479713F4-AEF1-428D-A358-6CCE56BD5003}">
      <dgm:prSet phldrT="[Text]" custT="1"/>
      <dgm:spPr/>
      <dgm:t>
        <a:bodyPr/>
        <a:lstStyle/>
        <a:p>
          <a:endParaRPr lang="en-US" sz="3200" dirty="0"/>
        </a:p>
      </dgm:t>
    </dgm:pt>
    <dgm:pt modelId="{3778ED38-89BD-4B5C-B5FC-AD94D6B24967}" type="sibTrans" cxnId="{2F3533B1-C515-4CF3-9D0E-05AE31454343}">
      <dgm:prSet/>
      <dgm:spPr/>
      <dgm:t>
        <a:bodyPr/>
        <a:lstStyle/>
        <a:p>
          <a:endParaRPr lang="en-US"/>
        </a:p>
      </dgm:t>
    </dgm:pt>
    <dgm:pt modelId="{3619590D-5B52-49D2-8AA2-F3CA15F57897}" type="parTrans" cxnId="{2F3533B1-C515-4CF3-9D0E-05AE31454343}">
      <dgm:prSet/>
      <dgm:spPr/>
      <dgm:t>
        <a:bodyPr/>
        <a:lstStyle/>
        <a:p>
          <a:endParaRPr lang="en-US"/>
        </a:p>
      </dgm:t>
    </dgm:pt>
    <dgm:pt modelId="{5CFB4CEE-FE46-4054-8436-656AA92120EA}" type="pres">
      <dgm:prSet presAssocID="{41619BD9-07B9-46F8-9BED-A261D884FEA7}" presName="linear" presStyleCnt="0">
        <dgm:presLayoutVars>
          <dgm:animLvl val="lvl"/>
          <dgm:resizeHandles val="exact"/>
        </dgm:presLayoutVars>
      </dgm:prSet>
      <dgm:spPr/>
    </dgm:pt>
    <dgm:pt modelId="{6BE19985-8373-4E6B-8D9D-A7FB7200A565}" type="pres">
      <dgm:prSet presAssocID="{C5BA0333-97F3-49AE-B0DF-CACF37FAE696}" presName="parentText" presStyleLbl="node1" presStyleIdx="0" presStyleCnt="4" custScaleY="115320" custLinFactNeighborY="-11884">
        <dgm:presLayoutVars>
          <dgm:chMax val="0"/>
          <dgm:bulletEnabled val="1"/>
        </dgm:presLayoutVars>
      </dgm:prSet>
      <dgm:spPr/>
    </dgm:pt>
    <dgm:pt modelId="{DD017958-0F7D-4D91-A697-54F03D43456F}" type="pres">
      <dgm:prSet presAssocID="{C5BA0333-97F3-49AE-B0DF-CACF37FAE696}" presName="childText" presStyleLbl="revTx" presStyleIdx="0" presStyleCnt="2" custScaleY="171613">
        <dgm:presLayoutVars>
          <dgm:bulletEnabled val="1"/>
        </dgm:presLayoutVars>
      </dgm:prSet>
      <dgm:spPr/>
    </dgm:pt>
    <dgm:pt modelId="{8FCB6C33-8347-4CC2-A386-9BCCB567429C}" type="pres">
      <dgm:prSet presAssocID="{099265E1-F824-4330-9319-BB92F57B21F2}" presName="parentText" presStyleLbl="node1" presStyleIdx="1" presStyleCnt="4" custScaleY="110350" custLinFactNeighborY="-1674">
        <dgm:presLayoutVars>
          <dgm:chMax val="0"/>
          <dgm:bulletEnabled val="1"/>
        </dgm:presLayoutVars>
      </dgm:prSet>
      <dgm:spPr/>
    </dgm:pt>
    <dgm:pt modelId="{EBBCC796-535A-4287-B46E-B7B070261298}" type="pres">
      <dgm:prSet presAssocID="{099265E1-F824-4330-9319-BB92F57B21F2}" presName="childText" presStyleLbl="revTx" presStyleIdx="1" presStyleCnt="2" custScaleY="162106">
        <dgm:presLayoutVars>
          <dgm:bulletEnabled val="1"/>
        </dgm:presLayoutVars>
      </dgm:prSet>
      <dgm:spPr/>
    </dgm:pt>
    <dgm:pt modelId="{AB127E12-18B8-401F-A9F8-81B3B4222D40}" type="pres">
      <dgm:prSet presAssocID="{34504F4E-4027-42A7-B07A-8BF21A802249}" presName="parentText" presStyleLbl="node1" presStyleIdx="2" presStyleCnt="4" custLinFactY="-108506" custLinFactNeighborY="-200000">
        <dgm:presLayoutVars>
          <dgm:chMax val="0"/>
          <dgm:bulletEnabled val="1"/>
        </dgm:presLayoutVars>
      </dgm:prSet>
      <dgm:spPr/>
    </dgm:pt>
    <dgm:pt modelId="{D6E6BD14-39BC-402F-B088-BEDBB8534F89}" type="pres">
      <dgm:prSet presAssocID="{144797F0-A649-4BDA-B263-439B6A47AEAB}" presName="spacer" presStyleCnt="0"/>
      <dgm:spPr/>
    </dgm:pt>
    <dgm:pt modelId="{1F2BD975-9CE9-47AD-963F-EF6294868EE9}" type="pres">
      <dgm:prSet presAssocID="{836142FD-F7D9-4F8C-A85C-E5CB023AA16E}" presName="parentText" presStyleLbl="node1" presStyleIdx="3" presStyleCnt="4" custScaleX="102704" custScaleY="83665" custLinFactY="-26793" custLinFactNeighborY="-100000">
        <dgm:presLayoutVars>
          <dgm:chMax val="0"/>
          <dgm:bulletEnabled val="1"/>
        </dgm:presLayoutVars>
      </dgm:prSet>
      <dgm:spPr/>
    </dgm:pt>
  </dgm:ptLst>
  <dgm:cxnLst>
    <dgm:cxn modelId="{B0CB1901-716C-4676-84A3-2B796DC8B49A}" srcId="{41619BD9-07B9-46F8-9BED-A261D884FEA7}" destId="{C5BA0333-97F3-49AE-B0DF-CACF37FAE696}" srcOrd="0" destOrd="0" parTransId="{46E90FF1-453D-41DD-9733-BF22CB768224}" sibTransId="{4CFB578A-AD8C-4F03-8B1D-E99B5D67297C}"/>
    <dgm:cxn modelId="{FE0CB50E-821E-44A2-81C5-7193FC2DA340}" srcId="{C5BA0333-97F3-49AE-B0DF-CACF37FAE696}" destId="{FED245C3-D8B4-4815-BF91-D7380EBA0D6C}" srcOrd="1" destOrd="0" parTransId="{BB663127-6C92-4194-81A4-E6B7F47C2B81}" sibTransId="{B0B7C150-AF5F-495F-B536-D30460F3738F}"/>
    <dgm:cxn modelId="{3EA01B15-49BA-40AA-BD78-48FD483DB186}" type="presOf" srcId="{C5BA0333-97F3-49AE-B0DF-CACF37FAE696}" destId="{6BE19985-8373-4E6B-8D9D-A7FB7200A565}" srcOrd="0" destOrd="0" presId="urn:microsoft.com/office/officeart/2005/8/layout/vList2"/>
    <dgm:cxn modelId="{AD691139-4831-4FCA-87EA-348242EDB8CF}" srcId="{099265E1-F824-4330-9319-BB92F57B21F2}" destId="{554F38AC-B2D5-4DCD-8E62-DD9082731334}" srcOrd="1" destOrd="0" parTransId="{477EC6A2-AB90-4778-82B2-5637AAE9ABC8}" sibTransId="{A7B14461-8035-48B9-AA42-74991F7506AA}"/>
    <dgm:cxn modelId="{E4BDE641-2643-431F-AC51-C242E0E52A1E}" type="presOf" srcId="{56F039BF-A296-4F02-9519-21BBDAD1BAE6}" destId="{DD017958-0F7D-4D91-A697-54F03D43456F}" srcOrd="0" destOrd="2" presId="urn:microsoft.com/office/officeart/2005/8/layout/vList2"/>
    <dgm:cxn modelId="{79F97B4B-8275-44BA-BBFC-318CF07EECCD}" srcId="{099265E1-F824-4330-9319-BB92F57B21F2}" destId="{1DFA0959-E58A-4BCB-AA39-43A06830929A}" srcOrd="2" destOrd="0" parTransId="{D7B78544-49E4-47A7-B551-9D3879FCB2AC}" sibTransId="{79043C01-3407-4996-87C4-AF6CA909E883}"/>
    <dgm:cxn modelId="{E60FBC6B-903C-4622-A335-56A288796921}" type="presOf" srcId="{1DFA0959-E58A-4BCB-AA39-43A06830929A}" destId="{EBBCC796-535A-4287-B46E-B7B070261298}" srcOrd="0" destOrd="2" presId="urn:microsoft.com/office/officeart/2005/8/layout/vList2"/>
    <dgm:cxn modelId="{0E31CA50-955D-40CD-9F09-020B670808BB}" srcId="{41619BD9-07B9-46F8-9BED-A261D884FEA7}" destId="{34504F4E-4027-42A7-B07A-8BF21A802249}" srcOrd="2" destOrd="0" parTransId="{4733978F-ED76-48AC-9A99-01D83093B9AB}" sibTransId="{144797F0-A649-4BDA-B263-439B6A47AEAB}"/>
    <dgm:cxn modelId="{E9E22A75-A385-4794-BAA9-B928023522F4}" srcId="{41619BD9-07B9-46F8-9BED-A261D884FEA7}" destId="{099265E1-F824-4330-9319-BB92F57B21F2}" srcOrd="1" destOrd="0" parTransId="{FE8F370A-6BF0-400A-85D2-624681B5CB7C}" sibTransId="{BB38D074-690F-4D44-8AEF-145194B12592}"/>
    <dgm:cxn modelId="{1C729A76-BF61-4CD1-83CD-C20BF41B7A59}" type="presOf" srcId="{836142FD-F7D9-4F8C-A85C-E5CB023AA16E}" destId="{1F2BD975-9CE9-47AD-963F-EF6294868EE9}" srcOrd="0" destOrd="0" presId="urn:microsoft.com/office/officeart/2005/8/layout/vList2"/>
    <dgm:cxn modelId="{51AB2383-C350-49E4-8DDE-AFA9495C8CBF}" srcId="{C5BA0333-97F3-49AE-B0DF-CACF37FAE696}" destId="{56F039BF-A296-4F02-9519-21BBDAD1BAE6}" srcOrd="2" destOrd="0" parTransId="{956285A9-B854-4788-88BF-C4ACDB05E5C1}" sibTransId="{12F3AA74-C4F2-41AA-A9AA-C13A7041E22B}"/>
    <dgm:cxn modelId="{C3C46998-9FAE-4E10-8890-A4F0EE3E8774}" type="presOf" srcId="{3CE89CB7-48E7-401B-82CD-265345A74FFF}" destId="{DD017958-0F7D-4D91-A697-54F03D43456F}" srcOrd="0" destOrd="3" presId="urn:microsoft.com/office/officeart/2005/8/layout/vList2"/>
    <dgm:cxn modelId="{E1B4B3AE-3D10-4824-8603-3DE12B6D88C5}" type="presOf" srcId="{34504F4E-4027-42A7-B07A-8BF21A802249}" destId="{AB127E12-18B8-401F-A9F8-81B3B4222D40}" srcOrd="0" destOrd="0" presId="urn:microsoft.com/office/officeart/2005/8/layout/vList2"/>
    <dgm:cxn modelId="{F64AC4AF-C56B-428A-A64F-92E32236F6F3}" srcId="{41619BD9-07B9-46F8-9BED-A261D884FEA7}" destId="{836142FD-F7D9-4F8C-A85C-E5CB023AA16E}" srcOrd="3" destOrd="0" parTransId="{8B6B617B-79B2-4DF0-AF9B-6D547BB334FC}" sibTransId="{6B0930F2-FF37-4D88-9BFE-6BB220CAE4E1}"/>
    <dgm:cxn modelId="{F25848B0-15CB-4C31-844A-BF5C586B5A07}" type="presOf" srcId="{692CB101-12CB-4B92-855F-EBBE278DF082}" destId="{EBBCC796-535A-4287-B46E-B7B070261298}" srcOrd="0" destOrd="0" presId="urn:microsoft.com/office/officeart/2005/8/layout/vList2"/>
    <dgm:cxn modelId="{2F3533B1-C515-4CF3-9D0E-05AE31454343}" srcId="{099265E1-F824-4330-9319-BB92F57B21F2}" destId="{479713F4-AEF1-428D-A358-6CCE56BD5003}" srcOrd="3" destOrd="0" parTransId="{3619590D-5B52-49D2-8AA2-F3CA15F57897}" sibTransId="{3778ED38-89BD-4B5C-B5FC-AD94D6B24967}"/>
    <dgm:cxn modelId="{92D223B3-BE17-4C9E-A6CB-CEEDE22E8196}" type="presOf" srcId="{41619BD9-07B9-46F8-9BED-A261D884FEA7}" destId="{5CFB4CEE-FE46-4054-8436-656AA92120EA}" srcOrd="0" destOrd="0" presId="urn:microsoft.com/office/officeart/2005/8/layout/vList2"/>
    <dgm:cxn modelId="{D6596CB8-8040-444B-8F18-90F698784FB6}" srcId="{C5BA0333-97F3-49AE-B0DF-CACF37FAE696}" destId="{E8C37068-44A2-4CF1-8C70-F78BC260885E}" srcOrd="0" destOrd="0" parTransId="{DE6308AF-ABDA-47CC-AA35-659332047BE7}" sibTransId="{5309D730-1994-427B-9703-CED7008D44C6}"/>
    <dgm:cxn modelId="{8CF186BD-3927-43B5-97C8-2DF0E8744098}" srcId="{C5BA0333-97F3-49AE-B0DF-CACF37FAE696}" destId="{639AEC6D-1302-4853-B44A-F2A87F4B6E44}" srcOrd="4" destOrd="0" parTransId="{94772F24-8A00-44B4-B530-65C24409055A}" sibTransId="{91A0683E-6497-4FE7-8866-5160122AE226}"/>
    <dgm:cxn modelId="{DC240FBF-2114-42F7-B4EB-271A65FAE270}" type="presOf" srcId="{639AEC6D-1302-4853-B44A-F2A87F4B6E44}" destId="{DD017958-0F7D-4D91-A697-54F03D43456F}" srcOrd="0" destOrd="4" presId="urn:microsoft.com/office/officeart/2005/8/layout/vList2"/>
    <dgm:cxn modelId="{331F29C4-F9AD-44F2-8F2A-59070AA460D2}" type="presOf" srcId="{479713F4-AEF1-428D-A358-6CCE56BD5003}" destId="{EBBCC796-535A-4287-B46E-B7B070261298}" srcOrd="0" destOrd="3" presId="urn:microsoft.com/office/officeart/2005/8/layout/vList2"/>
    <dgm:cxn modelId="{5FBBCFC5-EBFD-46EB-B630-9B333EB1C5DA}" type="presOf" srcId="{FED245C3-D8B4-4815-BF91-D7380EBA0D6C}" destId="{DD017958-0F7D-4D91-A697-54F03D43456F}" srcOrd="0" destOrd="1" presId="urn:microsoft.com/office/officeart/2005/8/layout/vList2"/>
    <dgm:cxn modelId="{BF9165C6-E269-48C0-85B1-F198C1409C73}" type="presOf" srcId="{099265E1-F824-4330-9319-BB92F57B21F2}" destId="{8FCB6C33-8347-4CC2-A386-9BCCB567429C}" srcOrd="0" destOrd="0" presId="urn:microsoft.com/office/officeart/2005/8/layout/vList2"/>
    <dgm:cxn modelId="{E8788FCC-9F6C-403C-8D36-A59B28D047B1}" type="presOf" srcId="{554F38AC-B2D5-4DCD-8E62-DD9082731334}" destId="{EBBCC796-535A-4287-B46E-B7B070261298}" srcOrd="0" destOrd="1" presId="urn:microsoft.com/office/officeart/2005/8/layout/vList2"/>
    <dgm:cxn modelId="{31C0E3E7-865F-4FFB-BB79-DC2653D66CF9}" srcId="{C5BA0333-97F3-49AE-B0DF-CACF37FAE696}" destId="{3CE89CB7-48E7-401B-82CD-265345A74FFF}" srcOrd="3" destOrd="0" parTransId="{C752EED6-7FDE-4736-838B-8D20962B31F8}" sibTransId="{CD53D159-EB26-4965-B9F8-DDC3CA551F44}"/>
    <dgm:cxn modelId="{9EA4EFF3-B998-4AF9-A599-DC7D8F52AA91}" type="presOf" srcId="{E8C37068-44A2-4CF1-8C70-F78BC260885E}" destId="{DD017958-0F7D-4D91-A697-54F03D43456F}" srcOrd="0" destOrd="0" presId="urn:microsoft.com/office/officeart/2005/8/layout/vList2"/>
    <dgm:cxn modelId="{22FFC4F5-E525-46C6-B607-F7B81CAD52F8}" srcId="{099265E1-F824-4330-9319-BB92F57B21F2}" destId="{692CB101-12CB-4B92-855F-EBBE278DF082}" srcOrd="0" destOrd="0" parTransId="{A903E6FF-E9AE-4813-82A4-FBF1BF80C695}" sibTransId="{ADF80895-B370-4637-9172-1270F4B9C0DF}"/>
    <dgm:cxn modelId="{B8AD00C0-25CF-4E6F-85B2-42AE3A1DE288}" type="presParOf" srcId="{5CFB4CEE-FE46-4054-8436-656AA92120EA}" destId="{6BE19985-8373-4E6B-8D9D-A7FB7200A565}" srcOrd="0" destOrd="0" presId="urn:microsoft.com/office/officeart/2005/8/layout/vList2"/>
    <dgm:cxn modelId="{6954B427-F422-4CAC-A6AB-D36CC64A3EA3}" type="presParOf" srcId="{5CFB4CEE-FE46-4054-8436-656AA92120EA}" destId="{DD017958-0F7D-4D91-A697-54F03D43456F}" srcOrd="1" destOrd="0" presId="urn:microsoft.com/office/officeart/2005/8/layout/vList2"/>
    <dgm:cxn modelId="{194CB115-722C-4080-B5A9-3DF1A7E46868}" type="presParOf" srcId="{5CFB4CEE-FE46-4054-8436-656AA92120EA}" destId="{8FCB6C33-8347-4CC2-A386-9BCCB567429C}" srcOrd="2" destOrd="0" presId="urn:microsoft.com/office/officeart/2005/8/layout/vList2"/>
    <dgm:cxn modelId="{B761D051-18AA-4644-8267-8141F76377BF}" type="presParOf" srcId="{5CFB4CEE-FE46-4054-8436-656AA92120EA}" destId="{EBBCC796-535A-4287-B46E-B7B070261298}" srcOrd="3" destOrd="0" presId="urn:microsoft.com/office/officeart/2005/8/layout/vList2"/>
    <dgm:cxn modelId="{0A64EB2D-45D7-4598-85A7-14DDEDF27B4D}" type="presParOf" srcId="{5CFB4CEE-FE46-4054-8436-656AA92120EA}" destId="{AB127E12-18B8-401F-A9F8-81B3B4222D40}" srcOrd="4" destOrd="0" presId="urn:microsoft.com/office/officeart/2005/8/layout/vList2"/>
    <dgm:cxn modelId="{72F398B8-D8A3-4E13-AD8F-94A00902CEAB}" type="presParOf" srcId="{5CFB4CEE-FE46-4054-8436-656AA92120EA}" destId="{D6E6BD14-39BC-402F-B088-BEDBB8534F89}" srcOrd="5" destOrd="0" presId="urn:microsoft.com/office/officeart/2005/8/layout/vList2"/>
    <dgm:cxn modelId="{72B42FA8-8E86-432D-98CA-8C552A58C773}" type="presParOf" srcId="{5CFB4CEE-FE46-4054-8436-656AA92120EA}" destId="{1F2BD975-9CE9-47AD-963F-EF6294868EE9}" srcOrd="6"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41619BD9-07B9-46F8-9BED-A261D884FEA7}"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C5BA0333-97F3-49AE-B0DF-CACF37FAE696}">
      <dgm:prSet phldrT="[Text]"/>
      <dgm:spPr/>
      <dgm:t>
        <a:bodyPr/>
        <a:lstStyle/>
        <a:p>
          <a:r>
            <a:rPr lang="en-US" dirty="0"/>
            <a:t> Floods in Kachin 2020</a:t>
          </a:r>
        </a:p>
      </dgm:t>
    </dgm:pt>
    <dgm:pt modelId="{46E90FF1-453D-41DD-9733-BF22CB768224}" type="parTrans" cxnId="{B0CB1901-716C-4676-84A3-2B796DC8B49A}">
      <dgm:prSet/>
      <dgm:spPr/>
      <dgm:t>
        <a:bodyPr/>
        <a:lstStyle/>
        <a:p>
          <a:endParaRPr lang="en-US"/>
        </a:p>
      </dgm:t>
    </dgm:pt>
    <dgm:pt modelId="{4CFB578A-AD8C-4F03-8B1D-E99B5D67297C}" type="sibTrans" cxnId="{B0CB1901-716C-4676-84A3-2B796DC8B49A}">
      <dgm:prSet/>
      <dgm:spPr/>
      <dgm:t>
        <a:bodyPr/>
        <a:lstStyle/>
        <a:p>
          <a:endParaRPr lang="en-US"/>
        </a:p>
      </dgm:t>
    </dgm:pt>
    <dgm:pt modelId="{E8C37068-44A2-4CF1-8C70-F78BC260885E}">
      <dgm:prSet phldrT="[Text]"/>
      <dgm:spPr/>
      <dgm:t>
        <a:bodyPr/>
        <a:lstStyle/>
        <a:p>
          <a:r>
            <a:rPr lang="en-US" dirty="0"/>
            <a:t>6 townships, 6791 individuals affected</a:t>
          </a:r>
        </a:p>
      </dgm:t>
    </dgm:pt>
    <dgm:pt modelId="{DE6308AF-ABDA-47CC-AA35-659332047BE7}" type="parTrans" cxnId="{D6596CB8-8040-444B-8F18-90F698784FB6}">
      <dgm:prSet/>
      <dgm:spPr/>
      <dgm:t>
        <a:bodyPr/>
        <a:lstStyle/>
        <a:p>
          <a:endParaRPr lang="en-US"/>
        </a:p>
      </dgm:t>
    </dgm:pt>
    <dgm:pt modelId="{5309D730-1994-427B-9703-CED7008D44C6}" type="sibTrans" cxnId="{D6596CB8-8040-444B-8F18-90F698784FB6}">
      <dgm:prSet/>
      <dgm:spPr/>
      <dgm:t>
        <a:bodyPr/>
        <a:lstStyle/>
        <a:p>
          <a:endParaRPr lang="en-US"/>
        </a:p>
      </dgm:t>
    </dgm:pt>
    <dgm:pt modelId="{099265E1-F824-4330-9319-BB92F57B21F2}">
      <dgm:prSet phldrT="[Text]"/>
      <dgm:spPr/>
      <dgm:t>
        <a:bodyPr/>
        <a:lstStyle/>
        <a:p>
          <a:r>
            <a:rPr lang="en-US" dirty="0"/>
            <a:t>Landslide tragedy in </a:t>
          </a:r>
          <a:r>
            <a:rPr lang="en-US" dirty="0" err="1"/>
            <a:t>Hpakant</a:t>
          </a:r>
          <a:r>
            <a:rPr lang="en-US" dirty="0"/>
            <a:t> 2020</a:t>
          </a:r>
        </a:p>
      </dgm:t>
    </dgm:pt>
    <dgm:pt modelId="{FE8F370A-6BF0-400A-85D2-624681B5CB7C}" type="parTrans" cxnId="{E9E22A75-A385-4794-BAA9-B928023522F4}">
      <dgm:prSet/>
      <dgm:spPr/>
      <dgm:t>
        <a:bodyPr/>
        <a:lstStyle/>
        <a:p>
          <a:endParaRPr lang="en-US"/>
        </a:p>
      </dgm:t>
    </dgm:pt>
    <dgm:pt modelId="{BB38D074-690F-4D44-8AEF-145194B12592}" type="sibTrans" cxnId="{E9E22A75-A385-4794-BAA9-B928023522F4}">
      <dgm:prSet/>
      <dgm:spPr/>
      <dgm:t>
        <a:bodyPr/>
        <a:lstStyle/>
        <a:p>
          <a:endParaRPr lang="en-US"/>
        </a:p>
      </dgm:t>
    </dgm:pt>
    <dgm:pt modelId="{692CB101-12CB-4B92-855F-EBBE278DF082}">
      <dgm:prSet phldrT="[Text]"/>
      <dgm:spPr/>
      <dgm:t>
        <a:bodyPr/>
        <a:lstStyle/>
        <a:p>
          <a:r>
            <a:rPr lang="en-US" dirty="0"/>
            <a:t>Landslide at jade mine killed at least 169 persons, 19 injuries</a:t>
          </a:r>
        </a:p>
      </dgm:t>
    </dgm:pt>
    <dgm:pt modelId="{A903E6FF-E9AE-4813-82A4-FBF1BF80C695}" type="parTrans" cxnId="{22FFC4F5-E525-46C6-B607-F7B81CAD52F8}">
      <dgm:prSet/>
      <dgm:spPr/>
      <dgm:t>
        <a:bodyPr/>
        <a:lstStyle/>
        <a:p>
          <a:endParaRPr lang="en-US"/>
        </a:p>
      </dgm:t>
    </dgm:pt>
    <dgm:pt modelId="{ADF80895-B370-4637-9172-1270F4B9C0DF}" type="sibTrans" cxnId="{22FFC4F5-E525-46C6-B607-F7B81CAD52F8}">
      <dgm:prSet/>
      <dgm:spPr/>
      <dgm:t>
        <a:bodyPr/>
        <a:lstStyle/>
        <a:p>
          <a:endParaRPr lang="en-US"/>
        </a:p>
      </dgm:t>
    </dgm:pt>
    <dgm:pt modelId="{1E2079A2-6B50-4AE5-9A75-19907C37BDEA}">
      <dgm:prSet phldrT="[Text]"/>
      <dgm:spPr/>
      <dgm:t>
        <a:bodyPr/>
        <a:lstStyle/>
        <a:p>
          <a:r>
            <a:rPr lang="en-US" dirty="0"/>
            <a:t>31 evaluation sites , 92 patients</a:t>
          </a:r>
        </a:p>
      </dgm:t>
    </dgm:pt>
    <dgm:pt modelId="{40BECB12-76B3-42D1-9031-3648F18E4C56}" type="parTrans" cxnId="{E250A330-A157-49DB-8E09-4ACA121B5E16}">
      <dgm:prSet/>
      <dgm:spPr/>
      <dgm:t>
        <a:bodyPr/>
        <a:lstStyle/>
        <a:p>
          <a:endParaRPr lang="en-US"/>
        </a:p>
      </dgm:t>
    </dgm:pt>
    <dgm:pt modelId="{7EE4F198-07B0-4AA6-A6CD-7580C66C2DAF}" type="sibTrans" cxnId="{E250A330-A157-49DB-8E09-4ACA121B5E16}">
      <dgm:prSet/>
      <dgm:spPr/>
      <dgm:t>
        <a:bodyPr/>
        <a:lstStyle/>
        <a:p>
          <a:endParaRPr lang="en-US"/>
        </a:p>
      </dgm:t>
    </dgm:pt>
    <dgm:pt modelId="{EF270C44-DC0D-44C2-A47A-0A47357E7701}">
      <dgm:prSet phldrT="[Text]"/>
      <dgm:spPr/>
      <dgm:t>
        <a:bodyPr/>
        <a:lstStyle/>
        <a:p>
          <a:r>
            <a:rPr lang="en-US" dirty="0"/>
            <a:t>Flash floods (10 – 25 July)</a:t>
          </a:r>
        </a:p>
      </dgm:t>
    </dgm:pt>
    <dgm:pt modelId="{1CD9F946-ED72-4B42-88BB-48D6DEE78F10}" type="parTrans" cxnId="{625EC2CE-5F42-466F-9AE9-62002A4BF767}">
      <dgm:prSet/>
      <dgm:spPr/>
      <dgm:t>
        <a:bodyPr/>
        <a:lstStyle/>
        <a:p>
          <a:endParaRPr lang="en-US"/>
        </a:p>
      </dgm:t>
    </dgm:pt>
    <dgm:pt modelId="{CA6C52B7-3706-40A5-8FC0-490D9FDC6110}" type="sibTrans" cxnId="{625EC2CE-5F42-466F-9AE9-62002A4BF767}">
      <dgm:prSet/>
      <dgm:spPr/>
      <dgm:t>
        <a:bodyPr/>
        <a:lstStyle/>
        <a:p>
          <a:endParaRPr lang="en-US"/>
        </a:p>
      </dgm:t>
    </dgm:pt>
    <dgm:pt modelId="{10A4A310-2EC1-4BBD-9EB1-65BAE869F349}">
      <dgm:prSet phldrT="[Text]"/>
      <dgm:spPr/>
      <dgm:t>
        <a:bodyPr/>
        <a:lstStyle/>
        <a:p>
          <a:r>
            <a:rPr lang="en-US" dirty="0"/>
            <a:t>Dengue cases rose after floods</a:t>
          </a:r>
        </a:p>
      </dgm:t>
    </dgm:pt>
    <dgm:pt modelId="{C698366C-BB84-42A3-BA7A-71A3AD539CF7}" type="parTrans" cxnId="{7DA9A6C1-D74D-4921-8305-555BBE9509E7}">
      <dgm:prSet/>
      <dgm:spPr/>
      <dgm:t>
        <a:bodyPr/>
        <a:lstStyle/>
        <a:p>
          <a:endParaRPr lang="en-US"/>
        </a:p>
      </dgm:t>
    </dgm:pt>
    <dgm:pt modelId="{7626FD5D-BA60-4A8E-8AE1-4AFB46A4E22E}" type="sibTrans" cxnId="{7DA9A6C1-D74D-4921-8305-555BBE9509E7}">
      <dgm:prSet/>
      <dgm:spPr/>
      <dgm:t>
        <a:bodyPr/>
        <a:lstStyle/>
        <a:p>
          <a:endParaRPr lang="en-US"/>
        </a:p>
      </dgm:t>
    </dgm:pt>
    <dgm:pt modelId="{10B16C9C-8933-46E1-A390-6428F346543A}">
      <dgm:prSet phldrT="[Text]"/>
      <dgm:spPr/>
      <dgm:t>
        <a:bodyPr/>
        <a:lstStyle/>
        <a:p>
          <a:r>
            <a:rPr lang="en-US" dirty="0"/>
            <a:t>Close coordination, timely distribution of stocks, supervision, monitoring</a:t>
          </a:r>
        </a:p>
      </dgm:t>
    </dgm:pt>
    <dgm:pt modelId="{9769291D-432B-4373-A9BF-1C6F52685398}" type="parTrans" cxnId="{3699B934-61AB-4936-8DD9-218135114945}">
      <dgm:prSet/>
      <dgm:spPr/>
      <dgm:t>
        <a:bodyPr/>
        <a:lstStyle/>
        <a:p>
          <a:endParaRPr lang="en-US"/>
        </a:p>
      </dgm:t>
    </dgm:pt>
    <dgm:pt modelId="{C70DEBE4-1F87-46FA-9ED3-519F12CDCD52}" type="sibTrans" cxnId="{3699B934-61AB-4936-8DD9-218135114945}">
      <dgm:prSet/>
      <dgm:spPr/>
      <dgm:t>
        <a:bodyPr/>
        <a:lstStyle/>
        <a:p>
          <a:endParaRPr lang="en-US"/>
        </a:p>
      </dgm:t>
    </dgm:pt>
    <dgm:pt modelId="{18FF53FF-B35A-4CDA-A4C6-E801348994CE}">
      <dgm:prSet phldrT="[Text]"/>
      <dgm:spPr/>
      <dgm:t>
        <a:bodyPr/>
        <a:lstStyle/>
        <a:p>
          <a:r>
            <a:rPr lang="en-US" dirty="0"/>
            <a:t>AWD/GE incidents in IDP camps (Close coordination with health and WASH) </a:t>
          </a:r>
        </a:p>
      </dgm:t>
    </dgm:pt>
    <dgm:pt modelId="{739E4F34-85F0-4FA0-9C35-E98647F56EC1}" type="parTrans" cxnId="{7EEE0B6C-4297-486B-AC5F-4E7714681946}">
      <dgm:prSet/>
      <dgm:spPr/>
      <dgm:t>
        <a:bodyPr/>
        <a:lstStyle/>
        <a:p>
          <a:endParaRPr lang="en-US"/>
        </a:p>
      </dgm:t>
    </dgm:pt>
    <dgm:pt modelId="{CE0A5D61-6007-4AE8-B61B-BA95D8211A2B}" type="sibTrans" cxnId="{7EEE0B6C-4297-486B-AC5F-4E7714681946}">
      <dgm:prSet/>
      <dgm:spPr/>
      <dgm:t>
        <a:bodyPr/>
        <a:lstStyle/>
        <a:p>
          <a:endParaRPr lang="en-US"/>
        </a:p>
      </dgm:t>
    </dgm:pt>
    <dgm:pt modelId="{30F62AAD-19A7-42F6-90FC-C174D2A436D7}">
      <dgm:prSet phldrT="[Text]"/>
      <dgm:spPr/>
      <dgm:t>
        <a:bodyPr/>
        <a:lstStyle/>
        <a:p>
          <a:r>
            <a:rPr lang="en-US" dirty="0"/>
            <a:t>Mass causality management training (health staff, CSOs) in </a:t>
          </a:r>
          <a:r>
            <a:rPr lang="en-US" dirty="0" err="1"/>
            <a:t>Hpakant</a:t>
          </a:r>
          <a:r>
            <a:rPr lang="en-US" dirty="0"/>
            <a:t> by WHO during 2019</a:t>
          </a:r>
        </a:p>
      </dgm:t>
    </dgm:pt>
    <dgm:pt modelId="{13FAAD07-33B1-4757-A51B-603114755BDC}" type="parTrans" cxnId="{94330FC1-77AD-42C4-939A-D76AC148FD85}">
      <dgm:prSet/>
      <dgm:spPr/>
      <dgm:t>
        <a:bodyPr/>
        <a:lstStyle/>
        <a:p>
          <a:endParaRPr lang="en-US"/>
        </a:p>
      </dgm:t>
    </dgm:pt>
    <dgm:pt modelId="{1E14065F-C521-4776-8EDB-7DB57DB624DE}" type="sibTrans" cxnId="{94330FC1-77AD-42C4-939A-D76AC148FD85}">
      <dgm:prSet/>
      <dgm:spPr/>
      <dgm:t>
        <a:bodyPr/>
        <a:lstStyle/>
        <a:p>
          <a:endParaRPr lang="en-US"/>
        </a:p>
      </dgm:t>
    </dgm:pt>
    <dgm:pt modelId="{492D568F-146E-4E79-84AE-1AE1208FEDEA}">
      <dgm:prSet phldrT="[Text]"/>
      <dgm:spPr/>
      <dgm:t>
        <a:bodyPr/>
        <a:lstStyle/>
        <a:p>
          <a:r>
            <a:rPr lang="en-US" dirty="0"/>
            <a:t>Close coordination with health partners and CSOs, contingency stocks, </a:t>
          </a:r>
        </a:p>
      </dgm:t>
    </dgm:pt>
    <dgm:pt modelId="{C5174DCA-57FD-47D2-AD55-02E9C0ADE480}" type="parTrans" cxnId="{7B1463C8-FE05-4C24-B783-1D17BABE0E27}">
      <dgm:prSet/>
      <dgm:spPr/>
      <dgm:t>
        <a:bodyPr/>
        <a:lstStyle/>
        <a:p>
          <a:endParaRPr lang="en-US"/>
        </a:p>
      </dgm:t>
    </dgm:pt>
    <dgm:pt modelId="{57A686CF-E338-4C0F-A749-7E156D2916C6}" type="sibTrans" cxnId="{7B1463C8-FE05-4C24-B783-1D17BABE0E27}">
      <dgm:prSet/>
      <dgm:spPr/>
      <dgm:t>
        <a:bodyPr/>
        <a:lstStyle/>
        <a:p>
          <a:endParaRPr lang="en-US"/>
        </a:p>
      </dgm:t>
    </dgm:pt>
    <dgm:pt modelId="{D36FFCDE-26BB-4E54-9E9D-98A1671A97AA}">
      <dgm:prSet phldrT="[Text]"/>
      <dgm:spPr/>
      <dgm:t>
        <a:bodyPr/>
        <a:lstStyle/>
        <a:p>
          <a:r>
            <a:rPr lang="en-US" dirty="0"/>
            <a:t>Psychological fist aid</a:t>
          </a:r>
        </a:p>
      </dgm:t>
    </dgm:pt>
    <dgm:pt modelId="{B886D433-9ACE-4EB8-90DB-9B491830E5D4}" type="parTrans" cxnId="{D8507C04-72C6-4706-AF46-B18BE71FCA01}">
      <dgm:prSet/>
      <dgm:spPr/>
      <dgm:t>
        <a:bodyPr/>
        <a:lstStyle/>
        <a:p>
          <a:endParaRPr lang="en-US"/>
        </a:p>
      </dgm:t>
    </dgm:pt>
    <dgm:pt modelId="{273796BB-C6BE-4936-8AED-D530AF061AEB}" type="sibTrans" cxnId="{D8507C04-72C6-4706-AF46-B18BE71FCA01}">
      <dgm:prSet/>
      <dgm:spPr/>
      <dgm:t>
        <a:bodyPr/>
        <a:lstStyle/>
        <a:p>
          <a:endParaRPr lang="en-US"/>
        </a:p>
      </dgm:t>
    </dgm:pt>
    <dgm:pt modelId="{5CFB4CEE-FE46-4054-8436-656AA92120EA}" type="pres">
      <dgm:prSet presAssocID="{41619BD9-07B9-46F8-9BED-A261D884FEA7}" presName="linear" presStyleCnt="0">
        <dgm:presLayoutVars>
          <dgm:animLvl val="lvl"/>
          <dgm:resizeHandles val="exact"/>
        </dgm:presLayoutVars>
      </dgm:prSet>
      <dgm:spPr/>
    </dgm:pt>
    <dgm:pt modelId="{6BE19985-8373-4E6B-8D9D-A7FB7200A565}" type="pres">
      <dgm:prSet presAssocID="{C5BA0333-97F3-49AE-B0DF-CACF37FAE696}" presName="parentText" presStyleLbl="node1" presStyleIdx="0" presStyleCnt="3" custLinFactNeighborY="-11884">
        <dgm:presLayoutVars>
          <dgm:chMax val="0"/>
          <dgm:bulletEnabled val="1"/>
        </dgm:presLayoutVars>
      </dgm:prSet>
      <dgm:spPr/>
    </dgm:pt>
    <dgm:pt modelId="{DD017958-0F7D-4D91-A697-54F03D43456F}" type="pres">
      <dgm:prSet presAssocID="{C5BA0333-97F3-49AE-B0DF-CACF37FAE696}" presName="childText" presStyleLbl="revTx" presStyleIdx="0" presStyleCnt="2">
        <dgm:presLayoutVars>
          <dgm:bulletEnabled val="1"/>
        </dgm:presLayoutVars>
      </dgm:prSet>
      <dgm:spPr/>
    </dgm:pt>
    <dgm:pt modelId="{8FCB6C33-8347-4CC2-A386-9BCCB567429C}" type="pres">
      <dgm:prSet presAssocID="{099265E1-F824-4330-9319-BB92F57B21F2}" presName="parentText" presStyleLbl="node1" presStyleIdx="1" presStyleCnt="3" custLinFactNeighborY="76">
        <dgm:presLayoutVars>
          <dgm:chMax val="0"/>
          <dgm:bulletEnabled val="1"/>
        </dgm:presLayoutVars>
      </dgm:prSet>
      <dgm:spPr/>
    </dgm:pt>
    <dgm:pt modelId="{EBBCC796-535A-4287-B46E-B7B070261298}" type="pres">
      <dgm:prSet presAssocID="{099265E1-F824-4330-9319-BB92F57B21F2}" presName="childText" presStyleLbl="revTx" presStyleIdx="1" presStyleCnt="2">
        <dgm:presLayoutVars>
          <dgm:bulletEnabled val="1"/>
        </dgm:presLayoutVars>
      </dgm:prSet>
      <dgm:spPr/>
    </dgm:pt>
    <dgm:pt modelId="{1BE5D186-87F3-45D9-9E80-A1220431BCC0}" type="pres">
      <dgm:prSet presAssocID="{18FF53FF-B35A-4CDA-A4C6-E801348994CE}" presName="parentText" presStyleLbl="node1" presStyleIdx="2" presStyleCnt="3" custLinFactNeighborY="-5972">
        <dgm:presLayoutVars>
          <dgm:chMax val="0"/>
          <dgm:bulletEnabled val="1"/>
        </dgm:presLayoutVars>
      </dgm:prSet>
      <dgm:spPr/>
    </dgm:pt>
  </dgm:ptLst>
  <dgm:cxnLst>
    <dgm:cxn modelId="{B0CB1901-716C-4676-84A3-2B796DC8B49A}" srcId="{41619BD9-07B9-46F8-9BED-A261D884FEA7}" destId="{C5BA0333-97F3-49AE-B0DF-CACF37FAE696}" srcOrd="0" destOrd="0" parTransId="{46E90FF1-453D-41DD-9733-BF22CB768224}" sibTransId="{4CFB578A-AD8C-4F03-8B1D-E99B5D67297C}"/>
    <dgm:cxn modelId="{D8507C04-72C6-4706-AF46-B18BE71FCA01}" srcId="{099265E1-F824-4330-9319-BB92F57B21F2}" destId="{D36FFCDE-26BB-4E54-9E9D-98A1671A97AA}" srcOrd="3" destOrd="0" parTransId="{B886D433-9ACE-4EB8-90DB-9B491830E5D4}" sibTransId="{273796BB-C6BE-4936-8AED-D530AF061AEB}"/>
    <dgm:cxn modelId="{348D4C0B-1CBB-41A0-BF61-3B72AD87C356}" type="presOf" srcId="{18FF53FF-B35A-4CDA-A4C6-E801348994CE}" destId="{1BE5D186-87F3-45D9-9E80-A1220431BCC0}" srcOrd="0" destOrd="0" presId="urn:microsoft.com/office/officeart/2005/8/layout/vList2"/>
    <dgm:cxn modelId="{16157C12-2981-4BAB-9B4F-4A9813BA9BFC}" type="presOf" srcId="{30F62AAD-19A7-42F6-90FC-C174D2A436D7}" destId="{EBBCC796-535A-4287-B46E-B7B070261298}" srcOrd="0" destOrd="1" presId="urn:microsoft.com/office/officeart/2005/8/layout/vList2"/>
    <dgm:cxn modelId="{3EA01B15-49BA-40AA-BD78-48FD483DB186}" type="presOf" srcId="{C5BA0333-97F3-49AE-B0DF-CACF37FAE696}" destId="{6BE19985-8373-4E6B-8D9D-A7FB7200A565}" srcOrd="0" destOrd="0" presId="urn:microsoft.com/office/officeart/2005/8/layout/vList2"/>
    <dgm:cxn modelId="{E250A330-A157-49DB-8E09-4ACA121B5E16}" srcId="{C5BA0333-97F3-49AE-B0DF-CACF37FAE696}" destId="{1E2079A2-6B50-4AE5-9A75-19907C37BDEA}" srcOrd="1" destOrd="0" parTransId="{40BECB12-76B3-42D1-9031-3648F18E4C56}" sibTransId="{7EE4F198-07B0-4AA6-A6CD-7580C66C2DAF}"/>
    <dgm:cxn modelId="{3699B934-61AB-4936-8DD9-218135114945}" srcId="{C5BA0333-97F3-49AE-B0DF-CACF37FAE696}" destId="{10B16C9C-8933-46E1-A390-6428F346543A}" srcOrd="4" destOrd="0" parTransId="{9769291D-432B-4373-A9BF-1C6F52685398}" sibTransId="{C70DEBE4-1F87-46FA-9ED3-519F12CDCD52}"/>
    <dgm:cxn modelId="{F6243A69-3651-4CE5-8C5D-D69803C202DF}" type="presOf" srcId="{10B16C9C-8933-46E1-A390-6428F346543A}" destId="{DD017958-0F7D-4D91-A697-54F03D43456F}" srcOrd="0" destOrd="4" presId="urn:microsoft.com/office/officeart/2005/8/layout/vList2"/>
    <dgm:cxn modelId="{7EEE0B6C-4297-486B-AC5F-4E7714681946}" srcId="{41619BD9-07B9-46F8-9BED-A261D884FEA7}" destId="{18FF53FF-B35A-4CDA-A4C6-E801348994CE}" srcOrd="2" destOrd="0" parTransId="{739E4F34-85F0-4FA0-9C35-E98647F56EC1}" sibTransId="{CE0A5D61-6007-4AE8-B61B-BA95D8211A2B}"/>
    <dgm:cxn modelId="{E9E22A75-A385-4794-BAA9-B928023522F4}" srcId="{41619BD9-07B9-46F8-9BED-A261D884FEA7}" destId="{099265E1-F824-4330-9319-BB92F57B21F2}" srcOrd="1" destOrd="0" parTransId="{FE8F370A-6BF0-400A-85D2-624681B5CB7C}" sibTransId="{BB38D074-690F-4D44-8AEF-145194B12592}"/>
    <dgm:cxn modelId="{7852AA84-9F0C-450C-BFB7-9E2F1C5ECFAD}" type="presOf" srcId="{10A4A310-2EC1-4BBD-9EB1-65BAE869F349}" destId="{DD017958-0F7D-4D91-A697-54F03D43456F}" srcOrd="0" destOrd="3" presId="urn:microsoft.com/office/officeart/2005/8/layout/vList2"/>
    <dgm:cxn modelId="{F25848B0-15CB-4C31-844A-BF5C586B5A07}" type="presOf" srcId="{692CB101-12CB-4B92-855F-EBBE278DF082}" destId="{EBBCC796-535A-4287-B46E-B7B070261298}" srcOrd="0" destOrd="0" presId="urn:microsoft.com/office/officeart/2005/8/layout/vList2"/>
    <dgm:cxn modelId="{92D223B3-BE17-4C9E-A6CB-CEEDE22E8196}" type="presOf" srcId="{41619BD9-07B9-46F8-9BED-A261D884FEA7}" destId="{5CFB4CEE-FE46-4054-8436-656AA92120EA}" srcOrd="0" destOrd="0" presId="urn:microsoft.com/office/officeart/2005/8/layout/vList2"/>
    <dgm:cxn modelId="{D6596CB8-8040-444B-8F18-90F698784FB6}" srcId="{C5BA0333-97F3-49AE-B0DF-CACF37FAE696}" destId="{E8C37068-44A2-4CF1-8C70-F78BC260885E}" srcOrd="0" destOrd="0" parTransId="{DE6308AF-ABDA-47CC-AA35-659332047BE7}" sibTransId="{5309D730-1994-427B-9703-CED7008D44C6}"/>
    <dgm:cxn modelId="{94330FC1-77AD-42C4-939A-D76AC148FD85}" srcId="{099265E1-F824-4330-9319-BB92F57B21F2}" destId="{30F62AAD-19A7-42F6-90FC-C174D2A436D7}" srcOrd="1" destOrd="0" parTransId="{13FAAD07-33B1-4757-A51B-603114755BDC}" sibTransId="{1E14065F-C521-4776-8EDB-7DB57DB624DE}"/>
    <dgm:cxn modelId="{7DA9A6C1-D74D-4921-8305-555BBE9509E7}" srcId="{C5BA0333-97F3-49AE-B0DF-CACF37FAE696}" destId="{10A4A310-2EC1-4BBD-9EB1-65BAE869F349}" srcOrd="3" destOrd="0" parTransId="{C698366C-BB84-42A3-BA7A-71A3AD539CF7}" sibTransId="{7626FD5D-BA60-4A8E-8AE1-4AFB46A4E22E}"/>
    <dgm:cxn modelId="{BF9165C6-E269-48C0-85B1-F198C1409C73}" type="presOf" srcId="{099265E1-F824-4330-9319-BB92F57B21F2}" destId="{8FCB6C33-8347-4CC2-A386-9BCCB567429C}" srcOrd="0" destOrd="0" presId="urn:microsoft.com/office/officeart/2005/8/layout/vList2"/>
    <dgm:cxn modelId="{7B1463C8-FE05-4C24-B783-1D17BABE0E27}" srcId="{099265E1-F824-4330-9319-BB92F57B21F2}" destId="{492D568F-146E-4E79-84AE-1AE1208FEDEA}" srcOrd="2" destOrd="0" parTransId="{C5174DCA-57FD-47D2-AD55-02E9C0ADE480}" sibTransId="{57A686CF-E338-4C0F-A749-7E156D2916C6}"/>
    <dgm:cxn modelId="{625EC2CE-5F42-466F-9AE9-62002A4BF767}" srcId="{C5BA0333-97F3-49AE-B0DF-CACF37FAE696}" destId="{EF270C44-DC0D-44C2-A47A-0A47357E7701}" srcOrd="2" destOrd="0" parTransId="{1CD9F946-ED72-4B42-88BB-48D6DEE78F10}" sibTransId="{CA6C52B7-3706-40A5-8FC0-490D9FDC6110}"/>
    <dgm:cxn modelId="{F7E349DE-F5A3-4C5F-A9DD-92FDCEAC0828}" type="presOf" srcId="{492D568F-146E-4E79-84AE-1AE1208FEDEA}" destId="{EBBCC796-535A-4287-B46E-B7B070261298}" srcOrd="0" destOrd="2" presId="urn:microsoft.com/office/officeart/2005/8/layout/vList2"/>
    <dgm:cxn modelId="{B7D283E8-7B34-4B06-B4D7-CA0A6C95484C}" type="presOf" srcId="{1E2079A2-6B50-4AE5-9A75-19907C37BDEA}" destId="{DD017958-0F7D-4D91-A697-54F03D43456F}" srcOrd="0" destOrd="1" presId="urn:microsoft.com/office/officeart/2005/8/layout/vList2"/>
    <dgm:cxn modelId="{5D907DEE-C35C-483B-96A0-AF5ACD2286DE}" type="presOf" srcId="{EF270C44-DC0D-44C2-A47A-0A47357E7701}" destId="{DD017958-0F7D-4D91-A697-54F03D43456F}" srcOrd="0" destOrd="2" presId="urn:microsoft.com/office/officeart/2005/8/layout/vList2"/>
    <dgm:cxn modelId="{9EA4EFF3-B998-4AF9-A599-DC7D8F52AA91}" type="presOf" srcId="{E8C37068-44A2-4CF1-8C70-F78BC260885E}" destId="{DD017958-0F7D-4D91-A697-54F03D43456F}" srcOrd="0" destOrd="0" presId="urn:microsoft.com/office/officeart/2005/8/layout/vList2"/>
    <dgm:cxn modelId="{0E4666F4-AF84-450C-BB3C-E7BABE4FCAC1}" type="presOf" srcId="{D36FFCDE-26BB-4E54-9E9D-98A1671A97AA}" destId="{EBBCC796-535A-4287-B46E-B7B070261298}" srcOrd="0" destOrd="3" presId="urn:microsoft.com/office/officeart/2005/8/layout/vList2"/>
    <dgm:cxn modelId="{22FFC4F5-E525-46C6-B607-F7B81CAD52F8}" srcId="{099265E1-F824-4330-9319-BB92F57B21F2}" destId="{692CB101-12CB-4B92-855F-EBBE278DF082}" srcOrd="0" destOrd="0" parTransId="{A903E6FF-E9AE-4813-82A4-FBF1BF80C695}" sibTransId="{ADF80895-B370-4637-9172-1270F4B9C0DF}"/>
    <dgm:cxn modelId="{B8AD00C0-25CF-4E6F-85B2-42AE3A1DE288}" type="presParOf" srcId="{5CFB4CEE-FE46-4054-8436-656AA92120EA}" destId="{6BE19985-8373-4E6B-8D9D-A7FB7200A565}" srcOrd="0" destOrd="0" presId="urn:microsoft.com/office/officeart/2005/8/layout/vList2"/>
    <dgm:cxn modelId="{6954B427-F422-4CAC-A6AB-D36CC64A3EA3}" type="presParOf" srcId="{5CFB4CEE-FE46-4054-8436-656AA92120EA}" destId="{DD017958-0F7D-4D91-A697-54F03D43456F}" srcOrd="1" destOrd="0" presId="urn:microsoft.com/office/officeart/2005/8/layout/vList2"/>
    <dgm:cxn modelId="{194CB115-722C-4080-B5A9-3DF1A7E46868}" type="presParOf" srcId="{5CFB4CEE-FE46-4054-8436-656AA92120EA}" destId="{8FCB6C33-8347-4CC2-A386-9BCCB567429C}" srcOrd="2" destOrd="0" presId="urn:microsoft.com/office/officeart/2005/8/layout/vList2"/>
    <dgm:cxn modelId="{B761D051-18AA-4644-8267-8141F76377BF}" type="presParOf" srcId="{5CFB4CEE-FE46-4054-8436-656AA92120EA}" destId="{EBBCC796-535A-4287-B46E-B7B070261298}" srcOrd="3" destOrd="0" presId="urn:microsoft.com/office/officeart/2005/8/layout/vList2"/>
    <dgm:cxn modelId="{66B86F3D-8640-4E99-9724-F76435F2095B}" type="presParOf" srcId="{5CFB4CEE-FE46-4054-8436-656AA92120EA}" destId="{1BE5D186-87F3-45D9-9E80-A1220431BCC0}" srcOrd="4"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855A528-5A57-435B-9126-55ADA48425CC}">
      <dsp:nvSpPr>
        <dsp:cNvPr id="0" name=""/>
        <dsp:cNvSpPr/>
      </dsp:nvSpPr>
      <dsp:spPr>
        <a:xfrm>
          <a:off x="-4674675" y="-716621"/>
          <a:ext cx="5568253" cy="5568253"/>
        </a:xfrm>
        <a:prstGeom prst="blockArc">
          <a:avLst>
            <a:gd name="adj1" fmla="val 18900000"/>
            <a:gd name="adj2" fmla="val 2700000"/>
            <a:gd name="adj3" fmla="val 388"/>
          </a:avLst>
        </a:pr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8599122-22F8-4C0B-A81E-0CEFD87C5AEF}">
      <dsp:nvSpPr>
        <dsp:cNvPr id="0" name=""/>
        <dsp:cNvSpPr/>
      </dsp:nvSpPr>
      <dsp:spPr>
        <a:xfrm>
          <a:off x="574694" y="413500"/>
          <a:ext cx="9866996" cy="827001"/>
        </a:xfrm>
        <a:prstGeom prst="rect">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56433" tIns="66040" rIns="66040" bIns="66040" numCol="1" spcCol="1270" anchor="ctr" anchorCtr="0">
          <a:noAutofit/>
        </a:bodyPr>
        <a:lstStyle/>
        <a:p>
          <a:pPr marL="0" lvl="0" indent="0" algn="l" defTabSz="1155700">
            <a:lnSpc>
              <a:spcPct val="90000"/>
            </a:lnSpc>
            <a:spcBef>
              <a:spcPct val="0"/>
            </a:spcBef>
            <a:spcAft>
              <a:spcPct val="35000"/>
            </a:spcAft>
            <a:buNone/>
          </a:pPr>
          <a:r>
            <a:rPr lang="en-US" sz="2600" kern="1200" dirty="0"/>
            <a:t>Subnational level risk profiles (6 Humanitarian Coordination Areas)</a:t>
          </a:r>
        </a:p>
      </dsp:txBody>
      <dsp:txXfrm>
        <a:off x="574694" y="413500"/>
        <a:ext cx="9866996" cy="827001"/>
      </dsp:txXfrm>
    </dsp:sp>
    <dsp:sp modelId="{CD384252-44CE-4DD9-BA00-C05E50D48486}">
      <dsp:nvSpPr>
        <dsp:cNvPr id="0" name=""/>
        <dsp:cNvSpPr/>
      </dsp:nvSpPr>
      <dsp:spPr>
        <a:xfrm>
          <a:off x="57818" y="310125"/>
          <a:ext cx="1033752" cy="1033752"/>
        </a:xfrm>
        <a:prstGeom prst="ellipse">
          <a:avLst/>
        </a:prstGeom>
        <a:solidFill>
          <a:schemeClr val="lt1">
            <a:hueOff val="0"/>
            <a:satOff val="0"/>
            <a:lumOff val="0"/>
            <a:alphaOff val="0"/>
          </a:schemeClr>
        </a:solidFill>
        <a:ln w="1270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D0559AFB-E06A-49BF-A4E1-6007D49C37D7}">
      <dsp:nvSpPr>
        <dsp:cNvPr id="0" name=""/>
        <dsp:cNvSpPr/>
      </dsp:nvSpPr>
      <dsp:spPr>
        <a:xfrm>
          <a:off x="875309" y="1654003"/>
          <a:ext cx="9566381" cy="827001"/>
        </a:xfrm>
        <a:prstGeom prst="rect">
          <a:avLst/>
        </a:prstGeom>
        <a:solidFill>
          <a:schemeClr val="accent4">
            <a:hueOff val="4900445"/>
            <a:satOff val="-20388"/>
            <a:lumOff val="4804"/>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56433" tIns="66040" rIns="66040" bIns="66040" numCol="1" spcCol="1270" anchor="ctr" anchorCtr="0">
          <a:noAutofit/>
        </a:bodyPr>
        <a:lstStyle/>
        <a:p>
          <a:pPr marL="0" lvl="0" indent="0" algn="l" defTabSz="1155700">
            <a:lnSpc>
              <a:spcPct val="90000"/>
            </a:lnSpc>
            <a:spcBef>
              <a:spcPct val="0"/>
            </a:spcBef>
            <a:spcAft>
              <a:spcPct val="35000"/>
            </a:spcAft>
            <a:buNone/>
          </a:pPr>
          <a:r>
            <a:rPr lang="en-US" sz="2600" kern="1200"/>
            <a:t>Preparedness, planning activities and needs </a:t>
          </a:r>
          <a:r>
            <a:rPr lang="en-US" sz="2600" kern="1200" dirty="0"/>
            <a:t>at sub-national level </a:t>
          </a:r>
        </a:p>
      </dsp:txBody>
      <dsp:txXfrm>
        <a:off x="875309" y="1654003"/>
        <a:ext cx="9566381" cy="827001"/>
      </dsp:txXfrm>
    </dsp:sp>
    <dsp:sp modelId="{0CD5AECC-20D2-4B40-AF51-351006F5B61E}">
      <dsp:nvSpPr>
        <dsp:cNvPr id="0" name=""/>
        <dsp:cNvSpPr/>
      </dsp:nvSpPr>
      <dsp:spPr>
        <a:xfrm>
          <a:off x="358433" y="1550628"/>
          <a:ext cx="1033752" cy="1033752"/>
        </a:xfrm>
        <a:prstGeom prst="ellipse">
          <a:avLst/>
        </a:prstGeom>
        <a:solidFill>
          <a:schemeClr val="lt1">
            <a:hueOff val="0"/>
            <a:satOff val="0"/>
            <a:lumOff val="0"/>
            <a:alphaOff val="0"/>
          </a:schemeClr>
        </a:solidFill>
        <a:ln w="12700" cap="flat" cmpd="sng" algn="ctr">
          <a:solidFill>
            <a:schemeClr val="accent4">
              <a:hueOff val="4900445"/>
              <a:satOff val="-20388"/>
              <a:lumOff val="4804"/>
              <a:alphaOff val="0"/>
            </a:schemeClr>
          </a:solidFill>
          <a:prstDash val="solid"/>
          <a:miter lim="800000"/>
        </a:ln>
        <a:effectLst/>
      </dsp:spPr>
      <dsp:style>
        <a:lnRef idx="2">
          <a:scrgbClr r="0" g="0" b="0"/>
        </a:lnRef>
        <a:fillRef idx="1">
          <a:scrgbClr r="0" g="0" b="0"/>
        </a:fillRef>
        <a:effectRef idx="0">
          <a:scrgbClr r="0" g="0" b="0"/>
        </a:effectRef>
        <a:fontRef idx="minor"/>
      </dsp:style>
    </dsp:sp>
    <dsp:sp modelId="{E3B9ADCD-AAFC-4232-9190-FCFC31509587}">
      <dsp:nvSpPr>
        <dsp:cNvPr id="0" name=""/>
        <dsp:cNvSpPr/>
      </dsp:nvSpPr>
      <dsp:spPr>
        <a:xfrm>
          <a:off x="556835" y="2865834"/>
          <a:ext cx="9866996" cy="827001"/>
        </a:xfrm>
        <a:prstGeom prst="rect">
          <a:avLst/>
        </a:prstGeom>
        <a:solidFill>
          <a:schemeClr val="accent4">
            <a:hueOff val="9800891"/>
            <a:satOff val="-40777"/>
            <a:lumOff val="9608"/>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56433" tIns="66040" rIns="66040" bIns="66040" numCol="1" spcCol="1270" anchor="ctr" anchorCtr="0">
          <a:noAutofit/>
        </a:bodyPr>
        <a:lstStyle/>
        <a:p>
          <a:pPr marL="0" lvl="0" indent="0" algn="l" defTabSz="1155700">
            <a:lnSpc>
              <a:spcPct val="90000"/>
            </a:lnSpc>
            <a:spcBef>
              <a:spcPct val="0"/>
            </a:spcBef>
            <a:spcAft>
              <a:spcPct val="35000"/>
            </a:spcAft>
            <a:buNone/>
          </a:pPr>
          <a:r>
            <a:rPr lang="en-US" sz="2600" kern="1200" dirty="0"/>
            <a:t>Previous lessons learned </a:t>
          </a:r>
        </a:p>
      </dsp:txBody>
      <dsp:txXfrm>
        <a:off x="556835" y="2865834"/>
        <a:ext cx="9866996" cy="827001"/>
      </dsp:txXfrm>
    </dsp:sp>
    <dsp:sp modelId="{C2FE6B1B-173D-4DBE-9E14-35BC738D6675}">
      <dsp:nvSpPr>
        <dsp:cNvPr id="0" name=""/>
        <dsp:cNvSpPr/>
      </dsp:nvSpPr>
      <dsp:spPr>
        <a:xfrm>
          <a:off x="57818" y="2791131"/>
          <a:ext cx="1033752" cy="1033752"/>
        </a:xfrm>
        <a:prstGeom prst="ellipse">
          <a:avLst/>
        </a:prstGeom>
        <a:solidFill>
          <a:schemeClr val="lt1">
            <a:hueOff val="0"/>
            <a:satOff val="0"/>
            <a:lumOff val="0"/>
            <a:alphaOff val="0"/>
          </a:schemeClr>
        </a:solidFill>
        <a:ln w="12700" cap="flat" cmpd="sng" algn="ctr">
          <a:solidFill>
            <a:schemeClr val="accent4">
              <a:hueOff val="9800891"/>
              <a:satOff val="-40777"/>
              <a:lumOff val="9608"/>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BE19985-8373-4E6B-8D9D-A7FB7200A565}">
      <dsp:nvSpPr>
        <dsp:cNvPr id="0" name=""/>
        <dsp:cNvSpPr/>
      </dsp:nvSpPr>
      <dsp:spPr>
        <a:xfrm>
          <a:off x="0" y="0"/>
          <a:ext cx="11233248" cy="791505"/>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5730" tIns="125730" rIns="125730" bIns="125730" numCol="1" spcCol="1270" anchor="ctr" anchorCtr="0">
          <a:noAutofit/>
        </a:bodyPr>
        <a:lstStyle/>
        <a:p>
          <a:pPr marL="0" lvl="0" indent="0" algn="l" defTabSz="1466850">
            <a:lnSpc>
              <a:spcPct val="90000"/>
            </a:lnSpc>
            <a:spcBef>
              <a:spcPct val="0"/>
            </a:spcBef>
            <a:spcAft>
              <a:spcPct val="35000"/>
            </a:spcAft>
            <a:buNone/>
          </a:pPr>
          <a:r>
            <a:rPr lang="en-US" sz="3300" b="1" kern="1200" dirty="0"/>
            <a:t>Strong wind and Hailstone raining</a:t>
          </a:r>
        </a:p>
      </dsp:txBody>
      <dsp:txXfrm>
        <a:off x="38638" y="38638"/>
        <a:ext cx="11155972" cy="714229"/>
      </dsp:txXfrm>
    </dsp:sp>
    <dsp:sp modelId="{DD017958-0F7D-4D91-A697-54F03D43456F}">
      <dsp:nvSpPr>
        <dsp:cNvPr id="0" name=""/>
        <dsp:cNvSpPr/>
      </dsp:nvSpPr>
      <dsp:spPr>
        <a:xfrm>
          <a:off x="0" y="798917"/>
          <a:ext cx="11233248" cy="300564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56656" tIns="41910" rIns="234696" bIns="41910" numCol="1" spcCol="1270" anchor="t" anchorCtr="0">
          <a:noAutofit/>
        </a:bodyPr>
        <a:lstStyle/>
        <a:p>
          <a:pPr marL="228600" lvl="1" indent="-228600" algn="l" defTabSz="1155700">
            <a:lnSpc>
              <a:spcPct val="90000"/>
            </a:lnSpc>
            <a:spcBef>
              <a:spcPct val="0"/>
            </a:spcBef>
            <a:spcAft>
              <a:spcPct val="20000"/>
            </a:spcAft>
            <a:buChar char="•"/>
          </a:pPr>
          <a:r>
            <a:rPr lang="en-US" sz="2600" kern="1200" dirty="0"/>
            <a:t>Strong wind- 21 times (Jan 2023 to Apr 2023)</a:t>
          </a:r>
        </a:p>
        <a:p>
          <a:pPr marL="228600" lvl="1" indent="-228600" algn="l" defTabSz="1155700">
            <a:lnSpc>
              <a:spcPct val="90000"/>
            </a:lnSpc>
            <a:spcBef>
              <a:spcPct val="0"/>
            </a:spcBef>
            <a:spcAft>
              <a:spcPct val="20000"/>
            </a:spcAft>
            <a:buChar char="•"/>
          </a:pPr>
          <a:r>
            <a:rPr lang="en-US" sz="2600" kern="1200" dirty="0"/>
            <a:t>Hailstone raining- 5 times (Jan 2023 to Apr 2023)</a:t>
          </a:r>
        </a:p>
        <a:p>
          <a:pPr marL="228600" lvl="1" indent="-228600" algn="l" defTabSz="1155700">
            <a:lnSpc>
              <a:spcPct val="90000"/>
            </a:lnSpc>
            <a:spcBef>
              <a:spcPct val="0"/>
            </a:spcBef>
            <a:spcAft>
              <a:spcPct val="20000"/>
            </a:spcAft>
            <a:buChar char="•"/>
          </a:pPr>
          <a:r>
            <a:rPr lang="en-US" sz="2600" kern="1200" dirty="0"/>
            <a:t>Damage- total damage houses: 14 and partial damaged ones: 1,064</a:t>
          </a:r>
        </a:p>
        <a:p>
          <a:pPr marL="228600" lvl="1" indent="-228600" algn="l" defTabSz="1155700">
            <a:lnSpc>
              <a:spcPct val="90000"/>
            </a:lnSpc>
            <a:spcBef>
              <a:spcPct val="0"/>
            </a:spcBef>
            <a:spcAft>
              <a:spcPct val="20000"/>
            </a:spcAft>
            <a:buChar char="•"/>
          </a:pPr>
          <a:r>
            <a:rPr lang="en-US" sz="2600" kern="1200" dirty="0"/>
            <a:t>Affected people: 5,526 from 1,048 households</a:t>
          </a:r>
        </a:p>
        <a:p>
          <a:pPr marL="228600" lvl="1" indent="-228600" algn="l" defTabSz="1155700">
            <a:lnSpc>
              <a:spcPct val="90000"/>
            </a:lnSpc>
            <a:spcBef>
              <a:spcPct val="0"/>
            </a:spcBef>
            <a:spcAft>
              <a:spcPct val="20000"/>
            </a:spcAft>
            <a:buChar char="•"/>
          </a:pPr>
          <a:r>
            <a:rPr lang="en-US" sz="2600" kern="1200" dirty="0"/>
            <a:t>Affected townships: Taunggyi, </a:t>
          </a:r>
          <a:r>
            <a:rPr lang="en-US" sz="2600" kern="1200" dirty="0" err="1"/>
            <a:t>Lawksawk</a:t>
          </a:r>
          <a:r>
            <a:rPr lang="en-US" sz="2600" kern="1200" dirty="0"/>
            <a:t>, </a:t>
          </a:r>
          <a:r>
            <a:rPr lang="en-US" sz="2600" kern="1200" dirty="0" err="1"/>
            <a:t>MongNaing</a:t>
          </a:r>
          <a:r>
            <a:rPr lang="en-US" sz="2600" kern="1200" dirty="0"/>
            <a:t>, </a:t>
          </a:r>
          <a:r>
            <a:rPr lang="en-US" sz="2600" kern="1200" dirty="0" err="1"/>
            <a:t>Hsihsend</a:t>
          </a:r>
          <a:r>
            <a:rPr lang="en-US" sz="2600" kern="1200" dirty="0"/>
            <a:t>, </a:t>
          </a:r>
          <a:r>
            <a:rPr lang="en-US" sz="2600" kern="1200" dirty="0" err="1"/>
            <a:t>Mong</a:t>
          </a:r>
          <a:r>
            <a:rPr lang="en-US" sz="2600" kern="1200" dirty="0"/>
            <a:t> Sat, </a:t>
          </a:r>
          <a:r>
            <a:rPr lang="en-US" sz="2600" kern="1200" dirty="0" err="1"/>
            <a:t>Pindaya</a:t>
          </a:r>
          <a:r>
            <a:rPr lang="en-US" sz="2600" kern="1200" dirty="0"/>
            <a:t>, </a:t>
          </a:r>
          <a:r>
            <a:rPr lang="en-US" sz="2600" kern="1200" dirty="0" err="1"/>
            <a:t>Moemaik</a:t>
          </a:r>
          <a:r>
            <a:rPr lang="en-US" sz="2600" kern="1200" dirty="0"/>
            <a:t>, </a:t>
          </a:r>
          <a:r>
            <a:rPr lang="en-US" sz="2600" kern="1200" dirty="0" err="1"/>
            <a:t>Loilen</a:t>
          </a:r>
          <a:r>
            <a:rPr lang="en-US" sz="2600" kern="1200" dirty="0"/>
            <a:t>, </a:t>
          </a:r>
          <a:r>
            <a:rPr lang="en-US" sz="2600" kern="1200" dirty="0" err="1"/>
            <a:t>Hopone</a:t>
          </a:r>
          <a:r>
            <a:rPr lang="en-US" sz="2600" kern="1200" dirty="0"/>
            <a:t>, </a:t>
          </a:r>
          <a:r>
            <a:rPr lang="en-US" sz="2600" kern="1200" dirty="0" err="1"/>
            <a:t>Kalaw</a:t>
          </a:r>
          <a:r>
            <a:rPr lang="en-US" sz="2600" kern="1200" dirty="0"/>
            <a:t>, Pin </a:t>
          </a:r>
          <a:r>
            <a:rPr lang="en-US" sz="2600" kern="1200" dirty="0" err="1"/>
            <a:t>Laung</a:t>
          </a:r>
          <a:r>
            <a:rPr lang="en-US" sz="2600" kern="1200" dirty="0"/>
            <a:t>, </a:t>
          </a:r>
          <a:r>
            <a:rPr lang="en-US" sz="2600" kern="1200" dirty="0" err="1"/>
            <a:t>Mongpyin</a:t>
          </a:r>
          <a:r>
            <a:rPr lang="en-US" sz="2600" kern="1200" dirty="0"/>
            <a:t>, </a:t>
          </a:r>
          <a:r>
            <a:rPr lang="en-US" sz="2600" kern="1200" dirty="0" err="1"/>
            <a:t>Nyaung</a:t>
          </a:r>
          <a:r>
            <a:rPr lang="en-US" sz="2600" kern="1200" dirty="0"/>
            <a:t> Shwe, Lashio, Hsipaw, </a:t>
          </a:r>
          <a:r>
            <a:rPr lang="en-US" sz="2600" kern="1200" dirty="0" err="1"/>
            <a:t>Kyaukme</a:t>
          </a:r>
          <a:r>
            <a:rPr lang="en-US" sz="2600" kern="1200" dirty="0"/>
            <a:t>, </a:t>
          </a:r>
          <a:r>
            <a:rPr lang="en-US" sz="2600" kern="1200" dirty="0" err="1"/>
            <a:t>Kyethi</a:t>
          </a:r>
          <a:r>
            <a:rPr lang="en-US" sz="2600" kern="1200" dirty="0"/>
            <a:t>, </a:t>
          </a:r>
          <a:r>
            <a:rPr lang="en-US" sz="2600" kern="1200" dirty="0" err="1"/>
            <a:t>Mongkaing</a:t>
          </a:r>
          <a:r>
            <a:rPr lang="en-US" sz="2600" kern="1200" dirty="0"/>
            <a:t>, </a:t>
          </a:r>
          <a:r>
            <a:rPr lang="en-US" sz="2600" kern="1200" dirty="0" err="1"/>
            <a:t>Namtu</a:t>
          </a:r>
          <a:r>
            <a:rPr lang="en-US" sz="2600" kern="1200" dirty="0"/>
            <a:t>, </a:t>
          </a:r>
          <a:r>
            <a:rPr lang="en-US" sz="2600" kern="1200" dirty="0" err="1"/>
            <a:t>Kunhing</a:t>
          </a:r>
          <a:endParaRPr lang="en-US" sz="2600" kern="1200" dirty="0"/>
        </a:p>
      </dsp:txBody>
      <dsp:txXfrm>
        <a:off x="0" y="798917"/>
        <a:ext cx="11233248" cy="3005640"/>
      </dsp:txXfrm>
    </dsp:sp>
    <dsp:sp modelId="{8FCB6C33-8347-4CC2-A386-9BCCB567429C}">
      <dsp:nvSpPr>
        <dsp:cNvPr id="0" name=""/>
        <dsp:cNvSpPr/>
      </dsp:nvSpPr>
      <dsp:spPr>
        <a:xfrm>
          <a:off x="0" y="3780390"/>
          <a:ext cx="11233248" cy="791505"/>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5730" tIns="125730" rIns="125730" bIns="125730" numCol="1" spcCol="1270" anchor="ctr" anchorCtr="0">
          <a:noAutofit/>
        </a:bodyPr>
        <a:lstStyle/>
        <a:p>
          <a:pPr marL="0" lvl="0" indent="0" algn="l" defTabSz="1466850">
            <a:lnSpc>
              <a:spcPct val="90000"/>
            </a:lnSpc>
            <a:spcBef>
              <a:spcPct val="0"/>
            </a:spcBef>
            <a:spcAft>
              <a:spcPct val="35000"/>
            </a:spcAft>
            <a:buNone/>
          </a:pPr>
          <a:r>
            <a:rPr lang="en-US" sz="3300" b="1" kern="1200" dirty="0"/>
            <a:t>Flood in 2021 and 2022</a:t>
          </a:r>
        </a:p>
      </dsp:txBody>
      <dsp:txXfrm>
        <a:off x="38638" y="3819028"/>
        <a:ext cx="11155972" cy="714229"/>
      </dsp:txXfrm>
    </dsp:sp>
    <dsp:sp modelId="{EBBCC796-535A-4287-B46E-B7B070261298}">
      <dsp:nvSpPr>
        <dsp:cNvPr id="0" name=""/>
        <dsp:cNvSpPr/>
      </dsp:nvSpPr>
      <dsp:spPr>
        <a:xfrm>
          <a:off x="0" y="4596062"/>
          <a:ext cx="11233248" cy="90510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56656" tIns="41910" rIns="234696" bIns="41910" numCol="1" spcCol="1270" anchor="t" anchorCtr="0">
          <a:noAutofit/>
        </a:bodyPr>
        <a:lstStyle/>
        <a:p>
          <a:pPr marL="228600" lvl="1" indent="-228600" algn="l" defTabSz="1155700">
            <a:lnSpc>
              <a:spcPct val="90000"/>
            </a:lnSpc>
            <a:spcBef>
              <a:spcPct val="0"/>
            </a:spcBef>
            <a:spcAft>
              <a:spcPct val="20000"/>
            </a:spcAft>
            <a:buChar char="•"/>
          </a:pPr>
          <a:r>
            <a:rPr lang="en-US" sz="2600" kern="1200" dirty="0" err="1"/>
            <a:t>Kyaingtong</a:t>
          </a:r>
          <a:r>
            <a:rPr lang="en-US" sz="2600" kern="1200" dirty="0"/>
            <a:t> flood (2021), 222 individuals from 40 households affected</a:t>
          </a:r>
        </a:p>
        <a:p>
          <a:pPr marL="228600" lvl="1" indent="-228600" algn="l" defTabSz="1155700">
            <a:lnSpc>
              <a:spcPct val="90000"/>
            </a:lnSpc>
            <a:spcBef>
              <a:spcPct val="0"/>
            </a:spcBef>
            <a:spcAft>
              <a:spcPct val="20000"/>
            </a:spcAft>
            <a:buChar char="•"/>
          </a:pPr>
          <a:r>
            <a:rPr lang="en-US" sz="2600" kern="1200" dirty="0" err="1"/>
            <a:t>Tachileik</a:t>
          </a:r>
          <a:r>
            <a:rPr lang="en-US" sz="2600" kern="1200" dirty="0"/>
            <a:t> flood (2022), 37 individuals from 12 households affected</a:t>
          </a:r>
        </a:p>
      </dsp:txBody>
      <dsp:txXfrm>
        <a:off x="0" y="4596062"/>
        <a:ext cx="11233248" cy="905107"/>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BE19985-8373-4E6B-8D9D-A7FB7200A565}">
      <dsp:nvSpPr>
        <dsp:cNvPr id="0" name=""/>
        <dsp:cNvSpPr/>
      </dsp:nvSpPr>
      <dsp:spPr>
        <a:xfrm>
          <a:off x="0" y="0"/>
          <a:ext cx="11506669" cy="585212"/>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7160" tIns="137160" rIns="137160" bIns="137160" numCol="1" spcCol="1270" anchor="ctr" anchorCtr="0">
          <a:noAutofit/>
        </a:bodyPr>
        <a:lstStyle/>
        <a:p>
          <a:pPr marL="0" lvl="0" indent="0" algn="l" defTabSz="1600200">
            <a:lnSpc>
              <a:spcPct val="90000"/>
            </a:lnSpc>
            <a:spcBef>
              <a:spcPct val="0"/>
            </a:spcBef>
            <a:spcAft>
              <a:spcPct val="35000"/>
            </a:spcAft>
            <a:buNone/>
          </a:pPr>
          <a:r>
            <a:rPr lang="en-US" sz="3600" kern="1200" dirty="0"/>
            <a:t>Land slide, Flood and </a:t>
          </a:r>
          <a:r>
            <a:rPr lang="en-US" sz="3600" b="0" kern="1200" dirty="0"/>
            <a:t>Strong wind and Hailstone raining</a:t>
          </a:r>
        </a:p>
      </dsp:txBody>
      <dsp:txXfrm>
        <a:off x="28568" y="28568"/>
        <a:ext cx="11449533" cy="528076"/>
      </dsp:txXfrm>
    </dsp:sp>
    <dsp:sp modelId="{DD017958-0F7D-4D91-A697-54F03D43456F}">
      <dsp:nvSpPr>
        <dsp:cNvPr id="0" name=""/>
        <dsp:cNvSpPr/>
      </dsp:nvSpPr>
      <dsp:spPr>
        <a:xfrm>
          <a:off x="0" y="587680"/>
          <a:ext cx="11506669" cy="157631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65337" tIns="30480" rIns="170688" bIns="30480" numCol="1" spcCol="1270" anchor="t" anchorCtr="0">
          <a:noAutofit/>
        </a:bodyPr>
        <a:lstStyle/>
        <a:p>
          <a:pPr marL="228600" lvl="1" indent="-228600" algn="l" defTabSz="1066800">
            <a:lnSpc>
              <a:spcPct val="90000"/>
            </a:lnSpc>
            <a:spcBef>
              <a:spcPct val="0"/>
            </a:spcBef>
            <a:spcAft>
              <a:spcPct val="20000"/>
            </a:spcAft>
            <a:buChar char="•"/>
          </a:pPr>
          <a:r>
            <a:rPr lang="en-US" sz="2400" kern="1200" dirty="0"/>
            <a:t>Land slide :  ( </a:t>
          </a:r>
          <a:r>
            <a:rPr lang="en-US" sz="2400" kern="1200" dirty="0" err="1"/>
            <a:t>Namhsan</a:t>
          </a:r>
          <a:r>
            <a:rPr lang="en-US" sz="2400" kern="1200" dirty="0"/>
            <a:t> &amp; </a:t>
          </a:r>
          <a:r>
            <a:rPr lang="en-US" sz="2400" kern="1200" dirty="0" err="1"/>
            <a:t>Mongtan</a:t>
          </a:r>
          <a:r>
            <a:rPr lang="en-US" sz="2400" kern="1200" dirty="0"/>
            <a:t>) &gt;70,000 affected.</a:t>
          </a:r>
        </a:p>
        <a:p>
          <a:pPr marL="228600" lvl="1" indent="-228600" algn="l" defTabSz="1066800">
            <a:lnSpc>
              <a:spcPct val="90000"/>
            </a:lnSpc>
            <a:spcBef>
              <a:spcPct val="0"/>
            </a:spcBef>
            <a:spcAft>
              <a:spcPct val="20000"/>
            </a:spcAft>
            <a:buChar char="•"/>
          </a:pPr>
          <a:r>
            <a:rPr lang="en-US" sz="2400" kern="1200" dirty="0"/>
            <a:t>Flood  (Lashio, </a:t>
          </a:r>
          <a:r>
            <a:rPr lang="en-US" sz="2400" kern="1200" dirty="0" err="1"/>
            <a:t>Hsipaw,Namtu</a:t>
          </a:r>
          <a:r>
            <a:rPr lang="en-US" sz="2400" kern="1200" dirty="0"/>
            <a:t>, </a:t>
          </a:r>
          <a:r>
            <a:rPr lang="en-US" sz="2400" kern="1200" dirty="0" err="1"/>
            <a:t>Mongmeit</a:t>
          </a:r>
          <a:r>
            <a:rPr lang="en-US" sz="2400" kern="1200" dirty="0"/>
            <a:t>, </a:t>
          </a:r>
          <a:r>
            <a:rPr lang="en-US" sz="2400" kern="1200" dirty="0" err="1"/>
            <a:t>Mabein</a:t>
          </a:r>
          <a:r>
            <a:rPr lang="en-US" sz="2400" kern="1200" dirty="0"/>
            <a:t>)</a:t>
          </a:r>
        </a:p>
        <a:p>
          <a:pPr marL="228600" lvl="1" indent="-228600" algn="l" defTabSz="1066800">
            <a:lnSpc>
              <a:spcPct val="90000"/>
            </a:lnSpc>
            <a:spcBef>
              <a:spcPct val="0"/>
            </a:spcBef>
            <a:spcAft>
              <a:spcPct val="20000"/>
            </a:spcAft>
            <a:buChar char="•"/>
          </a:pPr>
          <a:r>
            <a:rPr lang="en-US" sz="2400" kern="1200" dirty="0"/>
            <a:t>Strong wind &amp; Hailstone </a:t>
          </a:r>
          <a:r>
            <a:rPr lang="en-US" sz="2400" kern="1200" dirty="0" err="1"/>
            <a:t>rainingLashio</a:t>
          </a:r>
          <a:r>
            <a:rPr lang="en-US" sz="2400" kern="1200" dirty="0"/>
            <a:t>, Hsipaw, </a:t>
          </a:r>
          <a:r>
            <a:rPr lang="en-US" sz="2400" kern="1200" dirty="0" err="1"/>
            <a:t>Kyaukme</a:t>
          </a:r>
          <a:r>
            <a:rPr lang="en-US" sz="2400" kern="1200" dirty="0"/>
            <a:t>.</a:t>
          </a:r>
        </a:p>
        <a:p>
          <a:pPr marL="228600" lvl="1" indent="-228600" algn="l" defTabSz="889000">
            <a:lnSpc>
              <a:spcPct val="90000"/>
            </a:lnSpc>
            <a:spcBef>
              <a:spcPct val="0"/>
            </a:spcBef>
            <a:spcAft>
              <a:spcPct val="20000"/>
            </a:spcAft>
            <a:buChar char="•"/>
          </a:pPr>
          <a:endParaRPr lang="en-US" sz="2000" kern="1200" dirty="0"/>
        </a:p>
        <a:p>
          <a:pPr marL="57150" lvl="1" indent="-57150" algn="l" defTabSz="177800">
            <a:lnSpc>
              <a:spcPct val="90000"/>
            </a:lnSpc>
            <a:spcBef>
              <a:spcPct val="0"/>
            </a:spcBef>
            <a:spcAft>
              <a:spcPct val="20000"/>
            </a:spcAft>
            <a:buChar char="•"/>
          </a:pPr>
          <a:endParaRPr lang="en-US" sz="400" kern="1200" dirty="0"/>
        </a:p>
      </dsp:txBody>
      <dsp:txXfrm>
        <a:off x="0" y="587680"/>
        <a:ext cx="11506669" cy="1576311"/>
      </dsp:txXfrm>
    </dsp:sp>
    <dsp:sp modelId="{8FCB6C33-8347-4CC2-A386-9BCCB567429C}">
      <dsp:nvSpPr>
        <dsp:cNvPr id="0" name=""/>
        <dsp:cNvSpPr/>
      </dsp:nvSpPr>
      <dsp:spPr>
        <a:xfrm>
          <a:off x="0" y="2148240"/>
          <a:ext cx="11506669" cy="559991"/>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7160" tIns="137160" rIns="137160" bIns="137160" numCol="1" spcCol="1270" anchor="ctr" anchorCtr="0">
          <a:noAutofit/>
        </a:bodyPr>
        <a:lstStyle/>
        <a:p>
          <a:pPr marL="0" lvl="0" indent="0" algn="l" defTabSz="1600200">
            <a:lnSpc>
              <a:spcPct val="90000"/>
            </a:lnSpc>
            <a:spcBef>
              <a:spcPct val="0"/>
            </a:spcBef>
            <a:spcAft>
              <a:spcPct val="35000"/>
            </a:spcAft>
            <a:buNone/>
          </a:pPr>
          <a:r>
            <a:rPr lang="en-US" sz="3600" kern="1200" dirty="0"/>
            <a:t>Vaccine  Preventable Outbreak</a:t>
          </a:r>
        </a:p>
      </dsp:txBody>
      <dsp:txXfrm>
        <a:off x="27337" y="2175577"/>
        <a:ext cx="11451995" cy="505317"/>
      </dsp:txXfrm>
    </dsp:sp>
    <dsp:sp modelId="{EBBCC796-535A-4287-B46E-B7B070261298}">
      <dsp:nvSpPr>
        <dsp:cNvPr id="0" name=""/>
        <dsp:cNvSpPr/>
      </dsp:nvSpPr>
      <dsp:spPr>
        <a:xfrm>
          <a:off x="0" y="2723983"/>
          <a:ext cx="11506669" cy="152530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65337" tIns="30480" rIns="170688" bIns="30480" numCol="1" spcCol="1270" anchor="t" anchorCtr="0">
          <a:noAutofit/>
        </a:bodyPr>
        <a:lstStyle/>
        <a:p>
          <a:pPr marL="228600" lvl="1" indent="-228600" algn="l" defTabSz="1066800">
            <a:lnSpc>
              <a:spcPct val="90000"/>
            </a:lnSpc>
            <a:spcBef>
              <a:spcPct val="0"/>
            </a:spcBef>
            <a:spcAft>
              <a:spcPct val="20000"/>
            </a:spcAft>
            <a:buChar char="•"/>
          </a:pPr>
          <a:r>
            <a:rPr lang="en-US" sz="2400" kern="1200" dirty="0"/>
            <a:t>Diphtheria(Pang Kham, Hsipaw) nearly-100</a:t>
          </a:r>
        </a:p>
        <a:p>
          <a:pPr marL="228600" lvl="1" indent="-228600" algn="l" defTabSz="1066800">
            <a:lnSpc>
              <a:spcPct val="90000"/>
            </a:lnSpc>
            <a:spcBef>
              <a:spcPct val="0"/>
            </a:spcBef>
            <a:spcAft>
              <a:spcPct val="20000"/>
            </a:spcAft>
            <a:buChar char="•"/>
          </a:pPr>
          <a:r>
            <a:rPr lang="en-US" sz="2400" kern="1200" dirty="0"/>
            <a:t>Measles(</a:t>
          </a:r>
          <a:r>
            <a:rPr lang="en-US" sz="2400" kern="1200" dirty="0" err="1"/>
            <a:t>Wa</a:t>
          </a:r>
          <a:r>
            <a:rPr lang="en-US" sz="2400" kern="1200" dirty="0"/>
            <a:t> Ethnic area, Lashio, </a:t>
          </a:r>
          <a:r>
            <a:rPr lang="en-US" sz="2400" kern="1200" dirty="0" err="1"/>
            <a:t>Tangyan</a:t>
          </a:r>
          <a:r>
            <a:rPr lang="en-US" sz="2400" kern="1200" dirty="0"/>
            <a:t>)</a:t>
          </a:r>
        </a:p>
        <a:p>
          <a:pPr marL="228600" lvl="1" indent="-228600" algn="l" defTabSz="1066800">
            <a:lnSpc>
              <a:spcPct val="90000"/>
            </a:lnSpc>
            <a:spcBef>
              <a:spcPct val="0"/>
            </a:spcBef>
            <a:spcAft>
              <a:spcPct val="20000"/>
            </a:spcAft>
            <a:buChar char="•"/>
          </a:pPr>
          <a:endParaRPr lang="en-US" sz="2400" kern="1200" dirty="0"/>
        </a:p>
        <a:p>
          <a:pPr marL="285750" lvl="1" indent="-285750" algn="l" defTabSz="1422400">
            <a:lnSpc>
              <a:spcPct val="90000"/>
            </a:lnSpc>
            <a:spcBef>
              <a:spcPct val="0"/>
            </a:spcBef>
            <a:spcAft>
              <a:spcPct val="20000"/>
            </a:spcAft>
            <a:buChar char="•"/>
          </a:pPr>
          <a:endParaRPr lang="en-US" sz="3200" kern="1200" dirty="0"/>
        </a:p>
      </dsp:txBody>
      <dsp:txXfrm>
        <a:off x="0" y="2723983"/>
        <a:ext cx="11506669" cy="1525304"/>
      </dsp:txXfrm>
    </dsp:sp>
    <dsp:sp modelId="{AB127E12-18B8-401F-A9F8-81B3B4222D40}">
      <dsp:nvSpPr>
        <dsp:cNvPr id="0" name=""/>
        <dsp:cNvSpPr/>
      </dsp:nvSpPr>
      <dsp:spPr>
        <a:xfrm>
          <a:off x="0" y="3683069"/>
          <a:ext cx="11506669" cy="507468"/>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7160" tIns="137160" rIns="137160" bIns="137160" numCol="1" spcCol="1270" anchor="ctr" anchorCtr="0">
          <a:noAutofit/>
        </a:bodyPr>
        <a:lstStyle/>
        <a:p>
          <a:pPr marL="0" lvl="0" indent="0" algn="l" defTabSz="1600200">
            <a:lnSpc>
              <a:spcPct val="90000"/>
            </a:lnSpc>
            <a:spcBef>
              <a:spcPct val="0"/>
            </a:spcBef>
            <a:spcAft>
              <a:spcPct val="35000"/>
            </a:spcAft>
            <a:buNone/>
          </a:pPr>
          <a:r>
            <a:rPr lang="en-US" sz="3600" kern="1200" dirty="0"/>
            <a:t>COVID 19</a:t>
          </a:r>
          <a:endParaRPr lang="en-US" sz="2000" kern="1200" dirty="0">
            <a:solidFill>
              <a:schemeClr val="tx1"/>
            </a:solidFill>
          </a:endParaRPr>
        </a:p>
      </dsp:txBody>
      <dsp:txXfrm>
        <a:off x="24773" y="3707842"/>
        <a:ext cx="11457123" cy="457922"/>
      </dsp:txXfrm>
    </dsp:sp>
    <dsp:sp modelId="{1F2BD975-9CE9-47AD-963F-EF6294868EE9}">
      <dsp:nvSpPr>
        <dsp:cNvPr id="0" name=""/>
        <dsp:cNvSpPr/>
      </dsp:nvSpPr>
      <dsp:spPr>
        <a:xfrm>
          <a:off x="0" y="4620790"/>
          <a:ext cx="11506669" cy="424573"/>
        </a:xfrm>
        <a:prstGeom prst="roundRect">
          <a:avLst/>
        </a:prstGeom>
        <a:no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en-US" sz="2000" kern="1200" dirty="0">
              <a:solidFill>
                <a:schemeClr val="tx1"/>
              </a:solidFill>
            </a:rPr>
            <a:t> </a:t>
          </a:r>
          <a:r>
            <a:rPr lang="en-US" sz="4800" kern="1200" dirty="0">
              <a:solidFill>
                <a:schemeClr val="tx1"/>
              </a:solidFill>
            </a:rPr>
            <a:t>.</a:t>
          </a:r>
          <a:r>
            <a:rPr lang="en-US" sz="2400" kern="1200" dirty="0">
              <a:solidFill>
                <a:schemeClr val="tx1"/>
              </a:solidFill>
            </a:rPr>
            <a:t>31,400 /537 death in 2021   (21 / 24 townships, NSS)                     </a:t>
          </a:r>
        </a:p>
      </dsp:txBody>
      <dsp:txXfrm>
        <a:off x="20726" y="4641516"/>
        <a:ext cx="11465217" cy="383121"/>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BE19985-8373-4E6B-8D9D-A7FB7200A565}">
      <dsp:nvSpPr>
        <dsp:cNvPr id="0" name=""/>
        <dsp:cNvSpPr/>
      </dsp:nvSpPr>
      <dsp:spPr>
        <a:xfrm>
          <a:off x="0" y="0"/>
          <a:ext cx="11506669" cy="62361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99060" rIns="99060" bIns="99060" numCol="1" spcCol="1270" anchor="ctr" anchorCtr="0">
          <a:noAutofit/>
        </a:bodyPr>
        <a:lstStyle/>
        <a:p>
          <a:pPr marL="0" lvl="0" indent="0" algn="l" defTabSz="1155700">
            <a:lnSpc>
              <a:spcPct val="90000"/>
            </a:lnSpc>
            <a:spcBef>
              <a:spcPct val="0"/>
            </a:spcBef>
            <a:spcAft>
              <a:spcPct val="35000"/>
            </a:spcAft>
            <a:buNone/>
          </a:pPr>
          <a:r>
            <a:rPr lang="en-US" sz="2600" kern="1200" dirty="0"/>
            <a:t> Floods in Kachin 2020</a:t>
          </a:r>
        </a:p>
      </dsp:txBody>
      <dsp:txXfrm>
        <a:off x="30442" y="30442"/>
        <a:ext cx="11445785" cy="562726"/>
      </dsp:txXfrm>
    </dsp:sp>
    <dsp:sp modelId="{DD017958-0F7D-4D91-A697-54F03D43456F}">
      <dsp:nvSpPr>
        <dsp:cNvPr id="0" name=""/>
        <dsp:cNvSpPr/>
      </dsp:nvSpPr>
      <dsp:spPr>
        <a:xfrm>
          <a:off x="0" y="733157"/>
          <a:ext cx="11506669" cy="172224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65337" tIns="33020" rIns="184912" bIns="33020" numCol="1" spcCol="1270" anchor="t" anchorCtr="0">
          <a:noAutofit/>
        </a:bodyPr>
        <a:lstStyle/>
        <a:p>
          <a:pPr marL="228600" lvl="1" indent="-228600" algn="l" defTabSz="889000">
            <a:lnSpc>
              <a:spcPct val="90000"/>
            </a:lnSpc>
            <a:spcBef>
              <a:spcPct val="0"/>
            </a:spcBef>
            <a:spcAft>
              <a:spcPct val="20000"/>
            </a:spcAft>
            <a:buChar char="•"/>
          </a:pPr>
          <a:r>
            <a:rPr lang="en-US" sz="2000" kern="1200" dirty="0"/>
            <a:t>6 townships, 6791 individuals affected</a:t>
          </a:r>
        </a:p>
        <a:p>
          <a:pPr marL="228600" lvl="1" indent="-228600" algn="l" defTabSz="889000">
            <a:lnSpc>
              <a:spcPct val="90000"/>
            </a:lnSpc>
            <a:spcBef>
              <a:spcPct val="0"/>
            </a:spcBef>
            <a:spcAft>
              <a:spcPct val="20000"/>
            </a:spcAft>
            <a:buChar char="•"/>
          </a:pPr>
          <a:r>
            <a:rPr lang="en-US" sz="2000" kern="1200" dirty="0"/>
            <a:t>31 evaluation sites , 92 patients</a:t>
          </a:r>
        </a:p>
        <a:p>
          <a:pPr marL="228600" lvl="1" indent="-228600" algn="l" defTabSz="889000">
            <a:lnSpc>
              <a:spcPct val="90000"/>
            </a:lnSpc>
            <a:spcBef>
              <a:spcPct val="0"/>
            </a:spcBef>
            <a:spcAft>
              <a:spcPct val="20000"/>
            </a:spcAft>
            <a:buChar char="•"/>
          </a:pPr>
          <a:r>
            <a:rPr lang="en-US" sz="2000" kern="1200" dirty="0"/>
            <a:t>Flash floods (10 – 25 July)</a:t>
          </a:r>
        </a:p>
        <a:p>
          <a:pPr marL="228600" lvl="1" indent="-228600" algn="l" defTabSz="889000">
            <a:lnSpc>
              <a:spcPct val="90000"/>
            </a:lnSpc>
            <a:spcBef>
              <a:spcPct val="0"/>
            </a:spcBef>
            <a:spcAft>
              <a:spcPct val="20000"/>
            </a:spcAft>
            <a:buChar char="•"/>
          </a:pPr>
          <a:r>
            <a:rPr lang="en-US" sz="2000" kern="1200" dirty="0"/>
            <a:t>Dengue cases rose after floods</a:t>
          </a:r>
        </a:p>
        <a:p>
          <a:pPr marL="228600" lvl="1" indent="-228600" algn="l" defTabSz="889000">
            <a:lnSpc>
              <a:spcPct val="90000"/>
            </a:lnSpc>
            <a:spcBef>
              <a:spcPct val="0"/>
            </a:spcBef>
            <a:spcAft>
              <a:spcPct val="20000"/>
            </a:spcAft>
            <a:buChar char="•"/>
          </a:pPr>
          <a:r>
            <a:rPr lang="en-US" sz="2000" kern="1200" dirty="0"/>
            <a:t>Close coordination, timely distribution of stocks, supervision, monitoring</a:t>
          </a:r>
        </a:p>
      </dsp:txBody>
      <dsp:txXfrm>
        <a:off x="0" y="733157"/>
        <a:ext cx="11506669" cy="1722240"/>
      </dsp:txXfrm>
    </dsp:sp>
    <dsp:sp modelId="{8FCB6C33-8347-4CC2-A386-9BCCB567429C}">
      <dsp:nvSpPr>
        <dsp:cNvPr id="0" name=""/>
        <dsp:cNvSpPr/>
      </dsp:nvSpPr>
      <dsp:spPr>
        <a:xfrm>
          <a:off x="0" y="2456441"/>
          <a:ext cx="11506669" cy="62361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99060" rIns="99060" bIns="99060" numCol="1" spcCol="1270" anchor="ctr" anchorCtr="0">
          <a:noAutofit/>
        </a:bodyPr>
        <a:lstStyle/>
        <a:p>
          <a:pPr marL="0" lvl="0" indent="0" algn="l" defTabSz="1155700">
            <a:lnSpc>
              <a:spcPct val="90000"/>
            </a:lnSpc>
            <a:spcBef>
              <a:spcPct val="0"/>
            </a:spcBef>
            <a:spcAft>
              <a:spcPct val="35000"/>
            </a:spcAft>
            <a:buNone/>
          </a:pPr>
          <a:r>
            <a:rPr lang="en-US" sz="2600" kern="1200" dirty="0"/>
            <a:t>Landslide tragedy in </a:t>
          </a:r>
          <a:r>
            <a:rPr lang="en-US" sz="2600" kern="1200" dirty="0" err="1"/>
            <a:t>Hpakant</a:t>
          </a:r>
          <a:r>
            <a:rPr lang="en-US" sz="2600" kern="1200" dirty="0"/>
            <a:t> 2020</a:t>
          </a:r>
        </a:p>
      </dsp:txBody>
      <dsp:txXfrm>
        <a:off x="30442" y="2486883"/>
        <a:ext cx="11445785" cy="562726"/>
      </dsp:txXfrm>
    </dsp:sp>
    <dsp:sp modelId="{EBBCC796-535A-4287-B46E-B7B070261298}">
      <dsp:nvSpPr>
        <dsp:cNvPr id="0" name=""/>
        <dsp:cNvSpPr/>
      </dsp:nvSpPr>
      <dsp:spPr>
        <a:xfrm>
          <a:off x="0" y="3079008"/>
          <a:ext cx="11506669" cy="137241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65337" tIns="33020" rIns="184912" bIns="33020" numCol="1" spcCol="1270" anchor="t" anchorCtr="0">
          <a:noAutofit/>
        </a:bodyPr>
        <a:lstStyle/>
        <a:p>
          <a:pPr marL="228600" lvl="1" indent="-228600" algn="l" defTabSz="889000">
            <a:lnSpc>
              <a:spcPct val="90000"/>
            </a:lnSpc>
            <a:spcBef>
              <a:spcPct val="0"/>
            </a:spcBef>
            <a:spcAft>
              <a:spcPct val="20000"/>
            </a:spcAft>
            <a:buChar char="•"/>
          </a:pPr>
          <a:r>
            <a:rPr lang="en-US" sz="2000" kern="1200" dirty="0"/>
            <a:t>Landslide at jade mine killed at least 169 persons, 19 injuries</a:t>
          </a:r>
        </a:p>
        <a:p>
          <a:pPr marL="228600" lvl="1" indent="-228600" algn="l" defTabSz="889000">
            <a:lnSpc>
              <a:spcPct val="90000"/>
            </a:lnSpc>
            <a:spcBef>
              <a:spcPct val="0"/>
            </a:spcBef>
            <a:spcAft>
              <a:spcPct val="20000"/>
            </a:spcAft>
            <a:buChar char="•"/>
          </a:pPr>
          <a:r>
            <a:rPr lang="en-US" sz="2000" kern="1200" dirty="0"/>
            <a:t>Mass causality management training (health staff, CSOs) in </a:t>
          </a:r>
          <a:r>
            <a:rPr lang="en-US" sz="2000" kern="1200" dirty="0" err="1"/>
            <a:t>Hpakant</a:t>
          </a:r>
          <a:r>
            <a:rPr lang="en-US" sz="2000" kern="1200" dirty="0"/>
            <a:t> by WHO during 2019</a:t>
          </a:r>
        </a:p>
        <a:p>
          <a:pPr marL="228600" lvl="1" indent="-228600" algn="l" defTabSz="889000">
            <a:lnSpc>
              <a:spcPct val="90000"/>
            </a:lnSpc>
            <a:spcBef>
              <a:spcPct val="0"/>
            </a:spcBef>
            <a:spcAft>
              <a:spcPct val="20000"/>
            </a:spcAft>
            <a:buChar char="•"/>
          </a:pPr>
          <a:r>
            <a:rPr lang="en-US" sz="2000" kern="1200" dirty="0"/>
            <a:t>Close coordination with health partners and CSOs, contingency stocks, </a:t>
          </a:r>
        </a:p>
        <a:p>
          <a:pPr marL="228600" lvl="1" indent="-228600" algn="l" defTabSz="889000">
            <a:lnSpc>
              <a:spcPct val="90000"/>
            </a:lnSpc>
            <a:spcBef>
              <a:spcPct val="0"/>
            </a:spcBef>
            <a:spcAft>
              <a:spcPct val="20000"/>
            </a:spcAft>
            <a:buChar char="•"/>
          </a:pPr>
          <a:r>
            <a:rPr lang="en-US" sz="2000" kern="1200" dirty="0"/>
            <a:t>Psychological fist aid</a:t>
          </a:r>
        </a:p>
      </dsp:txBody>
      <dsp:txXfrm>
        <a:off x="0" y="3079008"/>
        <a:ext cx="11506669" cy="1372410"/>
      </dsp:txXfrm>
    </dsp:sp>
    <dsp:sp modelId="{1BE5D186-87F3-45D9-9E80-A1220431BCC0}">
      <dsp:nvSpPr>
        <dsp:cNvPr id="0" name=""/>
        <dsp:cNvSpPr/>
      </dsp:nvSpPr>
      <dsp:spPr>
        <a:xfrm>
          <a:off x="0" y="4369457"/>
          <a:ext cx="11506669" cy="62361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99060" rIns="99060" bIns="99060" numCol="1" spcCol="1270" anchor="ctr" anchorCtr="0">
          <a:noAutofit/>
        </a:bodyPr>
        <a:lstStyle/>
        <a:p>
          <a:pPr marL="0" lvl="0" indent="0" algn="l" defTabSz="1155700">
            <a:lnSpc>
              <a:spcPct val="90000"/>
            </a:lnSpc>
            <a:spcBef>
              <a:spcPct val="0"/>
            </a:spcBef>
            <a:spcAft>
              <a:spcPct val="35000"/>
            </a:spcAft>
            <a:buNone/>
          </a:pPr>
          <a:r>
            <a:rPr lang="en-US" sz="2600" kern="1200" dirty="0"/>
            <a:t>AWD/GE incidents in IDP camps (Close coordination with health and WASH) </a:t>
          </a:r>
        </a:p>
      </dsp:txBody>
      <dsp:txXfrm>
        <a:off x="30442" y="4399899"/>
        <a:ext cx="11445785" cy="562726"/>
      </dsp:txXfrm>
    </dsp:sp>
  </dsp:spTree>
</dsp:drawing>
</file>

<file path=ppt/diagrams/layout1.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49099" cy="496967"/>
          </a:xfrm>
          <a:prstGeom prst="rect">
            <a:avLst/>
          </a:prstGeom>
        </p:spPr>
        <p:txBody>
          <a:bodyPr vert="horz" lIns="95672" tIns="47835" rIns="95672" bIns="47835" rtlCol="0"/>
          <a:lstStyle>
            <a:lvl1pPr algn="l">
              <a:defRPr sz="1200"/>
            </a:lvl1pPr>
          </a:lstStyle>
          <a:p>
            <a:endParaRPr lang="fr-FR"/>
          </a:p>
        </p:txBody>
      </p:sp>
      <p:sp>
        <p:nvSpPr>
          <p:cNvPr id="3" name="Espace réservé de la date 2"/>
          <p:cNvSpPr>
            <a:spLocks noGrp="1"/>
          </p:cNvSpPr>
          <p:nvPr>
            <p:ph type="dt" idx="1"/>
          </p:nvPr>
        </p:nvSpPr>
        <p:spPr>
          <a:xfrm>
            <a:off x="3854939" y="0"/>
            <a:ext cx="2949099" cy="496967"/>
          </a:xfrm>
          <a:prstGeom prst="rect">
            <a:avLst/>
          </a:prstGeom>
        </p:spPr>
        <p:txBody>
          <a:bodyPr vert="horz" lIns="95672" tIns="47835" rIns="95672" bIns="47835" rtlCol="0"/>
          <a:lstStyle>
            <a:lvl1pPr algn="r">
              <a:defRPr sz="1200"/>
            </a:lvl1pPr>
          </a:lstStyle>
          <a:p>
            <a:fld id="{44EF74B2-8C0E-4E6E-9AFC-9A9FF5522854}" type="datetimeFigureOut">
              <a:rPr lang="fr-FR" smtClean="0"/>
              <a:t>12/05/2023</a:t>
            </a:fld>
            <a:endParaRPr lang="fr-FR"/>
          </a:p>
        </p:txBody>
      </p:sp>
      <p:sp>
        <p:nvSpPr>
          <p:cNvPr id="4" name="Espace réservé de l'image des diapositives 3"/>
          <p:cNvSpPr>
            <a:spLocks noGrp="1" noRot="1" noChangeAspect="1"/>
          </p:cNvSpPr>
          <p:nvPr>
            <p:ph type="sldImg" idx="2"/>
          </p:nvPr>
        </p:nvSpPr>
        <p:spPr>
          <a:xfrm>
            <a:off x="92075" y="746125"/>
            <a:ext cx="6621463" cy="3725863"/>
          </a:xfrm>
          <a:prstGeom prst="rect">
            <a:avLst/>
          </a:prstGeom>
          <a:noFill/>
          <a:ln w="12700">
            <a:solidFill>
              <a:prstClr val="black"/>
            </a:solidFill>
          </a:ln>
        </p:spPr>
        <p:txBody>
          <a:bodyPr vert="horz" lIns="95672" tIns="47835" rIns="95672" bIns="47835" rtlCol="0" anchor="ctr"/>
          <a:lstStyle/>
          <a:p>
            <a:endParaRPr lang="fr-FR"/>
          </a:p>
        </p:txBody>
      </p:sp>
      <p:sp>
        <p:nvSpPr>
          <p:cNvPr id="5" name="Espace réservé des commentaires 4"/>
          <p:cNvSpPr>
            <a:spLocks noGrp="1"/>
          </p:cNvSpPr>
          <p:nvPr>
            <p:ph type="body" sz="quarter" idx="3"/>
          </p:nvPr>
        </p:nvSpPr>
        <p:spPr>
          <a:xfrm>
            <a:off x="680562" y="4721186"/>
            <a:ext cx="5444490" cy="4472702"/>
          </a:xfrm>
          <a:prstGeom prst="rect">
            <a:avLst/>
          </a:prstGeom>
        </p:spPr>
        <p:txBody>
          <a:bodyPr vert="horz" lIns="95672" tIns="47835" rIns="95672" bIns="47835" rtlCol="0"/>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9440646"/>
            <a:ext cx="2949099" cy="496967"/>
          </a:xfrm>
          <a:prstGeom prst="rect">
            <a:avLst/>
          </a:prstGeom>
        </p:spPr>
        <p:txBody>
          <a:bodyPr vert="horz" lIns="95672" tIns="47835" rIns="95672" bIns="47835"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54939" y="9440646"/>
            <a:ext cx="2949099" cy="496967"/>
          </a:xfrm>
          <a:prstGeom prst="rect">
            <a:avLst/>
          </a:prstGeom>
        </p:spPr>
        <p:txBody>
          <a:bodyPr vert="horz" lIns="95672" tIns="47835" rIns="95672" bIns="47835" rtlCol="0" anchor="b"/>
          <a:lstStyle>
            <a:lvl1pPr algn="r">
              <a:defRPr sz="1200"/>
            </a:lvl1pPr>
          </a:lstStyle>
          <a:p>
            <a:fld id="{490C4E37-AD95-4E4D-9370-6D58178A1DC8}" type="slidenum">
              <a:rPr lang="fr-FR" smtClean="0"/>
              <a:t>‹#›</a:t>
            </a:fld>
            <a:endParaRPr lang="fr-FR"/>
          </a:p>
        </p:txBody>
      </p:sp>
    </p:spTree>
    <p:extLst>
      <p:ext uri="{BB962C8B-B14F-4D97-AF65-F5344CB8AC3E}">
        <p14:creationId xmlns:p14="http://schemas.microsoft.com/office/powerpoint/2010/main" val="241219001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2250" y="809625"/>
            <a:ext cx="7200900" cy="40513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defTabSz="955025">
              <a:defRPr/>
            </a:pPr>
            <a:fld id="{CF0D6D01-EAB7-41B9-938B-EB132FF9F011}" type="slidenum">
              <a:rPr lang="en-GB">
                <a:solidFill>
                  <a:prstClr val="black"/>
                </a:solidFill>
              </a:rPr>
              <a:pPr defTabSz="955025">
                <a:defRPr/>
              </a:pPr>
              <a:t>2</a:t>
            </a:fld>
            <a:endParaRPr lang="en-GB" dirty="0">
              <a:solidFill>
                <a:prstClr val="black"/>
              </a:solidFill>
            </a:endParaRPr>
          </a:p>
        </p:txBody>
      </p:sp>
    </p:spTree>
    <p:extLst>
      <p:ext uri="{BB962C8B-B14F-4D97-AF65-F5344CB8AC3E}">
        <p14:creationId xmlns:p14="http://schemas.microsoft.com/office/powerpoint/2010/main" val="254317635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2250" y="809625"/>
            <a:ext cx="7200900" cy="40513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55025" rtl="0" eaLnBrk="1" fontAlgn="auto" latinLnBrk="0" hangingPunct="1">
              <a:lnSpc>
                <a:spcPct val="100000"/>
              </a:lnSpc>
              <a:spcBef>
                <a:spcPts val="0"/>
              </a:spcBef>
              <a:spcAft>
                <a:spcPts val="0"/>
              </a:spcAft>
              <a:buClrTx/>
              <a:buSzTx/>
              <a:buFontTx/>
              <a:buNone/>
              <a:tabLst/>
              <a:defRPr/>
            </a:pPr>
            <a:fld id="{CF0D6D01-EAB7-41B9-938B-EB132FF9F011}" type="slidenum">
              <a:rPr kumimoji="0" lang="en-GB" sz="1200" b="0" i="0" u="none" strike="noStrike" kern="1200" cap="none" spc="0" normalizeH="0" baseline="0" noProof="0">
                <a:ln>
                  <a:noFill/>
                </a:ln>
                <a:solidFill>
                  <a:prstClr val="black"/>
                </a:solidFill>
                <a:effectLst/>
                <a:uLnTx/>
                <a:uFillTx/>
                <a:latin typeface="Calibri"/>
                <a:ea typeface="+mn-ea"/>
                <a:cs typeface="+mn-cs"/>
              </a:rPr>
              <a:pPr marL="0" marR="0" lvl="0" indent="0" algn="r" defTabSz="955025" rtl="0" eaLnBrk="1" fontAlgn="auto" latinLnBrk="0" hangingPunct="1">
                <a:lnSpc>
                  <a:spcPct val="100000"/>
                </a:lnSpc>
                <a:spcBef>
                  <a:spcPts val="0"/>
                </a:spcBef>
                <a:spcAft>
                  <a:spcPts val="0"/>
                </a:spcAft>
                <a:buClrTx/>
                <a:buSzTx/>
                <a:buFontTx/>
                <a:buNone/>
                <a:tabLst/>
                <a:defRPr/>
              </a:pPr>
              <a:t>3</a:t>
            </a:fld>
            <a:endParaRPr kumimoji="0" lang="en-GB"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52656203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2250" y="809625"/>
            <a:ext cx="7200900" cy="40513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defTabSz="955025">
              <a:defRPr/>
            </a:pPr>
            <a:fld id="{CF0D6D01-EAB7-41B9-938B-EB132FF9F011}" type="slidenum">
              <a:rPr lang="en-GB">
                <a:solidFill>
                  <a:prstClr val="black"/>
                </a:solidFill>
              </a:rPr>
              <a:pPr defTabSz="955025">
                <a:defRPr/>
              </a:pPr>
              <a:t>36</a:t>
            </a:fld>
            <a:endParaRPr lang="en-GB" dirty="0">
              <a:solidFill>
                <a:prstClr val="black"/>
              </a:solidFill>
            </a:endParaRPr>
          </a:p>
        </p:txBody>
      </p:sp>
    </p:spTree>
    <p:extLst>
      <p:ext uri="{BB962C8B-B14F-4D97-AF65-F5344CB8AC3E}">
        <p14:creationId xmlns:p14="http://schemas.microsoft.com/office/powerpoint/2010/main" val="88677671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2.xml"/><Relationship Id="rId1" Type="http://schemas.openxmlformats.org/officeDocument/2006/relationships/tags" Target="../tags/tag1.xml"/><Relationship Id="rId5" Type="http://schemas.openxmlformats.org/officeDocument/2006/relationships/image" Target="../media/image7.emf"/><Relationship Id="rId4" Type="http://schemas.openxmlformats.org/officeDocument/2006/relationships/oleObject" Target="../embeddings/oleObject1.bin"/></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rgbClr val="1E7FB8"/>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75784755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A6F98B-C2DC-4046-B774-4958680DAFE7}"/>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92D92DC4-0CF3-4EB2-AEFD-D29FF04E63E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DD13FF69-851C-4D6E-AE9C-6057CF9A1176}"/>
              </a:ext>
            </a:extLst>
          </p:cNvPr>
          <p:cNvSpPr>
            <a:spLocks noGrp="1"/>
          </p:cNvSpPr>
          <p:nvPr>
            <p:ph type="dt" sz="half" idx="10"/>
          </p:nvPr>
        </p:nvSpPr>
        <p:spPr/>
        <p:txBody>
          <a:bodyPr/>
          <a:lstStyle/>
          <a:p>
            <a:fld id="{974BD823-0DE5-43E6-AB41-238CAFDD4A97}" type="datetimeFigureOut">
              <a:rPr lang="en-US" smtClean="0"/>
              <a:pPr/>
              <a:t>5/12/2023</a:t>
            </a:fld>
            <a:endParaRPr lang="en-US"/>
          </a:p>
        </p:txBody>
      </p:sp>
      <p:sp>
        <p:nvSpPr>
          <p:cNvPr id="5" name="Footer Placeholder 4">
            <a:extLst>
              <a:ext uri="{FF2B5EF4-FFF2-40B4-BE49-F238E27FC236}">
                <a16:creationId xmlns:a16="http://schemas.microsoft.com/office/drawing/2014/main" id="{D36826D3-0308-46D4-B2CF-060FAC26AD0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7D7FF9F-1347-4578-9645-A71F6CBCD3D4}"/>
              </a:ext>
            </a:extLst>
          </p:cNvPr>
          <p:cNvSpPr>
            <a:spLocks noGrp="1"/>
          </p:cNvSpPr>
          <p:nvPr>
            <p:ph type="sldNum" sz="quarter" idx="12"/>
          </p:nvPr>
        </p:nvSpPr>
        <p:spPr/>
        <p:txBody>
          <a:bodyPr/>
          <a:lstStyle/>
          <a:p>
            <a:pPr defTabSz="912788">
              <a:defRPr/>
            </a:pPr>
            <a:fld id="{7698B45C-09C7-497B-9261-07F290CB2D4C}" type="slidenum">
              <a:rPr lang="en-US" smtClean="0">
                <a:solidFill>
                  <a:prstClr val="white"/>
                </a:solidFill>
              </a:rPr>
              <a:pPr defTabSz="912788">
                <a:defRPr/>
              </a:pPr>
              <a:t>‹#›</a:t>
            </a:fld>
            <a:endParaRPr lang="en-US" dirty="0">
              <a:solidFill>
                <a:prstClr val="white"/>
              </a:solidFill>
            </a:endParaRPr>
          </a:p>
        </p:txBody>
      </p:sp>
    </p:spTree>
    <p:extLst>
      <p:ext uri="{BB962C8B-B14F-4D97-AF65-F5344CB8AC3E}">
        <p14:creationId xmlns:p14="http://schemas.microsoft.com/office/powerpoint/2010/main" val="79776357"/>
      </p:ext>
    </p:extLst>
  </p:cSld>
  <p:clrMapOvr>
    <a:masterClrMapping/>
  </p:clrMapOvr>
  <p:hf hdr="0"/>
</p:sldLayout>
</file>

<file path=ppt/slideLayouts/slideLayout1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AB7F52-8D77-46E0-995B-E670EAE957A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741A82F-9071-4509-988E-475DCDF996F7}"/>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4F4B00F-3FA4-463F-9E7C-EED727A104B3}"/>
              </a:ext>
            </a:extLst>
          </p:cNvPr>
          <p:cNvSpPr>
            <a:spLocks noGrp="1"/>
          </p:cNvSpPr>
          <p:nvPr>
            <p:ph type="dt" sz="half" idx="10"/>
          </p:nvPr>
        </p:nvSpPr>
        <p:spPr/>
        <p:txBody>
          <a:bodyPr/>
          <a:lstStyle/>
          <a:p>
            <a:fld id="{974BD823-0DE5-43E6-AB41-238CAFDD4A97}" type="datetimeFigureOut">
              <a:rPr lang="en-US" smtClean="0"/>
              <a:pPr/>
              <a:t>5/12/2023</a:t>
            </a:fld>
            <a:endParaRPr lang="en-US"/>
          </a:p>
        </p:txBody>
      </p:sp>
      <p:sp>
        <p:nvSpPr>
          <p:cNvPr id="5" name="Footer Placeholder 4">
            <a:extLst>
              <a:ext uri="{FF2B5EF4-FFF2-40B4-BE49-F238E27FC236}">
                <a16:creationId xmlns:a16="http://schemas.microsoft.com/office/drawing/2014/main" id="{E10580BF-483B-442C-A44B-BF511921294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0B14D00-D40F-4180-9F47-C875D87AEB41}"/>
              </a:ext>
            </a:extLst>
          </p:cNvPr>
          <p:cNvSpPr>
            <a:spLocks noGrp="1"/>
          </p:cNvSpPr>
          <p:nvPr>
            <p:ph type="sldNum" sz="quarter" idx="12"/>
          </p:nvPr>
        </p:nvSpPr>
        <p:spPr/>
        <p:txBody>
          <a:bodyPr/>
          <a:lstStyle/>
          <a:p>
            <a:pPr defTabSz="912788">
              <a:defRPr/>
            </a:pPr>
            <a:fld id="{7698B45C-09C7-497B-9261-07F290CB2D4C}" type="slidenum">
              <a:rPr lang="en-US" smtClean="0">
                <a:solidFill>
                  <a:prstClr val="white"/>
                </a:solidFill>
              </a:rPr>
              <a:pPr defTabSz="912788">
                <a:defRPr/>
              </a:pPr>
              <a:t>‹#›</a:t>
            </a:fld>
            <a:endParaRPr lang="en-US" dirty="0">
              <a:solidFill>
                <a:prstClr val="white"/>
              </a:solidFill>
            </a:endParaRPr>
          </a:p>
        </p:txBody>
      </p:sp>
    </p:spTree>
    <p:extLst>
      <p:ext uri="{BB962C8B-B14F-4D97-AF65-F5344CB8AC3E}">
        <p14:creationId xmlns:p14="http://schemas.microsoft.com/office/powerpoint/2010/main" val="777044172"/>
      </p:ext>
    </p:extLst>
  </p:cSld>
  <p:clrMapOvr>
    <a:masterClrMapping/>
  </p:clrMapOvr>
  <p:hf hdr="0"/>
</p:sldLayout>
</file>

<file path=ppt/slideLayouts/slideLayout1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E7B015-FCC7-43C2-82BB-69BAC28188AB}"/>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D48723DD-78F7-4EE4-B261-C91829CF59CE}"/>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8525C656-1CB3-4A2D-B3EC-4E21930DB322}"/>
              </a:ext>
            </a:extLst>
          </p:cNvPr>
          <p:cNvSpPr>
            <a:spLocks noGrp="1"/>
          </p:cNvSpPr>
          <p:nvPr>
            <p:ph type="dt" sz="half" idx="10"/>
          </p:nvPr>
        </p:nvSpPr>
        <p:spPr/>
        <p:txBody>
          <a:bodyPr/>
          <a:lstStyle/>
          <a:p>
            <a:fld id="{974BD823-0DE5-43E6-AB41-238CAFDD4A97}" type="datetimeFigureOut">
              <a:rPr lang="en-US" smtClean="0"/>
              <a:pPr/>
              <a:t>5/12/2023</a:t>
            </a:fld>
            <a:endParaRPr lang="en-US"/>
          </a:p>
        </p:txBody>
      </p:sp>
      <p:sp>
        <p:nvSpPr>
          <p:cNvPr id="5" name="Footer Placeholder 4">
            <a:extLst>
              <a:ext uri="{FF2B5EF4-FFF2-40B4-BE49-F238E27FC236}">
                <a16:creationId xmlns:a16="http://schemas.microsoft.com/office/drawing/2014/main" id="{15A4EB75-861C-4BEF-88CC-96C66408EB6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941EFDA-5497-4D4C-8EF6-3812AF7C62B8}"/>
              </a:ext>
            </a:extLst>
          </p:cNvPr>
          <p:cNvSpPr>
            <a:spLocks noGrp="1"/>
          </p:cNvSpPr>
          <p:nvPr>
            <p:ph type="sldNum" sz="quarter" idx="12"/>
          </p:nvPr>
        </p:nvSpPr>
        <p:spPr/>
        <p:txBody>
          <a:bodyPr/>
          <a:lstStyle/>
          <a:p>
            <a:pPr defTabSz="912788">
              <a:defRPr/>
            </a:pPr>
            <a:fld id="{7698B45C-09C7-497B-9261-07F290CB2D4C}" type="slidenum">
              <a:rPr lang="en-US" smtClean="0">
                <a:solidFill>
                  <a:prstClr val="white"/>
                </a:solidFill>
              </a:rPr>
              <a:pPr defTabSz="912788">
                <a:defRPr/>
              </a:pPr>
              <a:t>‹#›</a:t>
            </a:fld>
            <a:endParaRPr lang="en-US" dirty="0">
              <a:solidFill>
                <a:prstClr val="white"/>
              </a:solidFill>
            </a:endParaRPr>
          </a:p>
        </p:txBody>
      </p:sp>
    </p:spTree>
    <p:extLst>
      <p:ext uri="{BB962C8B-B14F-4D97-AF65-F5344CB8AC3E}">
        <p14:creationId xmlns:p14="http://schemas.microsoft.com/office/powerpoint/2010/main" val="1728652934"/>
      </p:ext>
    </p:extLst>
  </p:cSld>
  <p:clrMapOvr>
    <a:masterClrMapping/>
  </p:clrMapOvr>
  <p:hf hdr="0"/>
</p:sldLayout>
</file>

<file path=ppt/slideLayouts/slideLayout1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32A6B4-BF9D-4639-846F-34319DDF118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B6419300-A245-43C3-A81C-39BB0DFC23BE}"/>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98A3DD36-5093-448F-9D18-4C1F4BBF475F}"/>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DFA44860-C7BD-4339-B6C4-4D9382A8C4EB}"/>
              </a:ext>
            </a:extLst>
          </p:cNvPr>
          <p:cNvSpPr>
            <a:spLocks noGrp="1"/>
          </p:cNvSpPr>
          <p:nvPr>
            <p:ph type="dt" sz="half" idx="10"/>
          </p:nvPr>
        </p:nvSpPr>
        <p:spPr/>
        <p:txBody>
          <a:bodyPr/>
          <a:lstStyle/>
          <a:p>
            <a:fld id="{974BD823-0DE5-43E6-AB41-238CAFDD4A97}" type="datetimeFigureOut">
              <a:rPr lang="en-US" smtClean="0"/>
              <a:pPr/>
              <a:t>5/12/2023</a:t>
            </a:fld>
            <a:endParaRPr lang="en-US"/>
          </a:p>
        </p:txBody>
      </p:sp>
      <p:sp>
        <p:nvSpPr>
          <p:cNvPr id="6" name="Footer Placeholder 5">
            <a:extLst>
              <a:ext uri="{FF2B5EF4-FFF2-40B4-BE49-F238E27FC236}">
                <a16:creationId xmlns:a16="http://schemas.microsoft.com/office/drawing/2014/main" id="{32140565-C587-46B8-A6AE-240CCCCF356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F0DD0A8-953C-4286-85AF-4E6BF920F3CB}"/>
              </a:ext>
            </a:extLst>
          </p:cNvPr>
          <p:cNvSpPr>
            <a:spLocks noGrp="1"/>
          </p:cNvSpPr>
          <p:nvPr>
            <p:ph type="sldNum" sz="quarter" idx="12"/>
          </p:nvPr>
        </p:nvSpPr>
        <p:spPr/>
        <p:txBody>
          <a:bodyPr/>
          <a:lstStyle/>
          <a:p>
            <a:fld id="{FA094FBA-26BF-4F1F-AA2C-E80224848586}" type="slidenum">
              <a:rPr lang="en-US" smtClean="0"/>
              <a:pPr/>
              <a:t>‹#›</a:t>
            </a:fld>
            <a:endParaRPr lang="en-US"/>
          </a:p>
        </p:txBody>
      </p:sp>
    </p:spTree>
    <p:extLst>
      <p:ext uri="{BB962C8B-B14F-4D97-AF65-F5344CB8AC3E}">
        <p14:creationId xmlns:p14="http://schemas.microsoft.com/office/powerpoint/2010/main" val="352788812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B49341-94B4-4FA0-A594-BB86BBA4B9CB}"/>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D53F724A-23FF-41A8-BA64-9760D631231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DBEF3D9F-C5EC-4980-9522-1CC18D364BD7}"/>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80629468-B475-44ED-B03A-4A858899A6B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3FC26735-C606-402F-BD2C-497EC21B41B6}"/>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B0F64F49-DD93-42BD-935F-F7E0D55BA517}"/>
              </a:ext>
            </a:extLst>
          </p:cNvPr>
          <p:cNvSpPr>
            <a:spLocks noGrp="1"/>
          </p:cNvSpPr>
          <p:nvPr>
            <p:ph type="dt" sz="half" idx="10"/>
          </p:nvPr>
        </p:nvSpPr>
        <p:spPr/>
        <p:txBody>
          <a:bodyPr/>
          <a:lstStyle/>
          <a:p>
            <a:fld id="{974BD823-0DE5-43E6-AB41-238CAFDD4A97}" type="datetimeFigureOut">
              <a:rPr lang="en-US" smtClean="0"/>
              <a:pPr/>
              <a:t>5/12/2023</a:t>
            </a:fld>
            <a:endParaRPr lang="en-US"/>
          </a:p>
        </p:txBody>
      </p:sp>
      <p:sp>
        <p:nvSpPr>
          <p:cNvPr id="8" name="Footer Placeholder 7">
            <a:extLst>
              <a:ext uri="{FF2B5EF4-FFF2-40B4-BE49-F238E27FC236}">
                <a16:creationId xmlns:a16="http://schemas.microsoft.com/office/drawing/2014/main" id="{639AA511-A0FD-49AC-8944-6A1B9CFD2A5A}"/>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684244AE-2E2D-4F2B-B50B-0DD624CD7223}"/>
              </a:ext>
            </a:extLst>
          </p:cNvPr>
          <p:cNvSpPr>
            <a:spLocks noGrp="1"/>
          </p:cNvSpPr>
          <p:nvPr>
            <p:ph type="sldNum" sz="quarter" idx="12"/>
          </p:nvPr>
        </p:nvSpPr>
        <p:spPr/>
        <p:txBody>
          <a:bodyPr/>
          <a:lstStyle/>
          <a:p>
            <a:pPr defTabSz="912788">
              <a:defRPr/>
            </a:pPr>
            <a:fld id="{7698B45C-09C7-497B-9261-07F290CB2D4C}" type="slidenum">
              <a:rPr lang="en-US" smtClean="0">
                <a:solidFill>
                  <a:prstClr val="white"/>
                </a:solidFill>
              </a:rPr>
              <a:pPr defTabSz="912788">
                <a:defRPr/>
              </a:pPr>
              <a:t>‹#›</a:t>
            </a:fld>
            <a:endParaRPr lang="en-US" dirty="0">
              <a:solidFill>
                <a:prstClr val="white"/>
              </a:solidFill>
            </a:endParaRPr>
          </a:p>
        </p:txBody>
      </p:sp>
      <p:sp>
        <p:nvSpPr>
          <p:cNvPr id="10" name="Rectangle 9">
            <a:extLst>
              <a:ext uri="{FF2B5EF4-FFF2-40B4-BE49-F238E27FC236}">
                <a16:creationId xmlns:a16="http://schemas.microsoft.com/office/drawing/2014/main" id="{DB92DD37-0231-477D-8F86-A954D9C5B5AD}"/>
              </a:ext>
            </a:extLst>
          </p:cNvPr>
          <p:cNvSpPr/>
          <p:nvPr userDrawn="1"/>
        </p:nvSpPr>
        <p:spPr bwMode="auto">
          <a:xfrm>
            <a:off x="3" y="6019720"/>
            <a:ext cx="7536157" cy="838280"/>
          </a:xfrm>
          <a:prstGeom prst="rect">
            <a:avLst/>
          </a:prstGeom>
          <a:solidFill>
            <a:srgbClr val="1E7FB8"/>
          </a:solidFill>
          <a:ln w="9525" cap="flat" cmpd="sng" algn="ctr">
            <a:noFill/>
            <a:prstDash val="solid"/>
            <a:round/>
            <a:headEnd type="none" w="med" len="med"/>
            <a:tailEnd type="none" w="med" len="med"/>
          </a:ln>
          <a:effectLst/>
        </p:spPr>
        <p:txBody>
          <a:bodyPr vert="horz" wrap="square" lIns="77868" tIns="38934" rIns="77868" bIns="38934" numCol="1" spcCol="0" rtlCol="0" anchor="t" anchorCtr="0" compatLnSpc="1">
            <a:prstTxWarp prst="textNoShape">
              <a:avLst/>
            </a:prstTxWarp>
          </a:bodyPr>
          <a:lstStyle/>
          <a:p>
            <a:pPr marL="0" marR="0" lvl="0" indent="0" algn="l" defTabSz="888264" rtl="1" eaLnBrk="1" fontAlgn="base" latinLnBrk="0" hangingPunct="1">
              <a:lnSpc>
                <a:spcPct val="100000"/>
              </a:lnSpc>
              <a:spcBef>
                <a:spcPct val="0"/>
              </a:spcBef>
              <a:spcAft>
                <a:spcPct val="0"/>
              </a:spcAft>
              <a:buClrTx/>
              <a:buSzTx/>
              <a:buFontTx/>
              <a:buNone/>
              <a:tabLst/>
              <a:defRPr/>
            </a:pPr>
            <a:endParaRPr kumimoji="0" lang="en-GB" sz="3400" b="1" i="0" u="none" strike="noStrike" kern="1200" cap="none" spc="0" normalizeH="0" baseline="0" noProof="0">
              <a:ln>
                <a:noFill/>
              </a:ln>
              <a:solidFill>
                <a:srgbClr val="000066"/>
              </a:solidFill>
              <a:effectLst/>
              <a:uLnTx/>
              <a:uFillTx/>
              <a:latin typeface="Arial"/>
              <a:ea typeface="+mn-ea"/>
              <a:cs typeface="Arial"/>
            </a:endParaRPr>
          </a:p>
        </p:txBody>
      </p:sp>
      <p:pic>
        <p:nvPicPr>
          <p:cNvPr id="11" name="Image3">
            <a:extLst>
              <a:ext uri="{FF2B5EF4-FFF2-40B4-BE49-F238E27FC236}">
                <a16:creationId xmlns:a16="http://schemas.microsoft.com/office/drawing/2014/main" id="{DCC1F741-6F85-4FAF-BF06-EF71F2AAB5A6}"/>
              </a:ext>
            </a:extLst>
          </p:cNvPr>
          <p:cNvPicPr/>
          <p:nvPr userDrawn="1"/>
        </p:nvPicPr>
        <p:blipFill>
          <a:blip r:embed="rId2">
            <a:lum/>
            <a:alphaModFix/>
          </a:blip>
          <a:srcRect/>
          <a:stretch>
            <a:fillRect/>
          </a:stretch>
        </p:blipFill>
        <p:spPr>
          <a:xfrm>
            <a:off x="3" y="6019720"/>
            <a:ext cx="1380664" cy="838280"/>
          </a:xfrm>
          <a:prstGeom prst="rect">
            <a:avLst/>
          </a:prstGeom>
        </p:spPr>
      </p:pic>
    </p:spTree>
    <p:extLst>
      <p:ext uri="{BB962C8B-B14F-4D97-AF65-F5344CB8AC3E}">
        <p14:creationId xmlns:p14="http://schemas.microsoft.com/office/powerpoint/2010/main" val="126509621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25E8C2-03EE-4D4E-AAD6-874D187734A1}"/>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B234CBB4-ECBF-4DC5-BCB7-A5BA210E8F6A}"/>
              </a:ext>
            </a:extLst>
          </p:cNvPr>
          <p:cNvSpPr>
            <a:spLocks noGrp="1"/>
          </p:cNvSpPr>
          <p:nvPr>
            <p:ph type="dt" sz="half" idx="10"/>
          </p:nvPr>
        </p:nvSpPr>
        <p:spPr/>
        <p:txBody>
          <a:bodyPr/>
          <a:lstStyle/>
          <a:p>
            <a:fld id="{974BD823-0DE5-43E6-AB41-238CAFDD4A97}" type="datetimeFigureOut">
              <a:rPr lang="en-US" smtClean="0"/>
              <a:pPr/>
              <a:t>5/12/2023</a:t>
            </a:fld>
            <a:endParaRPr lang="en-US"/>
          </a:p>
        </p:txBody>
      </p:sp>
      <p:sp>
        <p:nvSpPr>
          <p:cNvPr id="4" name="Footer Placeholder 3">
            <a:extLst>
              <a:ext uri="{FF2B5EF4-FFF2-40B4-BE49-F238E27FC236}">
                <a16:creationId xmlns:a16="http://schemas.microsoft.com/office/drawing/2014/main" id="{49C487FE-39D5-4C5A-AE16-BA3ED582EA37}"/>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E9EC8AE5-6FE8-4C49-8E12-87471FC00E76}"/>
              </a:ext>
            </a:extLst>
          </p:cNvPr>
          <p:cNvSpPr>
            <a:spLocks noGrp="1"/>
          </p:cNvSpPr>
          <p:nvPr>
            <p:ph type="sldNum" sz="quarter" idx="12"/>
          </p:nvPr>
        </p:nvSpPr>
        <p:spPr/>
        <p:txBody>
          <a:bodyPr/>
          <a:lstStyle/>
          <a:p>
            <a:pPr defTabSz="912788">
              <a:defRPr/>
            </a:pPr>
            <a:fld id="{7698B45C-09C7-497B-9261-07F290CB2D4C}" type="slidenum">
              <a:rPr lang="en-US" smtClean="0">
                <a:solidFill>
                  <a:prstClr val="white"/>
                </a:solidFill>
              </a:rPr>
              <a:pPr defTabSz="912788">
                <a:defRPr/>
              </a:pPr>
              <a:t>‹#›</a:t>
            </a:fld>
            <a:endParaRPr lang="en-US" dirty="0">
              <a:solidFill>
                <a:prstClr val="white"/>
              </a:solidFill>
            </a:endParaRPr>
          </a:p>
        </p:txBody>
      </p:sp>
    </p:spTree>
    <p:extLst>
      <p:ext uri="{BB962C8B-B14F-4D97-AF65-F5344CB8AC3E}">
        <p14:creationId xmlns:p14="http://schemas.microsoft.com/office/powerpoint/2010/main" val="2407332074"/>
      </p:ext>
    </p:extLst>
  </p:cSld>
  <p:clrMapOvr>
    <a:masterClrMapping/>
  </p:clrMapOvr>
  <p:hf hdr="0"/>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21AA7EE3-DA78-45EC-A26A-146C9B28B81C}"/>
              </a:ext>
            </a:extLst>
          </p:cNvPr>
          <p:cNvSpPr>
            <a:spLocks noGrp="1"/>
          </p:cNvSpPr>
          <p:nvPr>
            <p:ph type="dt" sz="half" idx="10"/>
          </p:nvPr>
        </p:nvSpPr>
        <p:spPr/>
        <p:txBody>
          <a:bodyPr/>
          <a:lstStyle/>
          <a:p>
            <a:fld id="{974BD823-0DE5-43E6-AB41-238CAFDD4A97}" type="datetimeFigureOut">
              <a:rPr lang="en-US" smtClean="0"/>
              <a:pPr/>
              <a:t>5/12/2023</a:t>
            </a:fld>
            <a:endParaRPr lang="en-US"/>
          </a:p>
        </p:txBody>
      </p:sp>
      <p:sp>
        <p:nvSpPr>
          <p:cNvPr id="3" name="Footer Placeholder 2">
            <a:extLst>
              <a:ext uri="{FF2B5EF4-FFF2-40B4-BE49-F238E27FC236}">
                <a16:creationId xmlns:a16="http://schemas.microsoft.com/office/drawing/2014/main" id="{A33D1054-56FC-414E-9596-27BD8DF0E970}"/>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62340AC4-D3E3-4ECF-8D04-21EFA78DB0B5}"/>
              </a:ext>
            </a:extLst>
          </p:cNvPr>
          <p:cNvSpPr>
            <a:spLocks noGrp="1"/>
          </p:cNvSpPr>
          <p:nvPr>
            <p:ph type="sldNum" sz="quarter" idx="12"/>
          </p:nvPr>
        </p:nvSpPr>
        <p:spPr/>
        <p:txBody>
          <a:bodyPr/>
          <a:lstStyle/>
          <a:p>
            <a:pPr defTabSz="912788">
              <a:defRPr/>
            </a:pPr>
            <a:fld id="{7698B45C-09C7-497B-9261-07F290CB2D4C}" type="slidenum">
              <a:rPr lang="en-US" smtClean="0">
                <a:solidFill>
                  <a:prstClr val="white"/>
                </a:solidFill>
              </a:rPr>
              <a:pPr defTabSz="912788">
                <a:defRPr/>
              </a:pPr>
              <a:t>‹#›</a:t>
            </a:fld>
            <a:endParaRPr lang="en-US" dirty="0">
              <a:solidFill>
                <a:prstClr val="white"/>
              </a:solidFill>
            </a:endParaRPr>
          </a:p>
        </p:txBody>
      </p:sp>
    </p:spTree>
    <p:extLst>
      <p:ext uri="{BB962C8B-B14F-4D97-AF65-F5344CB8AC3E}">
        <p14:creationId xmlns:p14="http://schemas.microsoft.com/office/powerpoint/2010/main" val="2177637210"/>
      </p:ext>
    </p:extLst>
  </p:cSld>
  <p:clrMapOvr>
    <a:masterClrMapping/>
  </p:clrMapOvr>
  <p:hf hdr="0"/>
</p:sldLayout>
</file>

<file path=ppt/slideLayouts/slideLayout1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28502B-E6C3-4C6A-A383-AA3860DE4A3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963AE0E4-F104-4513-8F01-33B9FF724E8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1201BD55-0B3A-44E1-9390-DC98A7101C8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F84C712-BE7C-439D-8B57-9D459FC495BA}"/>
              </a:ext>
            </a:extLst>
          </p:cNvPr>
          <p:cNvSpPr>
            <a:spLocks noGrp="1"/>
          </p:cNvSpPr>
          <p:nvPr>
            <p:ph type="dt" sz="half" idx="10"/>
          </p:nvPr>
        </p:nvSpPr>
        <p:spPr/>
        <p:txBody>
          <a:bodyPr/>
          <a:lstStyle/>
          <a:p>
            <a:fld id="{974BD823-0DE5-43E6-AB41-238CAFDD4A97}" type="datetimeFigureOut">
              <a:rPr lang="en-US" smtClean="0"/>
              <a:pPr/>
              <a:t>5/12/2023</a:t>
            </a:fld>
            <a:endParaRPr lang="en-US"/>
          </a:p>
        </p:txBody>
      </p:sp>
      <p:sp>
        <p:nvSpPr>
          <p:cNvPr id="6" name="Footer Placeholder 5">
            <a:extLst>
              <a:ext uri="{FF2B5EF4-FFF2-40B4-BE49-F238E27FC236}">
                <a16:creationId xmlns:a16="http://schemas.microsoft.com/office/drawing/2014/main" id="{33FD4AEB-BE4F-4BC3-AB1E-C4E2F6B1879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137A8B2-5A7D-4AE3-ACB3-7C52E646B68C}"/>
              </a:ext>
            </a:extLst>
          </p:cNvPr>
          <p:cNvSpPr>
            <a:spLocks noGrp="1"/>
          </p:cNvSpPr>
          <p:nvPr>
            <p:ph type="sldNum" sz="quarter" idx="12"/>
          </p:nvPr>
        </p:nvSpPr>
        <p:spPr/>
        <p:txBody>
          <a:bodyPr/>
          <a:lstStyle/>
          <a:p>
            <a:pPr defTabSz="912788">
              <a:defRPr/>
            </a:pPr>
            <a:fld id="{7698B45C-09C7-497B-9261-07F290CB2D4C}" type="slidenum">
              <a:rPr lang="en-US" smtClean="0">
                <a:solidFill>
                  <a:prstClr val="white"/>
                </a:solidFill>
              </a:rPr>
              <a:pPr defTabSz="912788">
                <a:defRPr/>
              </a:pPr>
              <a:t>‹#›</a:t>
            </a:fld>
            <a:endParaRPr lang="en-US" dirty="0">
              <a:solidFill>
                <a:prstClr val="white"/>
              </a:solidFill>
            </a:endParaRPr>
          </a:p>
        </p:txBody>
      </p:sp>
    </p:spTree>
    <p:extLst>
      <p:ext uri="{BB962C8B-B14F-4D97-AF65-F5344CB8AC3E}">
        <p14:creationId xmlns:p14="http://schemas.microsoft.com/office/powerpoint/2010/main" val="2572255806"/>
      </p:ext>
    </p:extLst>
  </p:cSld>
  <p:clrMapOvr>
    <a:masterClrMapping/>
  </p:clrMapOvr>
  <p:hf hdr="0"/>
</p:sldLayout>
</file>

<file path=ppt/slideLayouts/slideLayout1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07C3C0-6249-433F-8172-243A5E50692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E01787BF-9FE0-49EF-9D7F-95876D536D6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a:extLst>
              <a:ext uri="{FF2B5EF4-FFF2-40B4-BE49-F238E27FC236}">
                <a16:creationId xmlns:a16="http://schemas.microsoft.com/office/drawing/2014/main" id="{F6479F68-F6C7-4675-B542-95CCAFE5F38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15F8553-9FDF-4346-9136-63F2B0E4C7D3}"/>
              </a:ext>
            </a:extLst>
          </p:cNvPr>
          <p:cNvSpPr>
            <a:spLocks noGrp="1"/>
          </p:cNvSpPr>
          <p:nvPr>
            <p:ph type="dt" sz="half" idx="10"/>
          </p:nvPr>
        </p:nvSpPr>
        <p:spPr/>
        <p:txBody>
          <a:bodyPr/>
          <a:lstStyle/>
          <a:p>
            <a:fld id="{974BD823-0DE5-43E6-AB41-238CAFDD4A97}" type="datetimeFigureOut">
              <a:rPr lang="en-US" smtClean="0"/>
              <a:pPr/>
              <a:t>5/12/2023</a:t>
            </a:fld>
            <a:endParaRPr lang="en-US"/>
          </a:p>
        </p:txBody>
      </p:sp>
      <p:sp>
        <p:nvSpPr>
          <p:cNvPr id="6" name="Footer Placeholder 5">
            <a:extLst>
              <a:ext uri="{FF2B5EF4-FFF2-40B4-BE49-F238E27FC236}">
                <a16:creationId xmlns:a16="http://schemas.microsoft.com/office/drawing/2014/main" id="{651BEEB2-6D4E-4442-A5FE-DCEF1A1ED6D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F9D37A9-5670-408D-88DD-49FA7E6E9FCD}"/>
              </a:ext>
            </a:extLst>
          </p:cNvPr>
          <p:cNvSpPr>
            <a:spLocks noGrp="1"/>
          </p:cNvSpPr>
          <p:nvPr>
            <p:ph type="sldNum" sz="quarter" idx="12"/>
          </p:nvPr>
        </p:nvSpPr>
        <p:spPr/>
        <p:txBody>
          <a:bodyPr/>
          <a:lstStyle/>
          <a:p>
            <a:pPr defTabSz="912788">
              <a:defRPr/>
            </a:pPr>
            <a:fld id="{7698B45C-09C7-497B-9261-07F290CB2D4C}" type="slidenum">
              <a:rPr lang="en-US" smtClean="0">
                <a:solidFill>
                  <a:prstClr val="white"/>
                </a:solidFill>
              </a:rPr>
              <a:pPr defTabSz="912788">
                <a:defRPr/>
              </a:pPr>
              <a:t>‹#›</a:t>
            </a:fld>
            <a:endParaRPr lang="en-US" dirty="0">
              <a:solidFill>
                <a:prstClr val="white"/>
              </a:solidFill>
            </a:endParaRPr>
          </a:p>
        </p:txBody>
      </p:sp>
    </p:spTree>
    <p:extLst>
      <p:ext uri="{BB962C8B-B14F-4D97-AF65-F5344CB8AC3E}">
        <p14:creationId xmlns:p14="http://schemas.microsoft.com/office/powerpoint/2010/main" val="319870183"/>
      </p:ext>
    </p:extLst>
  </p:cSld>
  <p:clrMapOvr>
    <a:masterClrMapping/>
  </p:clrMapOvr>
  <p:hf hdr="0"/>
</p:sldLayout>
</file>

<file path=ppt/slideLayouts/slideLayout1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61F687-D063-4097-9262-283B804DFBC1}"/>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7724935A-993A-49F5-A0F9-8441EBC06CF7}"/>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89048F5-C687-4FE1-837E-C0B3366E6C45}"/>
              </a:ext>
            </a:extLst>
          </p:cNvPr>
          <p:cNvSpPr>
            <a:spLocks noGrp="1"/>
          </p:cNvSpPr>
          <p:nvPr>
            <p:ph type="dt" sz="half" idx="10"/>
          </p:nvPr>
        </p:nvSpPr>
        <p:spPr/>
        <p:txBody>
          <a:bodyPr/>
          <a:lstStyle/>
          <a:p>
            <a:fld id="{974BD823-0DE5-43E6-AB41-238CAFDD4A97}" type="datetimeFigureOut">
              <a:rPr lang="en-US" smtClean="0"/>
              <a:pPr/>
              <a:t>5/12/2023</a:t>
            </a:fld>
            <a:endParaRPr lang="en-US"/>
          </a:p>
        </p:txBody>
      </p:sp>
      <p:sp>
        <p:nvSpPr>
          <p:cNvPr id="5" name="Footer Placeholder 4">
            <a:extLst>
              <a:ext uri="{FF2B5EF4-FFF2-40B4-BE49-F238E27FC236}">
                <a16:creationId xmlns:a16="http://schemas.microsoft.com/office/drawing/2014/main" id="{8E41B2F6-B3D6-40B0-8754-98BC4BF050C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DD4F662-2DD2-48FC-9FC9-37E2C51D6FFD}"/>
              </a:ext>
            </a:extLst>
          </p:cNvPr>
          <p:cNvSpPr>
            <a:spLocks noGrp="1"/>
          </p:cNvSpPr>
          <p:nvPr>
            <p:ph type="sldNum" sz="quarter" idx="12"/>
          </p:nvPr>
        </p:nvSpPr>
        <p:spPr/>
        <p:txBody>
          <a:bodyPr/>
          <a:lstStyle/>
          <a:p>
            <a:fld id="{FA094FBA-26BF-4F1F-AA2C-E80224848586}" type="slidenum">
              <a:rPr lang="en-US" smtClean="0"/>
              <a:pPr/>
              <a:t>‹#›</a:t>
            </a:fld>
            <a:endParaRPr lang="en-US"/>
          </a:p>
        </p:txBody>
      </p:sp>
    </p:spTree>
    <p:extLst>
      <p:ext uri="{BB962C8B-B14F-4D97-AF65-F5344CB8AC3E}">
        <p14:creationId xmlns:p14="http://schemas.microsoft.com/office/powerpoint/2010/main" val="322009863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590053" y="1451550"/>
            <a:ext cx="11055335" cy="3921667"/>
          </a:xfrm>
        </p:spPr>
        <p:txBody>
          <a:bodyPr/>
          <a:lstStyle>
            <a:lvl1pPr marL="331472" indent="-331472">
              <a:buFont typeface="Wingdings" panose="05000000000000000000" pitchFamily="2" charset="2"/>
              <a:buChar char="§"/>
              <a:defRPr sz="2100">
                <a:latin typeface="Calibri" panose="020F0502020204030204" pitchFamily="34" charset="0"/>
                <a:cs typeface="Calibri" panose="020F0502020204030204" pitchFamily="34" charset="0"/>
              </a:defRPr>
            </a:lvl1pPr>
            <a:lvl2pPr>
              <a:defRPr sz="1800">
                <a:latin typeface="Calibri" panose="020F0502020204030204" pitchFamily="34" charset="0"/>
                <a:cs typeface="Calibri" panose="020F0502020204030204" pitchFamily="34" charset="0"/>
              </a:defRPr>
            </a:lvl2pPr>
            <a:lvl3pPr>
              <a:defRPr sz="1600">
                <a:latin typeface="Calibri" panose="020F0502020204030204" pitchFamily="34" charset="0"/>
                <a:cs typeface="Calibri" panose="020F0502020204030204" pitchFamily="34" charset="0"/>
              </a:defRPr>
            </a:lvl3pPr>
            <a:lvl4pPr>
              <a:defRPr sz="1600">
                <a:latin typeface="Calibri" panose="020F0502020204030204" pitchFamily="34" charset="0"/>
                <a:cs typeface="Calibri" panose="020F0502020204030204" pitchFamily="34" charset="0"/>
              </a:defRPr>
            </a:lvl4pPr>
            <a:lvl5pPr marL="1785390" indent="0">
              <a:buNone/>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6" name="Rectangle 5">
            <a:extLst>
              <a:ext uri="{FF2B5EF4-FFF2-40B4-BE49-F238E27FC236}">
                <a16:creationId xmlns:a16="http://schemas.microsoft.com/office/drawing/2014/main" id="{7A0F9456-7DF5-4546-B6C6-1A1BD499CD17}"/>
              </a:ext>
            </a:extLst>
          </p:cNvPr>
          <p:cNvSpPr/>
          <p:nvPr userDrawn="1"/>
        </p:nvSpPr>
        <p:spPr bwMode="auto">
          <a:xfrm>
            <a:off x="0" y="0"/>
            <a:ext cx="12192000" cy="1124744"/>
          </a:xfrm>
          <a:prstGeom prst="rect">
            <a:avLst/>
          </a:prstGeom>
          <a:solidFill>
            <a:schemeClr val="accent2">
              <a:lumMod val="7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1042988" rtl="1" eaLnBrk="1" fontAlgn="base" latinLnBrk="0" hangingPunct="1">
              <a:lnSpc>
                <a:spcPct val="100000"/>
              </a:lnSpc>
              <a:spcBef>
                <a:spcPct val="0"/>
              </a:spcBef>
              <a:spcAft>
                <a:spcPct val="0"/>
              </a:spcAft>
              <a:buClrTx/>
              <a:buSzTx/>
              <a:buFontTx/>
              <a:buNone/>
              <a:tabLst/>
            </a:pPr>
            <a:endParaRPr kumimoji="0" lang="en-US" sz="3900" b="1" i="0" u="none" strike="noStrike" cap="none" normalizeH="0" baseline="0">
              <a:ln>
                <a:noFill/>
              </a:ln>
              <a:solidFill>
                <a:srgbClr val="000066"/>
              </a:solidFill>
              <a:effectLst/>
              <a:latin typeface="Arial" charset="0"/>
              <a:cs typeface="Arial" charset="0"/>
            </a:endParaRPr>
          </a:p>
        </p:txBody>
      </p:sp>
    </p:spTree>
    <p:extLst>
      <p:ext uri="{BB962C8B-B14F-4D97-AF65-F5344CB8AC3E}">
        <p14:creationId xmlns:p14="http://schemas.microsoft.com/office/powerpoint/2010/main" val="272025715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D98D731A-1C85-43ED-849D-C288C86F016E}"/>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68A3C883-505B-4468-B0FA-472E6BE0954C}"/>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A182F56-7D38-4AB9-ABD4-0FB0A57E009A}"/>
              </a:ext>
            </a:extLst>
          </p:cNvPr>
          <p:cNvSpPr>
            <a:spLocks noGrp="1"/>
          </p:cNvSpPr>
          <p:nvPr>
            <p:ph type="dt" sz="half" idx="10"/>
          </p:nvPr>
        </p:nvSpPr>
        <p:spPr/>
        <p:txBody>
          <a:bodyPr/>
          <a:lstStyle/>
          <a:p>
            <a:fld id="{974BD823-0DE5-43E6-AB41-238CAFDD4A97}" type="datetimeFigureOut">
              <a:rPr lang="en-US" smtClean="0"/>
              <a:pPr/>
              <a:t>5/12/2023</a:t>
            </a:fld>
            <a:endParaRPr lang="en-US"/>
          </a:p>
        </p:txBody>
      </p:sp>
      <p:sp>
        <p:nvSpPr>
          <p:cNvPr id="5" name="Footer Placeholder 4">
            <a:extLst>
              <a:ext uri="{FF2B5EF4-FFF2-40B4-BE49-F238E27FC236}">
                <a16:creationId xmlns:a16="http://schemas.microsoft.com/office/drawing/2014/main" id="{75B3FF52-5C9D-4AED-AA6C-89ADEBB7A92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5507E62-9BCA-468A-8EBA-DA4889895786}"/>
              </a:ext>
            </a:extLst>
          </p:cNvPr>
          <p:cNvSpPr>
            <a:spLocks noGrp="1"/>
          </p:cNvSpPr>
          <p:nvPr>
            <p:ph type="sldNum" sz="quarter" idx="12"/>
          </p:nvPr>
        </p:nvSpPr>
        <p:spPr/>
        <p:txBody>
          <a:bodyPr/>
          <a:lstStyle/>
          <a:p>
            <a:fld id="{FA094FBA-26BF-4F1F-AA2C-E80224848586}" type="slidenum">
              <a:rPr lang="en-US" smtClean="0"/>
              <a:pPr/>
              <a:t>‹#›</a:t>
            </a:fld>
            <a:endParaRPr lang="en-US"/>
          </a:p>
        </p:txBody>
      </p:sp>
    </p:spTree>
    <p:extLst>
      <p:ext uri="{BB962C8B-B14F-4D97-AF65-F5344CB8AC3E}">
        <p14:creationId xmlns:p14="http://schemas.microsoft.com/office/powerpoint/2010/main" val="333910485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1_Section Header">
    <p:bg>
      <p:bgRef idx="1001">
        <a:schemeClr val="bg1"/>
      </p:bgRef>
    </p:bg>
    <p:spTree>
      <p:nvGrpSpPr>
        <p:cNvPr id="1" name=""/>
        <p:cNvGrpSpPr/>
        <p:nvPr/>
      </p:nvGrpSpPr>
      <p:grpSpPr>
        <a:xfrm>
          <a:off x="0" y="0"/>
          <a:ext cx="0" cy="0"/>
          <a:chOff x="0" y="0"/>
          <a:chExt cx="0" cy="0"/>
        </a:xfrm>
      </p:grpSpPr>
      <p:sp>
        <p:nvSpPr>
          <p:cNvPr id="5" name="Title 4"/>
          <p:cNvSpPr>
            <a:spLocks noGrp="1"/>
          </p:cNvSpPr>
          <p:nvPr>
            <p:ph type="title"/>
          </p:nvPr>
        </p:nvSpPr>
        <p:spPr>
          <a:xfrm>
            <a:off x="508013" y="26376"/>
            <a:ext cx="11216640" cy="1810619"/>
          </a:xfrm>
          <a:solidFill>
            <a:srgbClr val="75A1D1"/>
          </a:solidFill>
        </p:spPr>
        <p:txBody>
          <a:bodyPr/>
          <a:lstStyle>
            <a:lvl1pPr>
              <a:lnSpc>
                <a:spcPct val="200000"/>
              </a:lnSpc>
              <a:spcBef>
                <a:spcPts val="1200"/>
              </a:spcBef>
              <a:spcAft>
                <a:spcPts val="600"/>
              </a:spcAft>
              <a:defRPr sz="3600"/>
            </a:lvl1pPr>
          </a:lstStyle>
          <a:p>
            <a:r>
              <a:rPr lang="en-US" dirty="0"/>
              <a:t>Click to edit Master title style</a:t>
            </a:r>
            <a:endParaRPr lang="en-GB" dirty="0"/>
          </a:p>
        </p:txBody>
      </p:sp>
    </p:spTree>
    <p:extLst>
      <p:ext uri="{BB962C8B-B14F-4D97-AF65-F5344CB8AC3E}">
        <p14:creationId xmlns:p14="http://schemas.microsoft.com/office/powerpoint/2010/main" val="90028987"/>
      </p:ext>
    </p:extLst>
  </p:cSld>
  <p:clrMapOvr>
    <a:overrideClrMapping bg1="lt1" tx1="dk1" bg2="lt2" tx2="dk2" accent1="accent1" accent2="accent2" accent3="accent3" accent4="accent4" accent5="accent5" accent6="accent6" hlink="hlink" folHlink="folHlink"/>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590053" y="1451550"/>
            <a:ext cx="11055335" cy="3921667"/>
          </a:xfrm>
        </p:spPr>
        <p:txBody>
          <a:bodyPr/>
          <a:lstStyle>
            <a:lvl1pPr marL="331472" indent="-331472">
              <a:buFont typeface="Wingdings" panose="05000000000000000000" pitchFamily="2" charset="2"/>
              <a:buChar char="§"/>
              <a:defRPr sz="2100">
                <a:latin typeface="Calibri" panose="020F0502020204030204" pitchFamily="34" charset="0"/>
                <a:cs typeface="Calibri" panose="020F0502020204030204" pitchFamily="34" charset="0"/>
              </a:defRPr>
            </a:lvl1pPr>
            <a:lvl2pPr>
              <a:defRPr sz="1800">
                <a:latin typeface="Calibri" panose="020F0502020204030204" pitchFamily="34" charset="0"/>
                <a:cs typeface="Calibri" panose="020F0502020204030204" pitchFamily="34" charset="0"/>
              </a:defRPr>
            </a:lvl2pPr>
            <a:lvl3pPr>
              <a:defRPr sz="1600">
                <a:latin typeface="Calibri" panose="020F0502020204030204" pitchFamily="34" charset="0"/>
                <a:cs typeface="Calibri" panose="020F0502020204030204" pitchFamily="34" charset="0"/>
              </a:defRPr>
            </a:lvl3pPr>
            <a:lvl4pPr>
              <a:defRPr sz="1600">
                <a:latin typeface="Calibri" panose="020F0502020204030204" pitchFamily="34" charset="0"/>
                <a:cs typeface="Calibri" panose="020F0502020204030204" pitchFamily="34" charset="0"/>
              </a:defRPr>
            </a:lvl4pPr>
            <a:lvl5pPr marL="1785390" indent="0">
              <a:buNone/>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Tree>
    <p:extLst>
      <p:ext uri="{BB962C8B-B14F-4D97-AF65-F5344CB8AC3E}">
        <p14:creationId xmlns:p14="http://schemas.microsoft.com/office/powerpoint/2010/main" val="282962834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_Title Only">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custDataLst>
              <p:tags r:id="rId1"/>
            </p:custDataLst>
            <p:extLst>
              <p:ext uri="{D42A27DB-BD31-4B8C-83A1-F6EECF244321}">
                <p14:modId xmlns:p14="http://schemas.microsoft.com/office/powerpoint/2010/main" val="2407248777"/>
              </p:ext>
            </p:extLst>
          </p:nvPr>
        </p:nvGraphicFramePr>
        <p:xfrm>
          <a:off x="1589" y="1589"/>
          <a:ext cx="1587" cy="1587"/>
        </p:xfrm>
        <a:graphic>
          <a:graphicData uri="http://schemas.openxmlformats.org/presentationml/2006/ole">
            <mc:AlternateContent xmlns:mc="http://schemas.openxmlformats.org/markup-compatibility/2006">
              <mc:Choice xmlns:v="urn:schemas-microsoft-com:vml" Requires="v">
                <p:oleObj name="think-cell Slide" r:id="rId4" imgW="359" imgH="358" progId="TCLayout.ActiveDocument.1">
                  <p:embed/>
                </p:oleObj>
              </mc:Choice>
              <mc:Fallback>
                <p:oleObj name="think-cell Slide" r:id="rId4" imgW="359" imgH="358" progId="TCLayout.ActiveDocument.1">
                  <p:embed/>
                  <p:pic>
                    <p:nvPicPr>
                      <p:cNvPr id="3" name="Object 2" hidden="1"/>
                      <p:cNvPicPr/>
                      <p:nvPr/>
                    </p:nvPicPr>
                    <p:blipFill>
                      <a:blip r:embed="rId5"/>
                      <a:stretch>
                        <a:fillRect/>
                      </a:stretch>
                    </p:blipFill>
                    <p:spPr>
                      <a:xfrm>
                        <a:off x="1589" y="1589"/>
                        <a:ext cx="1587" cy="1587"/>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B4852875-E308-4DD1-BE9D-7E58808233F6}"/>
              </a:ext>
            </a:extLst>
          </p:cNvPr>
          <p:cNvSpPr/>
          <p:nvPr userDrawn="1">
            <p:custDataLst>
              <p:tags r:id="rId2"/>
            </p:custDataLst>
          </p:nvPr>
        </p:nvSpPr>
        <p:spPr>
          <a:xfrm>
            <a:off x="0" y="0"/>
            <a:ext cx="158750" cy="158750"/>
          </a:xfrm>
          <a:prstGeom prst="rect">
            <a:avLst/>
          </a:prstGeom>
          <a:solidFill>
            <a:schemeClr val="accent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lvl="0" indent="0" algn="ctr"/>
            <a:endParaRPr lang="en-US" sz="2400" b="1" i="0" baseline="0">
              <a:solidFill>
                <a:schemeClr val="tx1"/>
              </a:solidFill>
              <a:latin typeface="Arial" panose="020B0604020202020204" pitchFamily="34" charset="0"/>
              <a:ea typeface="+mj-ea"/>
              <a:cs typeface="+mj-cs"/>
              <a:sym typeface="Arial" panose="020B0604020202020204" pitchFamily="34" charset="0"/>
            </a:endParaRPr>
          </a:p>
        </p:txBody>
      </p:sp>
      <p:sp>
        <p:nvSpPr>
          <p:cNvPr id="10" name="Title Placeholder 2"/>
          <p:cNvSpPr>
            <a:spLocks noGrp="1" noChangeArrowheads="1"/>
          </p:cNvSpPr>
          <p:nvPr>
            <p:ph type="title"/>
          </p:nvPr>
        </p:nvSpPr>
        <p:spPr bwMode="gray">
          <a:xfrm>
            <a:off x="609600" y="685239"/>
            <a:ext cx="10972800"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b" anchorCtr="0" compatLnSpc="1">
            <a:prstTxWarp prst="textNoShape">
              <a:avLst/>
            </a:prstTxWarp>
            <a:noAutofit/>
          </a:bodyPr>
          <a:lstStyle>
            <a:lvl1pPr>
              <a:defRPr sz="2600"/>
            </a:lvl1pPr>
          </a:lstStyle>
          <a:p>
            <a:pPr lvl="0" latinLnBrk="0"/>
            <a:r>
              <a:rPr lang="en-US" dirty="0"/>
              <a:t>Click to edit Master title style</a:t>
            </a:r>
            <a:endParaRPr lang="en-US" noProof="0" dirty="0"/>
          </a:p>
        </p:txBody>
      </p:sp>
      <p:sp>
        <p:nvSpPr>
          <p:cNvPr id="6" name="Content Placeholder 5">
            <a:extLst>
              <a:ext uri="{FF2B5EF4-FFF2-40B4-BE49-F238E27FC236}">
                <a16:creationId xmlns:a16="http://schemas.microsoft.com/office/drawing/2014/main" id="{36181CC7-8735-0135-6A5D-F245357CCADF}"/>
              </a:ext>
            </a:extLst>
          </p:cNvPr>
          <p:cNvSpPr>
            <a:spLocks noGrp="1"/>
          </p:cNvSpPr>
          <p:nvPr>
            <p:ph sz="quarter" idx="10"/>
          </p:nvPr>
        </p:nvSpPr>
        <p:spPr>
          <a:xfrm>
            <a:off x="696913" y="1577975"/>
            <a:ext cx="10787062" cy="4125913"/>
          </a:xfrm>
        </p:spPr>
        <p:txBody>
          <a:bodyPr/>
          <a:lstStyle>
            <a:lvl1pPr>
              <a:defRPr b="0">
                <a:solidFill>
                  <a:schemeClr val="accent1">
                    <a:lumMod val="10000"/>
                  </a:schemeClr>
                </a:solidFill>
              </a:defRPr>
            </a:lvl1pPr>
            <a:lvl2pPr>
              <a:defRPr b="0">
                <a:solidFill>
                  <a:schemeClr val="accent1">
                    <a:lumMod val="10000"/>
                  </a:schemeClr>
                </a:solidFill>
              </a:defRPr>
            </a:lvl2pPr>
            <a:lvl3pPr>
              <a:defRPr b="0">
                <a:solidFill>
                  <a:schemeClr val="accent1">
                    <a:lumMod val="10000"/>
                  </a:schemeClr>
                </a:solidFill>
              </a:defRPr>
            </a:lvl3pPr>
            <a:lvl4pPr>
              <a:defRPr b="0">
                <a:solidFill>
                  <a:schemeClr val="accent1">
                    <a:lumMod val="10000"/>
                  </a:schemeClr>
                </a:solidFill>
              </a:defRPr>
            </a:lvl4pPr>
            <a:lvl5pPr>
              <a:defRPr b="0">
                <a:solidFill>
                  <a:schemeClr val="accent1">
                    <a:lumMod val="10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MM" dirty="0"/>
          </a:p>
        </p:txBody>
      </p:sp>
    </p:spTree>
    <p:extLst>
      <p:ext uri="{BB962C8B-B14F-4D97-AF65-F5344CB8AC3E}">
        <p14:creationId xmlns:p14="http://schemas.microsoft.com/office/powerpoint/2010/main" val="540193575"/>
      </p:ext>
    </p:extLst>
  </p:cSld>
  <p:clrMapOvr>
    <a:masterClrMapping/>
  </p:clrMapOvr>
  <p:extLst>
    <p:ext uri="{DCECCB84-F9BA-43D5-87BE-67443E8EF086}">
      <p15:sldGuideLst xmlns:p15="http://schemas.microsoft.com/office/powerpoint/2012/main"/>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bg>
      <p:bgRef idx="1001">
        <a:schemeClr val="bg1"/>
      </p:bgRef>
    </p:bg>
    <p:spTree>
      <p:nvGrpSpPr>
        <p:cNvPr id="1" name=""/>
        <p:cNvGrpSpPr/>
        <p:nvPr/>
      </p:nvGrpSpPr>
      <p:grpSpPr>
        <a:xfrm>
          <a:off x="0" y="0"/>
          <a:ext cx="0" cy="0"/>
          <a:chOff x="0" y="0"/>
          <a:chExt cx="0" cy="0"/>
        </a:xfrm>
      </p:grpSpPr>
      <p:sp>
        <p:nvSpPr>
          <p:cNvPr id="5" name="Title 4"/>
          <p:cNvSpPr>
            <a:spLocks noGrp="1"/>
          </p:cNvSpPr>
          <p:nvPr>
            <p:ph type="title"/>
          </p:nvPr>
        </p:nvSpPr>
        <p:spPr>
          <a:xfrm>
            <a:off x="508013" y="26376"/>
            <a:ext cx="11216640" cy="1810619"/>
          </a:xfrm>
          <a:solidFill>
            <a:srgbClr val="75A1D1"/>
          </a:solidFill>
        </p:spPr>
        <p:txBody>
          <a:bodyPr/>
          <a:lstStyle>
            <a:lvl1pPr>
              <a:lnSpc>
                <a:spcPct val="200000"/>
              </a:lnSpc>
              <a:spcBef>
                <a:spcPts val="1200"/>
              </a:spcBef>
              <a:spcAft>
                <a:spcPts val="600"/>
              </a:spcAft>
              <a:defRPr sz="3600"/>
            </a:lvl1pPr>
          </a:lstStyle>
          <a:p>
            <a:r>
              <a:rPr lang="en-US" dirty="0"/>
              <a:t>Click to edit Master title style</a:t>
            </a:r>
            <a:endParaRPr lang="en-GB" dirty="0"/>
          </a:p>
        </p:txBody>
      </p:sp>
    </p:spTree>
    <p:extLst>
      <p:ext uri="{BB962C8B-B14F-4D97-AF65-F5344CB8AC3E}">
        <p14:creationId xmlns:p14="http://schemas.microsoft.com/office/powerpoint/2010/main" val="1739119699"/>
      </p:ext>
    </p:extLst>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14312935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590057" y="1380816"/>
            <a:ext cx="5440788" cy="4204725"/>
          </a:xfrm>
        </p:spPr>
        <p:txBody>
          <a:bodyPr/>
          <a:lstStyle>
            <a:lvl1pPr>
              <a:defRPr sz="21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4" name="Content Placeholder 3"/>
          <p:cNvSpPr>
            <a:spLocks noGrp="1"/>
          </p:cNvSpPr>
          <p:nvPr>
            <p:ph sz="half" idx="2"/>
          </p:nvPr>
        </p:nvSpPr>
        <p:spPr>
          <a:xfrm>
            <a:off x="6204601" y="1380816"/>
            <a:ext cx="5440788" cy="4204725"/>
          </a:xfrm>
        </p:spPr>
        <p:txBody>
          <a:bodyPr/>
          <a:lstStyle>
            <a:lvl1pPr>
              <a:defRPr sz="21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Tree>
    <p:extLst>
      <p:ext uri="{BB962C8B-B14F-4D97-AF65-F5344CB8AC3E}">
        <p14:creationId xmlns:p14="http://schemas.microsoft.com/office/powerpoint/2010/main" val="275541201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10206" y="275017"/>
            <a:ext cx="10972076" cy="114324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966" y="1534880"/>
            <a:ext cx="5386489" cy="639293"/>
          </a:xfrm>
        </p:spPr>
        <p:txBody>
          <a:bodyPr anchor="b"/>
          <a:lstStyle>
            <a:lvl1pPr marL="0" indent="0">
              <a:buNone/>
              <a:defRPr sz="2100" b="1"/>
            </a:lvl1pPr>
            <a:lvl2pPr marL="388039" indent="0">
              <a:buNone/>
              <a:defRPr sz="1800" b="1"/>
            </a:lvl2pPr>
            <a:lvl3pPr marL="776130" indent="0">
              <a:buNone/>
              <a:defRPr sz="1600" b="1"/>
            </a:lvl3pPr>
            <a:lvl4pPr marL="1164209" indent="0">
              <a:buNone/>
              <a:defRPr sz="1400" b="1"/>
            </a:lvl4pPr>
            <a:lvl5pPr marL="1552277" indent="0">
              <a:buNone/>
              <a:defRPr sz="1400" b="1"/>
            </a:lvl5pPr>
            <a:lvl6pPr marL="1940354" indent="0">
              <a:buNone/>
              <a:defRPr sz="1400" b="1"/>
            </a:lvl6pPr>
            <a:lvl7pPr marL="2328422" indent="0">
              <a:buNone/>
              <a:defRPr sz="1400" b="1"/>
            </a:lvl7pPr>
            <a:lvl8pPr marL="2716488" indent="0">
              <a:buNone/>
              <a:defRPr sz="1400" b="1"/>
            </a:lvl8pPr>
            <a:lvl9pPr marL="3104562" indent="0">
              <a:buNone/>
              <a:defRPr sz="1400" b="1"/>
            </a:lvl9pPr>
          </a:lstStyle>
          <a:p>
            <a:pPr lvl="0"/>
            <a:r>
              <a:rPr lang="en-US" dirty="0"/>
              <a:t>Click to edit Master text styles</a:t>
            </a:r>
          </a:p>
        </p:txBody>
      </p:sp>
      <p:sp>
        <p:nvSpPr>
          <p:cNvPr id="4" name="Content Placeholder 3"/>
          <p:cNvSpPr>
            <a:spLocks noGrp="1"/>
          </p:cNvSpPr>
          <p:nvPr>
            <p:ph sz="half" idx="2"/>
          </p:nvPr>
        </p:nvSpPr>
        <p:spPr>
          <a:xfrm>
            <a:off x="609966" y="2174175"/>
            <a:ext cx="5386489" cy="3487074"/>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5" name="Text Placeholder 4"/>
          <p:cNvSpPr>
            <a:spLocks noGrp="1"/>
          </p:cNvSpPr>
          <p:nvPr>
            <p:ph type="body" sz="quarter" idx="3"/>
          </p:nvPr>
        </p:nvSpPr>
        <p:spPr>
          <a:xfrm>
            <a:off x="6193743" y="1534880"/>
            <a:ext cx="5388300" cy="639293"/>
          </a:xfrm>
        </p:spPr>
        <p:txBody>
          <a:bodyPr anchor="b"/>
          <a:lstStyle>
            <a:lvl1pPr marL="0" indent="0">
              <a:buNone/>
              <a:defRPr sz="2100" b="1"/>
            </a:lvl1pPr>
            <a:lvl2pPr marL="388039" indent="0">
              <a:buNone/>
              <a:defRPr sz="1800" b="1"/>
            </a:lvl2pPr>
            <a:lvl3pPr marL="776130" indent="0">
              <a:buNone/>
              <a:defRPr sz="1600" b="1"/>
            </a:lvl3pPr>
            <a:lvl4pPr marL="1164209" indent="0">
              <a:buNone/>
              <a:defRPr sz="1400" b="1"/>
            </a:lvl4pPr>
            <a:lvl5pPr marL="1552277" indent="0">
              <a:buNone/>
              <a:defRPr sz="1400" b="1"/>
            </a:lvl5pPr>
            <a:lvl6pPr marL="1940354" indent="0">
              <a:buNone/>
              <a:defRPr sz="1400" b="1"/>
            </a:lvl6pPr>
            <a:lvl7pPr marL="2328422" indent="0">
              <a:buNone/>
              <a:defRPr sz="1400" b="1"/>
            </a:lvl7pPr>
            <a:lvl8pPr marL="2716488" indent="0">
              <a:buNone/>
              <a:defRPr sz="1400" b="1"/>
            </a:lvl8pPr>
            <a:lvl9pPr marL="3104562" indent="0">
              <a:buNone/>
              <a:defRPr sz="1400" b="1"/>
            </a:lvl9pPr>
          </a:lstStyle>
          <a:p>
            <a:pPr lvl="0"/>
            <a:r>
              <a:rPr lang="en-US"/>
              <a:t>Click to edit Master text styles</a:t>
            </a:r>
          </a:p>
        </p:txBody>
      </p:sp>
      <p:sp>
        <p:nvSpPr>
          <p:cNvPr id="6" name="Content Placeholder 5"/>
          <p:cNvSpPr>
            <a:spLocks noGrp="1"/>
          </p:cNvSpPr>
          <p:nvPr>
            <p:ph sz="quarter" idx="4"/>
          </p:nvPr>
        </p:nvSpPr>
        <p:spPr>
          <a:xfrm>
            <a:off x="6193743" y="2174175"/>
            <a:ext cx="5388300" cy="3487074"/>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7" name="Rectangle 6"/>
          <p:cNvSpPr/>
          <p:nvPr userDrawn="1"/>
        </p:nvSpPr>
        <p:spPr bwMode="auto">
          <a:xfrm>
            <a:off x="3" y="6019720"/>
            <a:ext cx="7536157" cy="838280"/>
          </a:xfrm>
          <a:prstGeom prst="rect">
            <a:avLst/>
          </a:prstGeom>
          <a:solidFill>
            <a:srgbClr val="1E7FB8"/>
          </a:solidFill>
          <a:ln w="9525" cap="flat" cmpd="sng" algn="ctr">
            <a:noFill/>
            <a:prstDash val="solid"/>
            <a:round/>
            <a:headEnd type="none" w="med" len="med"/>
            <a:tailEnd type="none" w="med" len="med"/>
          </a:ln>
          <a:effectLst/>
        </p:spPr>
        <p:txBody>
          <a:bodyPr vert="horz" wrap="square" lIns="77868" tIns="38934" rIns="77868" bIns="38934" numCol="1" spcCol="0" rtlCol="0" anchor="t" anchorCtr="0" compatLnSpc="1">
            <a:prstTxWarp prst="textNoShape">
              <a:avLst/>
            </a:prstTxWarp>
          </a:bodyPr>
          <a:lstStyle/>
          <a:p>
            <a:pPr marL="0" marR="0" lvl="0" indent="0" algn="l" defTabSz="888264" rtl="1" eaLnBrk="1" fontAlgn="base" latinLnBrk="0" hangingPunct="1">
              <a:lnSpc>
                <a:spcPct val="100000"/>
              </a:lnSpc>
              <a:spcBef>
                <a:spcPct val="0"/>
              </a:spcBef>
              <a:spcAft>
                <a:spcPct val="0"/>
              </a:spcAft>
              <a:buClrTx/>
              <a:buSzTx/>
              <a:buFontTx/>
              <a:buNone/>
              <a:tabLst/>
              <a:defRPr/>
            </a:pPr>
            <a:endParaRPr kumimoji="0" lang="en-GB" sz="3400" b="1" i="0" u="none" strike="noStrike" kern="1200" cap="none" spc="0" normalizeH="0" baseline="0" noProof="0">
              <a:ln>
                <a:noFill/>
              </a:ln>
              <a:solidFill>
                <a:srgbClr val="000066"/>
              </a:solidFill>
              <a:effectLst/>
              <a:uLnTx/>
              <a:uFillTx/>
              <a:latin typeface="Arial"/>
              <a:ea typeface="+mn-ea"/>
              <a:cs typeface="Arial"/>
            </a:endParaRPr>
          </a:p>
        </p:txBody>
      </p:sp>
      <p:sp>
        <p:nvSpPr>
          <p:cNvPr id="9" name="Slide Number Placeholder 3"/>
          <p:cNvSpPr>
            <a:spLocks noGrp="1"/>
          </p:cNvSpPr>
          <p:nvPr>
            <p:ph type="sldNum" sz="quarter" idx="11"/>
          </p:nvPr>
        </p:nvSpPr>
        <p:spPr>
          <a:xfrm>
            <a:off x="234475" y="6165437"/>
            <a:ext cx="547077" cy="365125"/>
          </a:xfrm>
          <a:prstGeom prst="rect">
            <a:avLst/>
          </a:prstGeom>
        </p:spPr>
        <p:txBody>
          <a:bodyPr vert="horz" lIns="91440" tIns="45720" rIns="91440" bIns="45720" rtlCol="0" anchor="ctr"/>
          <a:lstStyle>
            <a:lvl1pPr algn="r">
              <a:defRPr sz="1200">
                <a:solidFill>
                  <a:schemeClr val="bg1"/>
                </a:solidFill>
              </a:defRPr>
            </a:lvl1pPr>
          </a:lstStyle>
          <a:p>
            <a:pPr defTabSz="912788">
              <a:defRPr/>
            </a:pPr>
            <a:fld id="{7698B45C-09C7-497B-9261-07F290CB2D4C}" type="slidenum">
              <a:rPr lang="en-US" smtClean="0">
                <a:solidFill>
                  <a:prstClr val="white"/>
                </a:solidFill>
              </a:rPr>
              <a:pPr defTabSz="912788">
                <a:defRPr/>
              </a:pPr>
              <a:t>‹#›</a:t>
            </a:fld>
            <a:endParaRPr lang="en-US" dirty="0">
              <a:solidFill>
                <a:prstClr val="white"/>
              </a:solidFill>
            </a:endParaRPr>
          </a:p>
        </p:txBody>
      </p:sp>
      <p:pic>
        <p:nvPicPr>
          <p:cNvPr id="10" name="Image3"/>
          <p:cNvPicPr/>
          <p:nvPr userDrawn="1"/>
        </p:nvPicPr>
        <p:blipFill>
          <a:blip r:embed="rId2">
            <a:lum/>
            <a:alphaModFix/>
          </a:blip>
          <a:srcRect/>
          <a:stretch>
            <a:fillRect/>
          </a:stretch>
        </p:blipFill>
        <p:spPr>
          <a:xfrm>
            <a:off x="3" y="6019720"/>
            <a:ext cx="1380664" cy="838280"/>
          </a:xfrm>
          <a:prstGeom prst="rect">
            <a:avLst/>
          </a:prstGeom>
        </p:spPr>
      </p:pic>
    </p:spTree>
    <p:extLst>
      <p:ext uri="{BB962C8B-B14F-4D97-AF65-F5344CB8AC3E}">
        <p14:creationId xmlns:p14="http://schemas.microsoft.com/office/powerpoint/2010/main" val="352582798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413" y="4800456"/>
            <a:ext cx="7315924" cy="567300"/>
          </a:xfrm>
        </p:spPr>
        <p:txBody>
          <a:bodyPr anchor="b"/>
          <a:lstStyle>
            <a:lvl1pPr algn="l">
              <a:defRPr sz="1800" b="1"/>
            </a:lvl1pPr>
          </a:lstStyle>
          <a:p>
            <a:r>
              <a:rPr lang="en-US"/>
              <a:t>Click to edit Master title style</a:t>
            </a:r>
          </a:p>
        </p:txBody>
      </p:sp>
      <p:sp>
        <p:nvSpPr>
          <p:cNvPr id="3" name="Picture Placeholder 2"/>
          <p:cNvSpPr>
            <a:spLocks noGrp="1"/>
          </p:cNvSpPr>
          <p:nvPr>
            <p:ph type="pic" idx="1"/>
          </p:nvPr>
        </p:nvSpPr>
        <p:spPr>
          <a:xfrm>
            <a:off x="2389413" y="613376"/>
            <a:ext cx="7315924" cy="4113648"/>
          </a:xfrm>
        </p:spPr>
        <p:txBody>
          <a:bodyPr/>
          <a:lstStyle>
            <a:lvl1pPr marL="0" indent="0">
              <a:buNone/>
              <a:defRPr sz="2800"/>
            </a:lvl1pPr>
            <a:lvl2pPr marL="388039" indent="0">
              <a:buNone/>
              <a:defRPr sz="2500"/>
            </a:lvl2pPr>
            <a:lvl3pPr marL="776130" indent="0">
              <a:buNone/>
              <a:defRPr sz="2100"/>
            </a:lvl3pPr>
            <a:lvl4pPr marL="1164209" indent="0">
              <a:buNone/>
              <a:defRPr sz="1800"/>
            </a:lvl4pPr>
            <a:lvl5pPr marL="1552277" indent="0">
              <a:buNone/>
              <a:defRPr sz="1800"/>
            </a:lvl5pPr>
            <a:lvl6pPr marL="1940354" indent="0">
              <a:buNone/>
              <a:defRPr sz="1800"/>
            </a:lvl6pPr>
            <a:lvl7pPr marL="2328422" indent="0">
              <a:buNone/>
              <a:defRPr sz="1800"/>
            </a:lvl7pPr>
            <a:lvl8pPr marL="2716488" indent="0">
              <a:buNone/>
              <a:defRPr sz="1800"/>
            </a:lvl8pPr>
            <a:lvl9pPr marL="3104562" indent="0">
              <a:buNone/>
              <a:defRPr sz="1800"/>
            </a:lvl9pPr>
          </a:lstStyle>
          <a:p>
            <a:pPr lvl="0"/>
            <a:endParaRPr lang="en-US" noProof="0"/>
          </a:p>
        </p:txBody>
      </p:sp>
    </p:spTree>
    <p:extLst>
      <p:ext uri="{BB962C8B-B14F-4D97-AF65-F5344CB8AC3E}">
        <p14:creationId xmlns:p14="http://schemas.microsoft.com/office/powerpoint/2010/main" val="419699889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79959500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144000" y="1"/>
            <a:ext cx="3048000" cy="599265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0" y="1"/>
            <a:ext cx="8970243" cy="59926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85072860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2.jp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tiff"/><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7.xml"/><Relationship Id="rId13" Type="http://schemas.openxmlformats.org/officeDocument/2006/relationships/slideLayout" Target="../slideLayouts/slideLayout22.xml"/><Relationship Id="rId18" Type="http://schemas.openxmlformats.org/officeDocument/2006/relationships/image" Target="../media/image5.svg"/><Relationship Id="rId3" Type="http://schemas.openxmlformats.org/officeDocument/2006/relationships/slideLayout" Target="../slideLayouts/slideLayout12.xml"/><Relationship Id="rId7" Type="http://schemas.openxmlformats.org/officeDocument/2006/relationships/slideLayout" Target="../slideLayouts/slideLayout16.xml"/><Relationship Id="rId12" Type="http://schemas.openxmlformats.org/officeDocument/2006/relationships/slideLayout" Target="../slideLayouts/slideLayout21.xml"/><Relationship Id="rId17" Type="http://schemas.openxmlformats.org/officeDocument/2006/relationships/image" Target="../media/image4.png"/><Relationship Id="rId2" Type="http://schemas.openxmlformats.org/officeDocument/2006/relationships/slideLayout" Target="../slideLayouts/slideLayout11.xml"/><Relationship Id="rId16" Type="http://schemas.openxmlformats.org/officeDocument/2006/relationships/image" Target="../media/image3.jpeg"/><Relationship Id="rId1" Type="http://schemas.openxmlformats.org/officeDocument/2006/relationships/slideLayout" Target="../slideLayouts/slideLayout10.xml"/><Relationship Id="rId6" Type="http://schemas.openxmlformats.org/officeDocument/2006/relationships/slideLayout" Target="../slideLayouts/slideLayout15.xml"/><Relationship Id="rId11" Type="http://schemas.openxmlformats.org/officeDocument/2006/relationships/slideLayout" Target="../slideLayouts/slideLayout20.xml"/><Relationship Id="rId5" Type="http://schemas.openxmlformats.org/officeDocument/2006/relationships/slideLayout" Target="../slideLayouts/slideLayout14.xml"/><Relationship Id="rId15" Type="http://schemas.openxmlformats.org/officeDocument/2006/relationships/theme" Target="../theme/theme2.xml"/><Relationship Id="rId10" Type="http://schemas.openxmlformats.org/officeDocument/2006/relationships/slideLayout" Target="../slideLayouts/slideLayout19.xml"/><Relationship Id="rId19" Type="http://schemas.openxmlformats.org/officeDocument/2006/relationships/image" Target="../media/image6.png"/><Relationship Id="rId4" Type="http://schemas.openxmlformats.org/officeDocument/2006/relationships/slideLayout" Target="../slideLayouts/slideLayout13.xml"/><Relationship Id="rId9" Type="http://schemas.openxmlformats.org/officeDocument/2006/relationships/slideLayout" Target="../slideLayouts/slideLayout18.xml"/><Relationship Id="rId14" Type="http://schemas.openxmlformats.org/officeDocument/2006/relationships/slideLayout" Target="../slideLayouts/slideLayout2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3"/>
          <p:cNvSpPr>
            <a:spLocks noGrp="1" noChangeArrowheads="1"/>
          </p:cNvSpPr>
          <p:nvPr>
            <p:ph type="title"/>
          </p:nvPr>
        </p:nvSpPr>
        <p:spPr bwMode="auto">
          <a:xfrm>
            <a:off x="597292" y="0"/>
            <a:ext cx="11011896" cy="1238270"/>
          </a:xfrm>
          <a:prstGeom prst="rect">
            <a:avLst/>
          </a:prstGeom>
          <a:noFill/>
          <a:ln>
            <a:noFill/>
          </a:ln>
          <a:effectLst>
            <a:outerShdw dist="17961" dir="2700000" algn="ctr" rotWithShape="0">
              <a:srgbClr val="96CCEE"/>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0" tIns="0" rIns="0" bIns="0" numCol="1" anchor="ctr" anchorCtr="0" compatLnSpc="1">
            <a:prstTxWarp prst="textNoShape">
              <a:avLst/>
            </a:prstTxWarp>
          </a:bodyPr>
          <a:lstStyle/>
          <a:p>
            <a:pPr lvl="0"/>
            <a:r>
              <a:rPr lang="en-US" altLang="fr-FR" dirty="0"/>
              <a:t>Click to edit Master title style</a:t>
            </a:r>
          </a:p>
        </p:txBody>
      </p:sp>
      <p:sp>
        <p:nvSpPr>
          <p:cNvPr id="1027" name="Rectangle 4"/>
          <p:cNvSpPr>
            <a:spLocks noGrp="1" noChangeArrowheads="1"/>
          </p:cNvSpPr>
          <p:nvPr>
            <p:ph type="body" idx="1"/>
          </p:nvPr>
        </p:nvSpPr>
        <p:spPr bwMode="auto">
          <a:xfrm>
            <a:off x="590053" y="1380816"/>
            <a:ext cx="11055335" cy="4208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p>
            <a:pPr lvl="0"/>
            <a:r>
              <a:rPr lang="en-US" altLang="fr-FR" dirty="0"/>
              <a:t>Click to edit Master text styles</a:t>
            </a:r>
          </a:p>
          <a:p>
            <a:pPr lvl="1"/>
            <a:r>
              <a:rPr lang="en-US" altLang="fr-FR" dirty="0"/>
              <a:t>Second level</a:t>
            </a:r>
          </a:p>
          <a:p>
            <a:pPr lvl="2"/>
            <a:r>
              <a:rPr lang="en-US" altLang="fr-FR" dirty="0"/>
              <a:t>Third level</a:t>
            </a:r>
          </a:p>
          <a:p>
            <a:pPr lvl="3"/>
            <a:r>
              <a:rPr lang="en-US" altLang="fr-FR" dirty="0"/>
              <a:t>Fourth level</a:t>
            </a:r>
          </a:p>
        </p:txBody>
      </p:sp>
      <p:sp>
        <p:nvSpPr>
          <p:cNvPr id="8" name="Rectangle 7"/>
          <p:cNvSpPr/>
          <p:nvPr userDrawn="1"/>
        </p:nvSpPr>
        <p:spPr bwMode="auto">
          <a:xfrm>
            <a:off x="4" y="6165304"/>
            <a:ext cx="7536157" cy="720080"/>
          </a:xfrm>
          <a:prstGeom prst="rect">
            <a:avLst/>
          </a:prstGeom>
          <a:solidFill>
            <a:srgbClr val="1E7FB8"/>
          </a:solidFill>
          <a:ln w="9525" cap="flat" cmpd="sng" algn="ctr">
            <a:noFill/>
            <a:prstDash val="solid"/>
            <a:round/>
            <a:headEnd type="none" w="med" len="med"/>
            <a:tailEnd type="none" w="med" len="med"/>
          </a:ln>
          <a:effectLst/>
        </p:spPr>
        <p:txBody>
          <a:bodyPr vert="horz" wrap="square" lIns="77868" tIns="38934" rIns="77868" bIns="38934" numCol="1" spcCol="0" rtlCol="0" anchor="t" anchorCtr="0" compatLnSpc="1">
            <a:prstTxWarp prst="textNoShape">
              <a:avLst/>
            </a:prstTxWarp>
          </a:bodyPr>
          <a:lstStyle/>
          <a:p>
            <a:pPr marL="0" marR="0" lvl="0" indent="0" algn="l" defTabSz="888264" rtl="1" eaLnBrk="1" fontAlgn="base" latinLnBrk="0" hangingPunct="1">
              <a:lnSpc>
                <a:spcPct val="100000"/>
              </a:lnSpc>
              <a:spcBef>
                <a:spcPct val="0"/>
              </a:spcBef>
              <a:spcAft>
                <a:spcPct val="0"/>
              </a:spcAft>
              <a:buClrTx/>
              <a:buSzTx/>
              <a:buFontTx/>
              <a:buNone/>
              <a:tabLst/>
              <a:defRPr/>
            </a:pPr>
            <a:endParaRPr kumimoji="0" lang="en-GB" sz="3400" b="1" i="0" u="none" strike="noStrike" kern="1200" cap="none" spc="0" normalizeH="0" baseline="0" noProof="0">
              <a:ln>
                <a:noFill/>
              </a:ln>
              <a:solidFill>
                <a:srgbClr val="000066"/>
              </a:solidFill>
              <a:effectLst/>
              <a:uLnTx/>
              <a:uFillTx/>
              <a:latin typeface="Arial"/>
              <a:ea typeface="+mn-ea"/>
              <a:cs typeface="Arial"/>
            </a:endParaRPr>
          </a:p>
        </p:txBody>
      </p:sp>
      <p:sp>
        <p:nvSpPr>
          <p:cNvPr id="11" name="Slide Number Placeholder 3"/>
          <p:cNvSpPr>
            <a:spLocks noGrp="1"/>
          </p:cNvSpPr>
          <p:nvPr>
            <p:ph type="sldNum" sz="quarter" idx="4"/>
          </p:nvPr>
        </p:nvSpPr>
        <p:spPr>
          <a:xfrm>
            <a:off x="239350" y="6414790"/>
            <a:ext cx="547077" cy="365125"/>
          </a:xfrm>
          <a:prstGeom prst="rect">
            <a:avLst/>
          </a:prstGeom>
        </p:spPr>
        <p:txBody>
          <a:bodyPr vert="horz" lIns="91440" tIns="45720" rIns="91440" bIns="45720" rtlCol="0" anchor="ctr"/>
          <a:lstStyle>
            <a:lvl1pPr algn="r">
              <a:defRPr sz="1200">
                <a:solidFill>
                  <a:schemeClr val="bg1"/>
                </a:solidFill>
                <a:latin typeface="Arial Narrow" panose="020B0606020202030204" pitchFamily="34" charset="0"/>
              </a:defRPr>
            </a:lvl1pPr>
          </a:lstStyle>
          <a:p>
            <a:pPr defTabSz="912788">
              <a:defRPr/>
            </a:pPr>
            <a:fld id="{7698B45C-09C7-497B-9261-07F290CB2D4C}" type="slidenum">
              <a:rPr lang="en-US" smtClean="0">
                <a:solidFill>
                  <a:prstClr val="white"/>
                </a:solidFill>
              </a:rPr>
              <a:pPr defTabSz="912788">
                <a:defRPr/>
              </a:pPr>
              <a:t>‹#›</a:t>
            </a:fld>
            <a:endParaRPr lang="en-US" dirty="0">
              <a:solidFill>
                <a:prstClr val="white"/>
              </a:solidFill>
            </a:endParaRPr>
          </a:p>
        </p:txBody>
      </p:sp>
      <p:pic>
        <p:nvPicPr>
          <p:cNvPr id="2" name="Picture 1"/>
          <p:cNvPicPr>
            <a:picLocks noChangeAspect="1"/>
          </p:cNvPicPr>
          <p:nvPr/>
        </p:nvPicPr>
        <p:blipFill rotWithShape="1">
          <a:blip r:embed="rId11" cstate="print">
            <a:extLst>
              <a:ext uri="{28A0092B-C50C-407E-A947-70E740481C1C}">
                <a14:useLocalDpi xmlns:a14="http://schemas.microsoft.com/office/drawing/2010/main" val="0"/>
              </a:ext>
            </a:extLst>
          </a:blip>
          <a:srcRect l="3229" t="46509" r="50834" b="26746"/>
          <a:stretch/>
        </p:blipFill>
        <p:spPr>
          <a:xfrm>
            <a:off x="7536162" y="5949281"/>
            <a:ext cx="4655839" cy="920647"/>
          </a:xfrm>
          <a:prstGeom prst="rect">
            <a:avLst/>
          </a:prstGeom>
        </p:spPr>
      </p:pic>
      <p:sp>
        <p:nvSpPr>
          <p:cNvPr id="9" name="Title 7"/>
          <p:cNvSpPr txBox="1">
            <a:spLocks/>
          </p:cNvSpPr>
          <p:nvPr userDrawn="1"/>
        </p:nvSpPr>
        <p:spPr>
          <a:xfrm>
            <a:off x="606950" y="269029"/>
            <a:ext cx="11077055" cy="838183"/>
          </a:xfrm>
          <a:prstGeom prst="rect">
            <a:avLst/>
          </a:prstGeom>
          <a:solidFill>
            <a:schemeClr val="bg2">
              <a:lumMod val="50000"/>
            </a:schemeClr>
          </a:solidFill>
          <a:ln>
            <a:solidFill>
              <a:schemeClr val="accent3">
                <a:lumMod val="40000"/>
                <a:lumOff val="60000"/>
              </a:schemeClr>
            </a:solidFill>
          </a:ln>
        </p:spPr>
        <p:txBody>
          <a:bodyPr/>
          <a:lstStyle>
            <a:lvl1pPr algn="l" defTabSz="880152" rtl="0" eaLnBrk="0" fontAlgn="base" hangingPunct="0">
              <a:spcBef>
                <a:spcPct val="0"/>
              </a:spcBef>
              <a:spcAft>
                <a:spcPct val="0"/>
              </a:spcAft>
              <a:defRPr sz="2500" b="1">
                <a:solidFill>
                  <a:schemeClr val="tx1"/>
                </a:solidFill>
                <a:latin typeface="Calibri" panose="020F0502020204030204" pitchFamily="34" charset="0"/>
                <a:ea typeface="Calibri" pitchFamily="34" charset="0"/>
                <a:cs typeface="Calibri" panose="020F0502020204030204" pitchFamily="34" charset="0"/>
              </a:defRPr>
            </a:lvl1pPr>
            <a:lvl2pPr algn="l" defTabSz="880152" rtl="0" eaLnBrk="0" fontAlgn="base" hangingPunct="0">
              <a:spcBef>
                <a:spcPct val="0"/>
              </a:spcBef>
              <a:spcAft>
                <a:spcPct val="0"/>
              </a:spcAft>
              <a:defRPr sz="2500" b="1">
                <a:solidFill>
                  <a:srgbClr val="000066"/>
                </a:solidFill>
                <a:latin typeface="Calibri" pitchFamily="34" charset="0"/>
                <a:ea typeface="Calibri" pitchFamily="34" charset="0"/>
                <a:cs typeface="Calibri" pitchFamily="34" charset="0"/>
              </a:defRPr>
            </a:lvl2pPr>
            <a:lvl3pPr algn="l" defTabSz="880152" rtl="0" eaLnBrk="0" fontAlgn="base" hangingPunct="0">
              <a:spcBef>
                <a:spcPct val="0"/>
              </a:spcBef>
              <a:spcAft>
                <a:spcPct val="0"/>
              </a:spcAft>
              <a:defRPr sz="2500" b="1">
                <a:solidFill>
                  <a:srgbClr val="000066"/>
                </a:solidFill>
                <a:latin typeface="Calibri" pitchFamily="34" charset="0"/>
                <a:ea typeface="Calibri" pitchFamily="34" charset="0"/>
                <a:cs typeface="Calibri" pitchFamily="34" charset="0"/>
              </a:defRPr>
            </a:lvl3pPr>
            <a:lvl4pPr algn="l" defTabSz="880152" rtl="0" eaLnBrk="0" fontAlgn="base" hangingPunct="0">
              <a:spcBef>
                <a:spcPct val="0"/>
              </a:spcBef>
              <a:spcAft>
                <a:spcPct val="0"/>
              </a:spcAft>
              <a:defRPr sz="2500" b="1">
                <a:solidFill>
                  <a:srgbClr val="000066"/>
                </a:solidFill>
                <a:latin typeface="Calibri" pitchFamily="34" charset="0"/>
                <a:ea typeface="Calibri" pitchFamily="34" charset="0"/>
                <a:cs typeface="Calibri" pitchFamily="34" charset="0"/>
              </a:defRPr>
            </a:lvl4pPr>
            <a:lvl5pPr algn="l" defTabSz="880152" rtl="0" eaLnBrk="0" fontAlgn="base" hangingPunct="0">
              <a:spcBef>
                <a:spcPct val="0"/>
              </a:spcBef>
              <a:spcAft>
                <a:spcPct val="0"/>
              </a:spcAft>
              <a:defRPr sz="2500" b="1">
                <a:solidFill>
                  <a:srgbClr val="000066"/>
                </a:solidFill>
                <a:latin typeface="Calibri" pitchFamily="34" charset="0"/>
                <a:ea typeface="Calibri" pitchFamily="34" charset="0"/>
                <a:cs typeface="Calibri" pitchFamily="34" charset="0"/>
              </a:defRPr>
            </a:lvl5pPr>
            <a:lvl6pPr marL="388039" algn="ctr" defTabSz="885297" rtl="0" fontAlgn="base">
              <a:spcBef>
                <a:spcPct val="0"/>
              </a:spcBef>
              <a:spcAft>
                <a:spcPct val="0"/>
              </a:spcAft>
              <a:defRPr sz="3500" b="1">
                <a:solidFill>
                  <a:srgbClr val="000066"/>
                </a:solidFill>
                <a:latin typeface="Arial" charset="0"/>
                <a:cs typeface="Arial" charset="0"/>
              </a:defRPr>
            </a:lvl6pPr>
            <a:lvl7pPr marL="776130" algn="ctr" defTabSz="885297" rtl="0" fontAlgn="base">
              <a:spcBef>
                <a:spcPct val="0"/>
              </a:spcBef>
              <a:spcAft>
                <a:spcPct val="0"/>
              </a:spcAft>
              <a:defRPr sz="3500" b="1">
                <a:solidFill>
                  <a:srgbClr val="000066"/>
                </a:solidFill>
                <a:latin typeface="Arial" charset="0"/>
                <a:cs typeface="Arial" charset="0"/>
              </a:defRPr>
            </a:lvl7pPr>
            <a:lvl8pPr marL="1164209" algn="ctr" defTabSz="885297" rtl="0" fontAlgn="base">
              <a:spcBef>
                <a:spcPct val="0"/>
              </a:spcBef>
              <a:spcAft>
                <a:spcPct val="0"/>
              </a:spcAft>
              <a:defRPr sz="3500" b="1">
                <a:solidFill>
                  <a:srgbClr val="000066"/>
                </a:solidFill>
                <a:latin typeface="Arial" charset="0"/>
                <a:cs typeface="Arial" charset="0"/>
              </a:defRPr>
            </a:lvl8pPr>
            <a:lvl9pPr marL="1552277" algn="ctr" defTabSz="885297" rtl="0" fontAlgn="base">
              <a:spcBef>
                <a:spcPct val="0"/>
              </a:spcBef>
              <a:spcAft>
                <a:spcPct val="0"/>
              </a:spcAft>
              <a:defRPr sz="3500" b="1">
                <a:solidFill>
                  <a:srgbClr val="000066"/>
                </a:solidFill>
                <a:latin typeface="Arial" charset="0"/>
                <a:cs typeface="Arial" charset="0"/>
              </a:defRPr>
            </a:lvl9pPr>
          </a:lstStyle>
          <a:p>
            <a:pPr algn="ctr"/>
            <a:endParaRPr lang="en-GB" sz="4000" kern="0" dirty="0">
              <a:latin typeface="+mj-lt"/>
            </a:endParaRPr>
          </a:p>
        </p:txBody>
      </p:sp>
      <p:pic>
        <p:nvPicPr>
          <p:cNvPr id="12" name="Image3"/>
          <p:cNvPicPr/>
          <p:nvPr userDrawn="1"/>
        </p:nvPicPr>
        <p:blipFill>
          <a:blip r:embed="rId12">
            <a:lum/>
            <a:alphaModFix/>
          </a:blip>
          <a:srcRect/>
          <a:stretch>
            <a:fillRect/>
          </a:stretch>
        </p:blipFill>
        <p:spPr>
          <a:xfrm>
            <a:off x="30885" y="6165305"/>
            <a:ext cx="1152128" cy="675926"/>
          </a:xfrm>
          <a:prstGeom prst="rect">
            <a:avLst/>
          </a:prstGeom>
        </p:spPr>
      </p:pic>
    </p:spTree>
    <p:extLst>
      <p:ext uri="{BB962C8B-B14F-4D97-AF65-F5344CB8AC3E}">
        <p14:creationId xmlns:p14="http://schemas.microsoft.com/office/powerpoint/2010/main" val="24759897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Lst>
  <p:hf hdr="0"/>
  <p:txStyles>
    <p:titleStyle>
      <a:lvl1pPr algn="l" defTabSz="880152" rtl="0" eaLnBrk="0" fontAlgn="base" hangingPunct="0">
        <a:spcBef>
          <a:spcPct val="0"/>
        </a:spcBef>
        <a:spcAft>
          <a:spcPct val="0"/>
        </a:spcAft>
        <a:defRPr sz="2500" b="1">
          <a:solidFill>
            <a:schemeClr val="tx1"/>
          </a:solidFill>
          <a:latin typeface="Calibri" panose="020F0502020204030204" pitchFamily="34" charset="0"/>
          <a:ea typeface="Calibri" pitchFamily="34" charset="0"/>
          <a:cs typeface="Calibri" panose="020F0502020204030204" pitchFamily="34" charset="0"/>
        </a:defRPr>
      </a:lvl1pPr>
      <a:lvl2pPr algn="l" defTabSz="880152" rtl="0" eaLnBrk="0" fontAlgn="base" hangingPunct="0">
        <a:spcBef>
          <a:spcPct val="0"/>
        </a:spcBef>
        <a:spcAft>
          <a:spcPct val="0"/>
        </a:spcAft>
        <a:defRPr sz="2500" b="1">
          <a:solidFill>
            <a:srgbClr val="000066"/>
          </a:solidFill>
          <a:latin typeface="Calibri" pitchFamily="34" charset="0"/>
          <a:ea typeface="Calibri" pitchFamily="34" charset="0"/>
          <a:cs typeface="Calibri" pitchFamily="34" charset="0"/>
        </a:defRPr>
      </a:lvl2pPr>
      <a:lvl3pPr algn="l" defTabSz="880152" rtl="0" eaLnBrk="0" fontAlgn="base" hangingPunct="0">
        <a:spcBef>
          <a:spcPct val="0"/>
        </a:spcBef>
        <a:spcAft>
          <a:spcPct val="0"/>
        </a:spcAft>
        <a:defRPr sz="2500" b="1">
          <a:solidFill>
            <a:srgbClr val="000066"/>
          </a:solidFill>
          <a:latin typeface="Calibri" pitchFamily="34" charset="0"/>
          <a:ea typeface="Calibri" pitchFamily="34" charset="0"/>
          <a:cs typeface="Calibri" pitchFamily="34" charset="0"/>
        </a:defRPr>
      </a:lvl3pPr>
      <a:lvl4pPr algn="l" defTabSz="880152" rtl="0" eaLnBrk="0" fontAlgn="base" hangingPunct="0">
        <a:spcBef>
          <a:spcPct val="0"/>
        </a:spcBef>
        <a:spcAft>
          <a:spcPct val="0"/>
        </a:spcAft>
        <a:defRPr sz="2500" b="1">
          <a:solidFill>
            <a:srgbClr val="000066"/>
          </a:solidFill>
          <a:latin typeface="Calibri" pitchFamily="34" charset="0"/>
          <a:ea typeface="Calibri" pitchFamily="34" charset="0"/>
          <a:cs typeface="Calibri" pitchFamily="34" charset="0"/>
        </a:defRPr>
      </a:lvl4pPr>
      <a:lvl5pPr algn="l" defTabSz="880152" rtl="0" eaLnBrk="0" fontAlgn="base" hangingPunct="0">
        <a:spcBef>
          <a:spcPct val="0"/>
        </a:spcBef>
        <a:spcAft>
          <a:spcPct val="0"/>
        </a:spcAft>
        <a:defRPr sz="2500" b="1">
          <a:solidFill>
            <a:srgbClr val="000066"/>
          </a:solidFill>
          <a:latin typeface="Calibri" pitchFamily="34" charset="0"/>
          <a:ea typeface="Calibri" pitchFamily="34" charset="0"/>
          <a:cs typeface="Calibri" pitchFamily="34" charset="0"/>
        </a:defRPr>
      </a:lvl5pPr>
      <a:lvl6pPr marL="388039" algn="ctr" defTabSz="885297" rtl="0" fontAlgn="base">
        <a:spcBef>
          <a:spcPct val="0"/>
        </a:spcBef>
        <a:spcAft>
          <a:spcPct val="0"/>
        </a:spcAft>
        <a:defRPr sz="3500" b="1">
          <a:solidFill>
            <a:srgbClr val="000066"/>
          </a:solidFill>
          <a:latin typeface="Arial" charset="0"/>
          <a:cs typeface="Arial" charset="0"/>
        </a:defRPr>
      </a:lvl6pPr>
      <a:lvl7pPr marL="776130" algn="ctr" defTabSz="885297" rtl="0" fontAlgn="base">
        <a:spcBef>
          <a:spcPct val="0"/>
        </a:spcBef>
        <a:spcAft>
          <a:spcPct val="0"/>
        </a:spcAft>
        <a:defRPr sz="3500" b="1">
          <a:solidFill>
            <a:srgbClr val="000066"/>
          </a:solidFill>
          <a:latin typeface="Arial" charset="0"/>
          <a:cs typeface="Arial" charset="0"/>
        </a:defRPr>
      </a:lvl7pPr>
      <a:lvl8pPr marL="1164209" algn="ctr" defTabSz="885297" rtl="0" fontAlgn="base">
        <a:spcBef>
          <a:spcPct val="0"/>
        </a:spcBef>
        <a:spcAft>
          <a:spcPct val="0"/>
        </a:spcAft>
        <a:defRPr sz="3500" b="1">
          <a:solidFill>
            <a:srgbClr val="000066"/>
          </a:solidFill>
          <a:latin typeface="Arial" charset="0"/>
          <a:cs typeface="Arial" charset="0"/>
        </a:defRPr>
      </a:lvl8pPr>
      <a:lvl9pPr marL="1552277" algn="ctr" defTabSz="885297" rtl="0" fontAlgn="base">
        <a:spcBef>
          <a:spcPct val="0"/>
        </a:spcBef>
        <a:spcAft>
          <a:spcPct val="0"/>
        </a:spcAft>
        <a:defRPr sz="3500" b="1">
          <a:solidFill>
            <a:srgbClr val="000066"/>
          </a:solidFill>
          <a:latin typeface="Arial" charset="0"/>
          <a:cs typeface="Arial" charset="0"/>
        </a:defRPr>
      </a:lvl9pPr>
    </p:titleStyle>
    <p:bodyStyle>
      <a:lvl1pPr marL="324497" indent="-324497" algn="l" defTabSz="880152" rtl="0" eaLnBrk="0" fontAlgn="base" hangingPunct="0">
        <a:spcBef>
          <a:spcPct val="80000"/>
        </a:spcBef>
        <a:spcAft>
          <a:spcPct val="0"/>
        </a:spcAft>
        <a:buClr>
          <a:srgbClr val="1E7FB8"/>
        </a:buClr>
        <a:buFont typeface="Wingdings" pitchFamily="2" charset="2"/>
        <a:buChar char="§"/>
        <a:defRPr sz="2100">
          <a:solidFill>
            <a:schemeClr val="tx1"/>
          </a:solidFill>
          <a:latin typeface="Calibri" panose="020F0502020204030204" pitchFamily="34" charset="0"/>
          <a:ea typeface="Calibri" pitchFamily="34" charset="0"/>
          <a:cs typeface="Calibri" panose="020F0502020204030204" pitchFamily="34" charset="0"/>
        </a:defRPr>
      </a:lvl1pPr>
      <a:lvl2pPr marL="774692" indent="-266344" algn="l" defTabSz="880152" rtl="0" eaLnBrk="0" fontAlgn="base" hangingPunct="0">
        <a:spcBef>
          <a:spcPct val="20000"/>
        </a:spcBef>
        <a:spcAft>
          <a:spcPct val="0"/>
        </a:spcAft>
        <a:buClr>
          <a:srgbClr val="1E7FB8"/>
        </a:buClr>
        <a:buFont typeface="Arial" pitchFamily="34" charset="0"/>
        <a:buChar char="–"/>
        <a:defRPr sz="1800">
          <a:solidFill>
            <a:schemeClr val="tx1"/>
          </a:solidFill>
          <a:latin typeface="Calibri" panose="020F0502020204030204" pitchFamily="34" charset="0"/>
          <a:ea typeface="Calibri" pitchFamily="34" charset="0"/>
          <a:cs typeface="Calibri" panose="020F0502020204030204" pitchFamily="34" charset="0"/>
        </a:defRPr>
      </a:lvl2pPr>
      <a:lvl3pPr marL="1212730" indent="-254174" algn="l" defTabSz="880152" rtl="0" eaLnBrk="0" fontAlgn="base" hangingPunct="0">
        <a:spcBef>
          <a:spcPct val="20000"/>
        </a:spcBef>
        <a:spcAft>
          <a:spcPct val="0"/>
        </a:spcAft>
        <a:buClr>
          <a:srgbClr val="1E7FB8"/>
        </a:buClr>
        <a:buChar char="•"/>
        <a:defRPr>
          <a:solidFill>
            <a:schemeClr val="tx1"/>
          </a:solidFill>
          <a:latin typeface="Calibri" panose="020F0502020204030204" pitchFamily="34" charset="0"/>
          <a:ea typeface="Calibri" pitchFamily="34" charset="0"/>
          <a:cs typeface="Calibri" panose="020F0502020204030204" pitchFamily="34" charset="0"/>
        </a:defRPr>
      </a:lvl3pPr>
      <a:lvl4pPr marL="1607523" indent="-212266" algn="l" defTabSz="880152" rtl="0" eaLnBrk="0" fontAlgn="base" hangingPunct="0">
        <a:spcBef>
          <a:spcPct val="20000"/>
        </a:spcBef>
        <a:spcAft>
          <a:spcPct val="0"/>
        </a:spcAft>
        <a:buClr>
          <a:srgbClr val="1E7FB8"/>
        </a:buClr>
        <a:buChar char="–"/>
        <a:defRPr>
          <a:solidFill>
            <a:schemeClr val="tx1"/>
          </a:solidFill>
          <a:latin typeface="Calibri" panose="020F0502020204030204" pitchFamily="34" charset="0"/>
          <a:ea typeface="Calibri" pitchFamily="34" charset="0"/>
          <a:cs typeface="Calibri" panose="020F0502020204030204" pitchFamily="34" charset="0"/>
        </a:defRPr>
      </a:lvl4pPr>
      <a:lvl5pPr marL="1921176" indent="-132495" algn="r" defTabSz="880152" rtl="1" eaLnBrk="0" fontAlgn="base" hangingPunct="0">
        <a:spcBef>
          <a:spcPct val="20000"/>
        </a:spcBef>
        <a:spcAft>
          <a:spcPct val="0"/>
        </a:spcAft>
        <a:buChar char="»"/>
        <a:defRPr sz="2000">
          <a:solidFill>
            <a:srgbClr val="000066"/>
          </a:solidFill>
          <a:latin typeface="+mn-lt"/>
          <a:cs typeface="+mn-cs"/>
        </a:defRPr>
      </a:lvl5pPr>
      <a:lvl6pPr marL="2313599" indent="-140140" algn="r" defTabSz="885297" rtl="1" fontAlgn="base">
        <a:spcBef>
          <a:spcPct val="20000"/>
        </a:spcBef>
        <a:spcAft>
          <a:spcPct val="0"/>
        </a:spcAft>
        <a:buChar char="»"/>
        <a:defRPr sz="2000">
          <a:solidFill>
            <a:srgbClr val="000066"/>
          </a:solidFill>
          <a:latin typeface="+mn-lt"/>
          <a:cs typeface="+mn-cs"/>
        </a:defRPr>
      </a:lvl6pPr>
      <a:lvl7pPr marL="2701667" indent="-140140" algn="r" defTabSz="885297" rtl="1" fontAlgn="base">
        <a:spcBef>
          <a:spcPct val="20000"/>
        </a:spcBef>
        <a:spcAft>
          <a:spcPct val="0"/>
        </a:spcAft>
        <a:buChar char="»"/>
        <a:defRPr sz="2000">
          <a:solidFill>
            <a:srgbClr val="000066"/>
          </a:solidFill>
          <a:latin typeface="+mn-lt"/>
          <a:cs typeface="+mn-cs"/>
        </a:defRPr>
      </a:lvl7pPr>
      <a:lvl8pPr marL="3089733" indent="-140140" algn="r" defTabSz="885297" rtl="1" fontAlgn="base">
        <a:spcBef>
          <a:spcPct val="20000"/>
        </a:spcBef>
        <a:spcAft>
          <a:spcPct val="0"/>
        </a:spcAft>
        <a:buChar char="»"/>
        <a:defRPr sz="2000">
          <a:solidFill>
            <a:srgbClr val="000066"/>
          </a:solidFill>
          <a:latin typeface="+mn-lt"/>
          <a:cs typeface="+mn-cs"/>
        </a:defRPr>
      </a:lvl8pPr>
      <a:lvl9pPr marL="3477811" indent="-140140" algn="r" defTabSz="885297" rtl="1" fontAlgn="base">
        <a:spcBef>
          <a:spcPct val="20000"/>
        </a:spcBef>
        <a:spcAft>
          <a:spcPct val="0"/>
        </a:spcAft>
        <a:buChar char="»"/>
        <a:defRPr sz="2000">
          <a:solidFill>
            <a:srgbClr val="000066"/>
          </a:solidFill>
          <a:latin typeface="+mn-lt"/>
          <a:cs typeface="+mn-cs"/>
        </a:defRPr>
      </a:lvl9pPr>
    </p:bodyStyle>
    <p:otherStyle>
      <a:defPPr>
        <a:defRPr lang="en-US"/>
      </a:defPPr>
      <a:lvl1pPr marL="0" algn="l" defTabSz="776130" rtl="0" eaLnBrk="1" latinLnBrk="0" hangingPunct="1">
        <a:defRPr sz="1600" kern="1200">
          <a:solidFill>
            <a:schemeClr val="tx1"/>
          </a:solidFill>
          <a:latin typeface="+mn-lt"/>
          <a:ea typeface="+mn-ea"/>
          <a:cs typeface="+mn-cs"/>
        </a:defRPr>
      </a:lvl1pPr>
      <a:lvl2pPr marL="388039" algn="l" defTabSz="776130" rtl="0" eaLnBrk="1" latinLnBrk="0" hangingPunct="1">
        <a:defRPr sz="1600" kern="1200">
          <a:solidFill>
            <a:schemeClr val="tx1"/>
          </a:solidFill>
          <a:latin typeface="+mn-lt"/>
          <a:ea typeface="+mn-ea"/>
          <a:cs typeface="+mn-cs"/>
        </a:defRPr>
      </a:lvl2pPr>
      <a:lvl3pPr marL="776130" algn="l" defTabSz="776130" rtl="0" eaLnBrk="1" latinLnBrk="0" hangingPunct="1">
        <a:defRPr sz="1600" kern="1200">
          <a:solidFill>
            <a:schemeClr val="tx1"/>
          </a:solidFill>
          <a:latin typeface="+mn-lt"/>
          <a:ea typeface="+mn-ea"/>
          <a:cs typeface="+mn-cs"/>
        </a:defRPr>
      </a:lvl3pPr>
      <a:lvl4pPr marL="1164209" algn="l" defTabSz="776130" rtl="0" eaLnBrk="1" latinLnBrk="0" hangingPunct="1">
        <a:defRPr sz="1600" kern="1200">
          <a:solidFill>
            <a:schemeClr val="tx1"/>
          </a:solidFill>
          <a:latin typeface="+mn-lt"/>
          <a:ea typeface="+mn-ea"/>
          <a:cs typeface="+mn-cs"/>
        </a:defRPr>
      </a:lvl4pPr>
      <a:lvl5pPr marL="1552277" algn="l" defTabSz="776130" rtl="0" eaLnBrk="1" latinLnBrk="0" hangingPunct="1">
        <a:defRPr sz="1600" kern="1200">
          <a:solidFill>
            <a:schemeClr val="tx1"/>
          </a:solidFill>
          <a:latin typeface="+mn-lt"/>
          <a:ea typeface="+mn-ea"/>
          <a:cs typeface="+mn-cs"/>
        </a:defRPr>
      </a:lvl5pPr>
      <a:lvl6pPr marL="1940354" algn="l" defTabSz="776130" rtl="0" eaLnBrk="1" latinLnBrk="0" hangingPunct="1">
        <a:defRPr sz="1600" kern="1200">
          <a:solidFill>
            <a:schemeClr val="tx1"/>
          </a:solidFill>
          <a:latin typeface="+mn-lt"/>
          <a:ea typeface="+mn-ea"/>
          <a:cs typeface="+mn-cs"/>
        </a:defRPr>
      </a:lvl6pPr>
      <a:lvl7pPr marL="2328422" algn="l" defTabSz="776130" rtl="0" eaLnBrk="1" latinLnBrk="0" hangingPunct="1">
        <a:defRPr sz="1600" kern="1200">
          <a:solidFill>
            <a:schemeClr val="tx1"/>
          </a:solidFill>
          <a:latin typeface="+mn-lt"/>
          <a:ea typeface="+mn-ea"/>
          <a:cs typeface="+mn-cs"/>
        </a:defRPr>
      </a:lvl7pPr>
      <a:lvl8pPr marL="2716488" algn="l" defTabSz="776130" rtl="0" eaLnBrk="1" latinLnBrk="0" hangingPunct="1">
        <a:defRPr sz="1600" kern="1200">
          <a:solidFill>
            <a:schemeClr val="tx1"/>
          </a:solidFill>
          <a:latin typeface="+mn-lt"/>
          <a:ea typeface="+mn-ea"/>
          <a:cs typeface="+mn-cs"/>
        </a:defRPr>
      </a:lvl8pPr>
      <a:lvl9pPr marL="3104562" algn="l" defTabSz="776130" rtl="0" eaLnBrk="1" latinLnBrk="0" hangingPunct="1">
        <a:defRPr sz="16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6" descr="Text&#10;&#10;Description automatically generated">
            <a:extLst>
              <a:ext uri="{FF2B5EF4-FFF2-40B4-BE49-F238E27FC236}">
                <a16:creationId xmlns:a16="http://schemas.microsoft.com/office/drawing/2014/main" id="{7E7C0F58-DC40-43D2-810E-CDA41A229EDD}"/>
              </a:ext>
            </a:extLst>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5414" y="0"/>
            <a:ext cx="12181172" cy="6858000"/>
          </a:xfrm>
          <a:prstGeom prst="rect">
            <a:avLst/>
          </a:prstGeom>
        </p:spPr>
      </p:pic>
      <p:pic>
        <p:nvPicPr>
          <p:cNvPr id="11" name="Graphic 10">
            <a:extLst>
              <a:ext uri="{FF2B5EF4-FFF2-40B4-BE49-F238E27FC236}">
                <a16:creationId xmlns:a16="http://schemas.microsoft.com/office/drawing/2014/main" id="{37D9FE68-CE90-4050-AE7A-82C347A29615}"/>
              </a:ext>
            </a:extLst>
          </p:cNvPr>
          <p:cNvPicPr>
            <a:picLocks noChangeAspect="1"/>
          </p:cNvPicPr>
          <p:nvPr/>
        </p:nvPicPr>
        <p:blipFill rotWithShape="1">
          <a:blip r:embed="rId17">
            <a:extLst>
              <a:ext uri="{96DAC541-7B7A-43D3-8B79-37D633B846F1}">
                <asvg:svgBlip xmlns:asvg="http://schemas.microsoft.com/office/drawing/2016/SVG/main" r:embed="rId18"/>
              </a:ext>
            </a:extLst>
          </a:blip>
          <a:srcRect l="17692" t="-4417" r="-925" b="9788"/>
          <a:stretch/>
        </p:blipFill>
        <p:spPr>
          <a:xfrm>
            <a:off x="-1" y="1042522"/>
            <a:ext cx="7072314" cy="5815478"/>
          </a:xfrm>
          <a:prstGeom prst="rect">
            <a:avLst/>
          </a:prstGeom>
        </p:spPr>
      </p:pic>
      <p:sp>
        <p:nvSpPr>
          <p:cNvPr id="12" name="Rectangle 11">
            <a:extLst>
              <a:ext uri="{FF2B5EF4-FFF2-40B4-BE49-F238E27FC236}">
                <a16:creationId xmlns:a16="http://schemas.microsoft.com/office/drawing/2014/main" id="{267FBC46-7578-4278-9BA4-D89423E80DA2}"/>
              </a:ext>
            </a:extLst>
          </p:cNvPr>
          <p:cNvSpPr/>
          <p:nvPr/>
        </p:nvSpPr>
        <p:spPr>
          <a:xfrm>
            <a:off x="493985" y="543055"/>
            <a:ext cx="11204027" cy="5903578"/>
          </a:xfrm>
          <a:prstGeom prst="rect">
            <a:avLst/>
          </a:prstGeom>
          <a:solidFill>
            <a:srgbClr val="FFFFFF">
              <a:alpha val="9294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a:extLst>
              <a:ext uri="{FF2B5EF4-FFF2-40B4-BE49-F238E27FC236}">
                <a16:creationId xmlns:a16="http://schemas.microsoft.com/office/drawing/2014/main" id="{4E1AB945-514E-4F6D-AE80-ACD0DC77F729}"/>
              </a:ext>
            </a:extLst>
          </p:cNvPr>
          <p:cNvSpPr/>
          <p:nvPr/>
        </p:nvSpPr>
        <p:spPr>
          <a:xfrm>
            <a:off x="0" y="0"/>
            <a:ext cx="569811"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a:extLst>
              <a:ext uri="{FF2B5EF4-FFF2-40B4-BE49-F238E27FC236}">
                <a16:creationId xmlns:a16="http://schemas.microsoft.com/office/drawing/2014/main" id="{CB2EC4A8-7772-4767-9DAA-F1F9770F37C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07CC80B5-1C59-477A-B746-32799F2EFAD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98EC9A2-BDAA-418E-88A0-12B02E81E37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74BD823-0DE5-43E6-AB41-238CAFDD4A97}" type="datetimeFigureOut">
              <a:rPr lang="en-US" smtClean="0"/>
              <a:pPr/>
              <a:t>5/12/2023</a:t>
            </a:fld>
            <a:endParaRPr lang="en-US"/>
          </a:p>
        </p:txBody>
      </p:sp>
      <p:sp>
        <p:nvSpPr>
          <p:cNvPr id="5" name="Footer Placeholder 4">
            <a:extLst>
              <a:ext uri="{FF2B5EF4-FFF2-40B4-BE49-F238E27FC236}">
                <a16:creationId xmlns:a16="http://schemas.microsoft.com/office/drawing/2014/main" id="{D2B3DB67-73EC-4DA0-923E-D9FA78182D9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EF865DEE-7864-45F3-AC66-A8E39AF05F2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defTabSz="912788">
              <a:defRPr/>
            </a:pPr>
            <a:fld id="{7698B45C-09C7-497B-9261-07F290CB2D4C}" type="slidenum">
              <a:rPr lang="en-US" smtClean="0">
                <a:solidFill>
                  <a:prstClr val="white"/>
                </a:solidFill>
              </a:rPr>
              <a:pPr defTabSz="912788">
                <a:defRPr/>
              </a:pPr>
              <a:t>‹#›</a:t>
            </a:fld>
            <a:endParaRPr lang="en-US" dirty="0">
              <a:solidFill>
                <a:prstClr val="white"/>
              </a:solidFill>
            </a:endParaRPr>
          </a:p>
        </p:txBody>
      </p:sp>
      <p:pic>
        <p:nvPicPr>
          <p:cNvPr id="17" name="Picture 16" descr="Text&#10;&#10;Description automatically generated with medium confidence">
            <a:extLst>
              <a:ext uri="{FF2B5EF4-FFF2-40B4-BE49-F238E27FC236}">
                <a16:creationId xmlns:a16="http://schemas.microsoft.com/office/drawing/2014/main" id="{CA11195C-1387-47A6-984D-765557D9C465}"/>
              </a:ext>
            </a:extLst>
          </p:cNvPr>
          <p:cNvPicPr>
            <a:picLocks noChangeAspect="1"/>
          </p:cNvPicPr>
          <p:nvPr userDrawn="1"/>
        </p:nvPicPr>
        <p:blipFill>
          <a:blip r:embed="rId19" cstate="print">
            <a:extLst>
              <a:ext uri="{28A0092B-C50C-407E-A947-70E740481C1C}">
                <a14:useLocalDpi xmlns:a14="http://schemas.microsoft.com/office/drawing/2010/main" val="0"/>
              </a:ext>
            </a:extLst>
          </a:blip>
          <a:stretch>
            <a:fillRect/>
          </a:stretch>
        </p:blipFill>
        <p:spPr>
          <a:xfrm>
            <a:off x="10659434" y="49423"/>
            <a:ext cx="1038578" cy="426163"/>
          </a:xfrm>
          <a:prstGeom prst="rect">
            <a:avLst/>
          </a:prstGeom>
        </p:spPr>
      </p:pic>
    </p:spTree>
    <p:extLst>
      <p:ext uri="{BB962C8B-B14F-4D97-AF65-F5344CB8AC3E}">
        <p14:creationId xmlns:p14="http://schemas.microsoft.com/office/powerpoint/2010/main" val="3858421424"/>
      </p:ext>
    </p:extLst>
  </p:cSld>
  <p:clrMap bg1="lt1" tx1="dk1" bg2="lt2" tx2="dk2" accent1="accent1" accent2="accent2" accent3="accent3" accent4="accent4" accent5="accent5" accent6="accent6" hlink="hlink" folHlink="folHlink"/>
  <p:sldLayoutIdLst>
    <p:sldLayoutId id="2147483671" r:id="rId1"/>
    <p:sldLayoutId id="2147483672" r:id="rId2"/>
    <p:sldLayoutId id="2147483673" r:id="rId3"/>
    <p:sldLayoutId id="2147483674" r:id="rId4"/>
    <p:sldLayoutId id="2147483675" r:id="rId5"/>
    <p:sldLayoutId id="2147483676" r:id="rId6"/>
    <p:sldLayoutId id="2147483677" r:id="rId7"/>
    <p:sldLayoutId id="2147483678" r:id="rId8"/>
    <p:sldLayoutId id="2147483679" r:id="rId9"/>
    <p:sldLayoutId id="2147483680" r:id="rId10"/>
    <p:sldLayoutId id="2147483681" r:id="rId11"/>
    <p:sldLayoutId id="2147483682" r:id="rId12"/>
    <p:sldLayoutId id="2147483683" r:id="rId13"/>
    <p:sldLayoutId id="2147483684" r:id="rId14"/>
  </p:sldLayoutIdLst>
  <p:hf hdr="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Layout" Target="../slideLayouts/slideLayout21.xml"/><Relationship Id="rId4" Type="http://schemas.openxmlformats.org/officeDocument/2006/relationships/image" Target="../media/image8.png"/></Relationships>
</file>

<file path=ppt/slides/_rels/slide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11.xml"/><Relationship Id="rId4" Type="http://schemas.openxmlformats.org/officeDocument/2006/relationships/image" Target="../media/image13.png"/></Relationships>
</file>

<file path=ppt/slides/_rels/slide1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11.xml"/><Relationship Id="rId4" Type="http://schemas.openxmlformats.org/officeDocument/2006/relationships/image" Target="../media/image16.png"/></Relationships>
</file>

<file path=ppt/slides/_rels/slide1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11.xml"/><Relationship Id="rId4" Type="http://schemas.openxmlformats.org/officeDocument/2006/relationships/image" Target="../media/image19.png"/></Relationships>
</file>

<file path=ppt/slides/_rels/slide1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11.xml"/><Relationship Id="rId4" Type="http://schemas.openxmlformats.org/officeDocument/2006/relationships/image" Target="../media/image22.png"/></Relationships>
</file>

<file path=ppt/slides/_rels/slide1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2.xml"/></Relationships>
</file>

<file path=ppt/slides/_rels/slide1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1.xml"/></Relationships>
</file>

<file path=ppt/slides/_rels/slide1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2.xml"/></Relationships>
</file>

<file path=ppt/slides/_rels/slide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xml"/><Relationship Id="rId1" Type="http://schemas.openxmlformats.org/officeDocument/2006/relationships/slideLayout" Target="../slideLayouts/slideLayout22.xml"/><Relationship Id="rId5" Type="http://schemas.openxmlformats.org/officeDocument/2006/relationships/image" Target="../media/image8.png"/><Relationship Id="rId4" Type="http://schemas.openxmlformats.org/officeDocument/2006/relationships/image" Target="../media/image10.svg"/></Relationships>
</file>

<file path=ppt/slides/_rels/slide2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2.xml"/></Relationships>
</file>

<file path=ppt/slides/_rels/slide21.xml.rels><?xml version="1.0" encoding="UTF-8" standalone="yes"?>
<Relationships xmlns="http://schemas.openxmlformats.org/package/2006/relationships"><Relationship Id="rId3" Type="http://schemas.openxmlformats.org/officeDocument/2006/relationships/diagramLayout" Target="../diagrams/layout2.xml"/><Relationship Id="rId7" Type="http://schemas.openxmlformats.org/officeDocument/2006/relationships/image" Target="../media/image8.png"/><Relationship Id="rId2" Type="http://schemas.openxmlformats.org/officeDocument/2006/relationships/diagramData" Target="../diagrams/data2.xml"/><Relationship Id="rId1" Type="http://schemas.openxmlformats.org/officeDocument/2006/relationships/slideLayout" Target="../slideLayouts/slideLayout2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2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25.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image" Target="../media/image8.png"/><Relationship Id="rId1" Type="http://schemas.openxmlformats.org/officeDocument/2006/relationships/slideLayout" Target="../slideLayouts/slideLayout1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2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8.png"/><Relationship Id="rId7" Type="http://schemas.openxmlformats.org/officeDocument/2006/relationships/diagramColors" Target="../diagrams/colors1.xml"/><Relationship Id="rId2" Type="http://schemas.openxmlformats.org/officeDocument/2006/relationships/notesSlide" Target="../notesSlides/notesSlide2.xml"/><Relationship Id="rId1" Type="http://schemas.openxmlformats.org/officeDocument/2006/relationships/slideLayout" Target="../slideLayouts/slideLayout22.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30.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image" Target="../media/image8.png"/><Relationship Id="rId1" Type="http://schemas.openxmlformats.org/officeDocument/2006/relationships/slideLayout" Target="../slideLayouts/slideLayout12.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3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3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22.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23.png"/></Relationships>
</file>

<file path=ppt/slides/_rels/slide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0A78D10E-D16B-449B-B908-057310C75F56}"/>
              </a:ext>
            </a:extLst>
          </p:cNvPr>
          <p:cNvSpPr/>
          <p:nvPr/>
        </p:nvSpPr>
        <p:spPr>
          <a:xfrm>
            <a:off x="0" y="0"/>
            <a:ext cx="3429000"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Graphic 8">
            <a:extLst>
              <a:ext uri="{FF2B5EF4-FFF2-40B4-BE49-F238E27FC236}">
                <a16:creationId xmlns:a16="http://schemas.microsoft.com/office/drawing/2014/main" id="{CA221911-C5EC-4C4E-807D-C73E922E174B}"/>
              </a:ext>
            </a:extLst>
          </p:cNvPr>
          <p:cNvPicPr>
            <a:picLocks noChangeAspect="1"/>
          </p:cNvPicPr>
          <p:nvPr/>
        </p:nvPicPr>
        <p:blipFill rotWithShape="1">
          <a:blip r:embed="rId2">
            <a:extLst>
              <a:ext uri="{96DAC541-7B7A-43D3-8B79-37D633B846F1}">
                <asvg:svgBlip xmlns:asvg="http://schemas.microsoft.com/office/drawing/2016/SVG/main" r:embed="rId3"/>
              </a:ext>
            </a:extLst>
          </a:blip>
          <a:srcRect l="17142" b="5371"/>
          <a:stretch/>
        </p:blipFill>
        <p:spPr>
          <a:xfrm>
            <a:off x="-1" y="1042522"/>
            <a:ext cx="7040911" cy="5815478"/>
          </a:xfrm>
          <a:prstGeom prst="rect">
            <a:avLst/>
          </a:prstGeom>
        </p:spPr>
      </p:pic>
      <p:sp>
        <p:nvSpPr>
          <p:cNvPr id="10" name="Rectangle 9">
            <a:extLst>
              <a:ext uri="{FF2B5EF4-FFF2-40B4-BE49-F238E27FC236}">
                <a16:creationId xmlns:a16="http://schemas.microsoft.com/office/drawing/2014/main" id="{E323D24B-3630-4706-929A-64E20FDEA3C3}"/>
              </a:ext>
            </a:extLst>
          </p:cNvPr>
          <p:cNvSpPr/>
          <p:nvPr/>
        </p:nvSpPr>
        <p:spPr>
          <a:xfrm>
            <a:off x="3429001" y="2177246"/>
            <a:ext cx="8763000" cy="2095950"/>
          </a:xfrm>
          <a:prstGeom prst="rect">
            <a:avLst/>
          </a:prstGeom>
          <a:solidFill>
            <a:srgbClr val="00B0F0">
              <a:alpha val="63137"/>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Title 2">
            <a:extLst>
              <a:ext uri="{FF2B5EF4-FFF2-40B4-BE49-F238E27FC236}">
                <a16:creationId xmlns:a16="http://schemas.microsoft.com/office/drawing/2014/main" id="{1CC35C35-86B6-4756-914A-EBADAD660EC5}"/>
              </a:ext>
            </a:extLst>
          </p:cNvPr>
          <p:cNvSpPr txBox="1">
            <a:spLocks/>
          </p:cNvSpPr>
          <p:nvPr/>
        </p:nvSpPr>
        <p:spPr>
          <a:xfrm>
            <a:off x="3780576" y="2551198"/>
            <a:ext cx="8059850" cy="1348045"/>
          </a:xfrm>
          <a:prstGeom prst="rect">
            <a:avLst/>
          </a:prstGeom>
        </p:spPr>
        <p:txBody>
          <a:bodyPr vert="horz" lIns="91440" tIns="45720" rIns="91440" bIns="45720" rtlCol="0" anchor="ctr">
            <a:normAutofit fontScale="90000" lnSpcReduction="1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ctr">
              <a:lnSpc>
                <a:spcPct val="80000"/>
              </a:lnSpc>
            </a:pPr>
            <a:r>
              <a:rPr lang="en-US" b="1" dirty="0">
                <a:solidFill>
                  <a:schemeClr val="bg1"/>
                </a:solidFill>
                <a:effectLst>
                  <a:outerShdw blurRad="38100" dist="38100" dir="2700000" algn="tl">
                    <a:srgbClr val="000000">
                      <a:alpha val="43137"/>
                    </a:srgbClr>
                  </a:outerShdw>
                </a:effectLst>
                <a:latin typeface="Tw Cen MT" panose="020B0602020104020603" pitchFamily="34" charset="0"/>
              </a:rPr>
              <a:t>Section 8: Preparedness and Planning</a:t>
            </a:r>
            <a:endParaRPr lang="fr-FR" sz="6000" b="1" dirty="0">
              <a:solidFill>
                <a:schemeClr val="bg1"/>
              </a:solidFill>
              <a:effectLst>
                <a:outerShdw blurRad="38100" dist="38100" dir="2700000" algn="tl">
                  <a:srgbClr val="000000">
                    <a:alpha val="43137"/>
                  </a:srgbClr>
                </a:outerShdw>
              </a:effectLst>
              <a:latin typeface="Tw Cen MT" panose="020B0602020104020603" pitchFamily="34" charset="0"/>
            </a:endParaRPr>
          </a:p>
        </p:txBody>
      </p:sp>
      <p:pic>
        <p:nvPicPr>
          <p:cNvPr id="2" name="Picture 1">
            <a:extLst>
              <a:ext uri="{FF2B5EF4-FFF2-40B4-BE49-F238E27FC236}">
                <a16:creationId xmlns:a16="http://schemas.microsoft.com/office/drawing/2014/main" id="{AE54B0D8-44EB-FB64-E0ED-8C8B55F7CCB5}"/>
              </a:ext>
            </a:extLst>
          </p:cNvPr>
          <p:cNvPicPr>
            <a:picLocks noChangeAspect="1"/>
          </p:cNvPicPr>
          <p:nvPr/>
        </p:nvPicPr>
        <p:blipFill>
          <a:blip r:embed="rId4"/>
          <a:stretch>
            <a:fillRect/>
          </a:stretch>
        </p:blipFill>
        <p:spPr>
          <a:xfrm>
            <a:off x="9058384" y="0"/>
            <a:ext cx="3133616" cy="1450974"/>
          </a:xfrm>
          <a:prstGeom prst="rect">
            <a:avLst/>
          </a:prstGeom>
        </p:spPr>
      </p:pic>
    </p:spTree>
    <p:extLst>
      <p:ext uri="{BB962C8B-B14F-4D97-AF65-F5344CB8AC3E}">
        <p14:creationId xmlns:p14="http://schemas.microsoft.com/office/powerpoint/2010/main" val="79159247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239547BB-3431-2E19-C146-270CDF0D3174}"/>
              </a:ext>
            </a:extLst>
          </p:cNvPr>
          <p:cNvSpPr>
            <a:spLocks noGrp="1"/>
          </p:cNvSpPr>
          <p:nvPr>
            <p:ph type="dt" sz="half" idx="10"/>
          </p:nvPr>
        </p:nvSpPr>
        <p:spPr/>
        <p:txBody>
          <a:bodyPr/>
          <a:lstStyle/>
          <a:p>
            <a:fld id="{A5085822-DEBB-4B52-BC80-8272319F7F82}" type="datetime1">
              <a:rPr lang="en-US" smtClean="0"/>
              <a:t>5/12/2023</a:t>
            </a:fld>
            <a:endParaRPr lang="en-US"/>
          </a:p>
        </p:txBody>
      </p:sp>
      <p:sp>
        <p:nvSpPr>
          <p:cNvPr id="5" name="Footer Placeholder 4">
            <a:extLst>
              <a:ext uri="{FF2B5EF4-FFF2-40B4-BE49-F238E27FC236}">
                <a16:creationId xmlns:a16="http://schemas.microsoft.com/office/drawing/2014/main" id="{D85DAF88-751F-B4C6-B7AE-F82DD9A13CC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AD3B0F7-DD4E-53FB-B85A-D5F0C65DD65E}"/>
              </a:ext>
            </a:extLst>
          </p:cNvPr>
          <p:cNvSpPr>
            <a:spLocks noGrp="1"/>
          </p:cNvSpPr>
          <p:nvPr>
            <p:ph type="sldNum" sz="quarter" idx="12"/>
          </p:nvPr>
        </p:nvSpPr>
        <p:spPr/>
        <p:txBody>
          <a:bodyPr/>
          <a:lstStyle/>
          <a:p>
            <a:pPr defTabSz="912788">
              <a:defRPr/>
            </a:pPr>
            <a:fld id="{7698B45C-09C7-497B-9261-07F290CB2D4C}" type="slidenum">
              <a:rPr lang="en-US" smtClean="0">
                <a:solidFill>
                  <a:prstClr val="white"/>
                </a:solidFill>
              </a:rPr>
              <a:pPr defTabSz="912788">
                <a:defRPr/>
              </a:pPr>
              <a:t>10</a:t>
            </a:fld>
            <a:endParaRPr lang="en-US" dirty="0">
              <a:solidFill>
                <a:prstClr val="white"/>
              </a:solidFill>
            </a:endParaRPr>
          </a:p>
        </p:txBody>
      </p:sp>
      <p:pic>
        <p:nvPicPr>
          <p:cNvPr id="7" name="Picture 6">
            <a:extLst>
              <a:ext uri="{FF2B5EF4-FFF2-40B4-BE49-F238E27FC236}">
                <a16:creationId xmlns:a16="http://schemas.microsoft.com/office/drawing/2014/main" id="{D1D0A2C1-A579-43C2-32BF-8D09459588E7}"/>
              </a:ext>
            </a:extLst>
          </p:cNvPr>
          <p:cNvPicPr>
            <a:picLocks noChangeAspect="1"/>
          </p:cNvPicPr>
          <p:nvPr/>
        </p:nvPicPr>
        <p:blipFill>
          <a:blip r:embed="rId2"/>
          <a:stretch>
            <a:fillRect/>
          </a:stretch>
        </p:blipFill>
        <p:spPr>
          <a:xfrm>
            <a:off x="10430664" y="0"/>
            <a:ext cx="1267349" cy="586827"/>
          </a:xfrm>
          <a:prstGeom prst="rect">
            <a:avLst/>
          </a:prstGeom>
        </p:spPr>
      </p:pic>
      <p:sp>
        <p:nvSpPr>
          <p:cNvPr id="8" name="Title 1">
            <a:extLst>
              <a:ext uri="{FF2B5EF4-FFF2-40B4-BE49-F238E27FC236}">
                <a16:creationId xmlns:a16="http://schemas.microsoft.com/office/drawing/2014/main" id="{FF5AA8AF-A7E9-4B54-A952-7A06CE2BA827}"/>
              </a:ext>
            </a:extLst>
          </p:cNvPr>
          <p:cNvSpPr txBox="1">
            <a:spLocks/>
          </p:cNvSpPr>
          <p:nvPr/>
        </p:nvSpPr>
        <p:spPr>
          <a:xfrm>
            <a:off x="0" y="40926"/>
            <a:ext cx="10430664" cy="504974"/>
          </a:xfrm>
          <a:prstGeom prst="rect">
            <a:avLst/>
          </a:prstGeom>
          <a:solidFill>
            <a:schemeClr val="accent2"/>
          </a:solidFill>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3200" b="1" dirty="0">
                <a:solidFill>
                  <a:schemeClr val="bg1"/>
                </a:solidFill>
                <a:latin typeface="Tw Cen MT" panose="020B0602020104020603" pitchFamily="34" charset="0"/>
              </a:rPr>
              <a:t>Preparedness and planning</a:t>
            </a:r>
          </a:p>
        </p:txBody>
      </p:sp>
      <p:graphicFrame>
        <p:nvGraphicFramePr>
          <p:cNvPr id="2" name="Table 2">
            <a:extLst>
              <a:ext uri="{FF2B5EF4-FFF2-40B4-BE49-F238E27FC236}">
                <a16:creationId xmlns:a16="http://schemas.microsoft.com/office/drawing/2014/main" id="{C9EACFAF-A36D-4953-AD7C-7C3E74A91A98}"/>
              </a:ext>
            </a:extLst>
          </p:cNvPr>
          <p:cNvGraphicFramePr>
            <a:graphicFrameLocks noGrp="1"/>
          </p:cNvGraphicFramePr>
          <p:nvPr/>
        </p:nvGraphicFramePr>
        <p:xfrm>
          <a:off x="406481" y="545900"/>
          <a:ext cx="11379038" cy="6560700"/>
        </p:xfrm>
        <a:graphic>
          <a:graphicData uri="http://schemas.openxmlformats.org/drawingml/2006/table">
            <a:tbl>
              <a:tblPr firstRow="1" bandRow="1">
                <a:tableStyleId>{5C22544A-7EE6-4342-B048-85BDC9FD1C3A}</a:tableStyleId>
              </a:tblPr>
              <a:tblGrid>
                <a:gridCol w="3464396">
                  <a:extLst>
                    <a:ext uri="{9D8B030D-6E8A-4147-A177-3AD203B41FA5}">
                      <a16:colId xmlns:a16="http://schemas.microsoft.com/office/drawing/2014/main" val="1503380306"/>
                    </a:ext>
                  </a:extLst>
                </a:gridCol>
                <a:gridCol w="2995045">
                  <a:extLst>
                    <a:ext uri="{9D8B030D-6E8A-4147-A177-3AD203B41FA5}">
                      <a16:colId xmlns:a16="http://schemas.microsoft.com/office/drawing/2014/main" val="3835191208"/>
                    </a:ext>
                  </a:extLst>
                </a:gridCol>
                <a:gridCol w="2658269">
                  <a:extLst>
                    <a:ext uri="{9D8B030D-6E8A-4147-A177-3AD203B41FA5}">
                      <a16:colId xmlns:a16="http://schemas.microsoft.com/office/drawing/2014/main" val="2323333317"/>
                    </a:ext>
                  </a:extLst>
                </a:gridCol>
                <a:gridCol w="2261328">
                  <a:extLst>
                    <a:ext uri="{9D8B030D-6E8A-4147-A177-3AD203B41FA5}">
                      <a16:colId xmlns:a16="http://schemas.microsoft.com/office/drawing/2014/main" val="1523315741"/>
                    </a:ext>
                  </a:extLst>
                </a:gridCol>
              </a:tblGrid>
              <a:tr h="350223">
                <a:tc>
                  <a:txBody>
                    <a:bodyPr/>
                    <a:lstStyle/>
                    <a:p>
                      <a:r>
                        <a:rPr lang="en-US" dirty="0"/>
                        <a:t>Immediate Activities</a:t>
                      </a:r>
                    </a:p>
                  </a:txBody>
                  <a:tcPr/>
                </a:tc>
                <a:tc>
                  <a:txBody>
                    <a:bodyPr/>
                    <a:lstStyle/>
                    <a:p>
                      <a:r>
                        <a:rPr lang="en-US" dirty="0"/>
                        <a:t>By Whom</a:t>
                      </a:r>
                    </a:p>
                  </a:txBody>
                  <a:tcPr/>
                </a:tc>
                <a:tc>
                  <a:txBody>
                    <a:bodyPr/>
                    <a:lstStyle/>
                    <a:p>
                      <a:r>
                        <a:rPr lang="en-US" dirty="0"/>
                        <a:t>Current capacity/stock</a:t>
                      </a:r>
                    </a:p>
                  </a:txBody>
                  <a:tcPr/>
                </a:tc>
                <a:tc>
                  <a:txBody>
                    <a:bodyPr/>
                    <a:lstStyle/>
                    <a:p>
                      <a:r>
                        <a:rPr lang="en-US" dirty="0"/>
                        <a:t>Need/Gap</a:t>
                      </a:r>
                    </a:p>
                  </a:txBody>
                  <a:tcPr/>
                </a:tc>
                <a:extLst>
                  <a:ext uri="{0D108BD9-81ED-4DB2-BD59-A6C34878D82A}">
                    <a16:rowId xmlns:a16="http://schemas.microsoft.com/office/drawing/2014/main" val="2180580049"/>
                  </a:ext>
                </a:extLst>
              </a:tr>
              <a:tr h="1138223">
                <a:tc>
                  <a:txBody>
                    <a:bodyPr/>
                    <a:lstStyle/>
                    <a:p>
                      <a:r>
                        <a:rPr lang="en-US" dirty="0"/>
                        <a:t> Integrated response and activation of emergency mode</a:t>
                      </a:r>
                    </a:p>
                  </a:txBody>
                  <a:tcPr/>
                </a:tc>
                <a:tc>
                  <a:txBody>
                    <a:bodyPr/>
                    <a:lstStyle/>
                    <a:p>
                      <a:r>
                        <a:rPr lang="en-US" dirty="0"/>
                        <a:t>WHO in coordination with OHPs in </a:t>
                      </a:r>
                      <a:r>
                        <a:rPr lang="en-US" dirty="0" err="1"/>
                        <a:t>Sagaing</a:t>
                      </a:r>
                      <a:r>
                        <a:rPr lang="en-US" dirty="0"/>
                        <a:t>/Chin/Magway</a:t>
                      </a:r>
                    </a:p>
                  </a:txBody>
                  <a:tcPr/>
                </a:tc>
                <a:tc>
                  <a:txBody>
                    <a:bodyPr/>
                    <a:lstStyle/>
                    <a:p>
                      <a:r>
                        <a:rPr lang="en-US" dirty="0"/>
                        <a:t>Sub-national HCC in-place/regular monthly meeting, Ad hoc cooperation service</a:t>
                      </a:r>
                    </a:p>
                  </a:txBody>
                  <a:tcPr/>
                </a:tc>
                <a:tc>
                  <a:txBody>
                    <a:bodyPr/>
                    <a:lstStyle/>
                    <a:p>
                      <a:r>
                        <a:rPr lang="en-US" dirty="0"/>
                        <a:t>Communication gap and </a:t>
                      </a:r>
                      <a:r>
                        <a:rPr lang="en-US" dirty="0" err="1"/>
                        <a:t>challanges</a:t>
                      </a:r>
                      <a:endParaRPr lang="en-US" dirty="0"/>
                    </a:p>
                  </a:txBody>
                  <a:tcPr/>
                </a:tc>
                <a:extLst>
                  <a:ext uri="{0D108BD9-81ED-4DB2-BD59-A6C34878D82A}">
                    <a16:rowId xmlns:a16="http://schemas.microsoft.com/office/drawing/2014/main" val="3759213989"/>
                  </a:ext>
                </a:extLst>
              </a:tr>
              <a:tr h="1138223">
                <a:tc>
                  <a:txBody>
                    <a:bodyPr/>
                    <a:lstStyle/>
                    <a:p>
                      <a:r>
                        <a:rPr lang="en-US" dirty="0"/>
                        <a:t>Timely information sharing/communication for comprehensive collaboration</a:t>
                      </a:r>
                    </a:p>
                  </a:txBody>
                  <a:tcPr/>
                </a:tc>
                <a:tc>
                  <a:txBody>
                    <a:bodyPr/>
                    <a:lstStyle/>
                    <a:p>
                      <a:r>
                        <a:rPr lang="en-US" dirty="0"/>
                        <a:t>WHO (monitor river water situation and share in the group)</a:t>
                      </a:r>
                    </a:p>
                  </a:txBody>
                  <a:tcPr/>
                </a:tc>
                <a:tc>
                  <a:txBody>
                    <a:bodyPr/>
                    <a:lstStyle/>
                    <a:p>
                      <a:endParaRPr lang="en-US" dirty="0"/>
                    </a:p>
                  </a:txBody>
                  <a:tcPr/>
                </a:tc>
                <a:tc>
                  <a:txBody>
                    <a:bodyPr/>
                    <a:lstStyle/>
                    <a:p>
                      <a:r>
                        <a:rPr lang="en-US" dirty="0"/>
                        <a:t>The communication gap  and the low profile mode of partner</a:t>
                      </a:r>
                    </a:p>
                  </a:txBody>
                  <a:tcPr/>
                </a:tc>
                <a:extLst>
                  <a:ext uri="{0D108BD9-81ED-4DB2-BD59-A6C34878D82A}">
                    <a16:rowId xmlns:a16="http://schemas.microsoft.com/office/drawing/2014/main" val="2135049490"/>
                  </a:ext>
                </a:extLst>
              </a:tr>
              <a:tr h="708540">
                <a:tc>
                  <a:txBody>
                    <a:bodyPr/>
                    <a:lstStyle/>
                    <a:p>
                      <a:r>
                        <a:rPr lang="en-US" dirty="0"/>
                        <a:t>Joint/health needs assessment</a:t>
                      </a:r>
                    </a:p>
                  </a:txBody>
                  <a:tcPr/>
                </a:tc>
                <a:tc>
                  <a:txBody>
                    <a:bodyPr/>
                    <a:lstStyle/>
                    <a:p>
                      <a:r>
                        <a:rPr lang="en-US" dirty="0"/>
                        <a:t>OHPs in respective townships</a:t>
                      </a:r>
                    </a:p>
                  </a:txBody>
                  <a:tcPr/>
                </a:tc>
                <a:tc>
                  <a:txBody>
                    <a:bodyPr/>
                    <a:lstStyle/>
                    <a:p>
                      <a:r>
                        <a:rPr lang="en-US" dirty="0"/>
                        <a:t>Planned RNA training for OHP</a:t>
                      </a:r>
                    </a:p>
                  </a:txBody>
                  <a:tcPr/>
                </a:tc>
                <a:tc>
                  <a:txBody>
                    <a:bodyPr/>
                    <a:lstStyle/>
                    <a:p>
                      <a:endParaRPr lang="en-US" dirty="0"/>
                    </a:p>
                  </a:txBody>
                  <a:tcPr/>
                </a:tc>
                <a:extLst>
                  <a:ext uri="{0D108BD9-81ED-4DB2-BD59-A6C34878D82A}">
                    <a16:rowId xmlns:a16="http://schemas.microsoft.com/office/drawing/2014/main" val="2204995152"/>
                  </a:ext>
                </a:extLst>
              </a:tr>
              <a:tr h="2976891">
                <a:tc>
                  <a:txBody>
                    <a:bodyPr/>
                    <a:lstStyle/>
                    <a:p>
                      <a:r>
                        <a:rPr lang="en-US" dirty="0"/>
                        <a:t>Activation of mobile/static clinics, life saving emergency referrals, focusing on  malaria, TB and HIV by cooperation services  among the partners with cluster approach and ensuring the available of stocks and access to health services by clients </a:t>
                      </a:r>
                    </a:p>
                  </a:txBody>
                  <a:tcPr/>
                </a:tc>
                <a:tc>
                  <a:txBody>
                    <a:bodyPr/>
                    <a:lstStyle/>
                    <a:p>
                      <a:r>
                        <a:rPr lang="en-US" dirty="0"/>
                        <a:t>Partners  capable of conducting mobile  clinic . And current partners who are implementing the TB/HIV/Malaria activities. Potential mobilization of mobile team (RRT) and setting up mobile clinics if safety and security is granted and cooperation with non-health sector Rescue Team</a:t>
                      </a:r>
                    </a:p>
                  </a:txBody>
                  <a:tcPr/>
                </a:tc>
                <a:tc>
                  <a:txBody>
                    <a:bodyPr/>
                    <a:lstStyle/>
                    <a:p>
                      <a:r>
                        <a:rPr lang="en-US" dirty="0"/>
                        <a:t>Current partners have suspended their mobile clinic activities due to safety and security. Some are conducting in low profile mode</a:t>
                      </a:r>
                    </a:p>
                  </a:txBody>
                  <a:tcPr/>
                </a:tc>
                <a:tc>
                  <a:txBody>
                    <a:bodyPr/>
                    <a:lstStyle/>
                    <a:p>
                      <a:r>
                        <a:rPr lang="en-US" dirty="0"/>
                        <a:t> IEHK basic modules and 5 cholera community Kits need to be prepositioned at Mandalay). Need to ensure stock flow and logistic arrangement to reach the field level for real-time response</a:t>
                      </a:r>
                    </a:p>
                    <a:p>
                      <a:endParaRPr lang="en-US" dirty="0"/>
                    </a:p>
                  </a:txBody>
                  <a:tcPr/>
                </a:tc>
                <a:extLst>
                  <a:ext uri="{0D108BD9-81ED-4DB2-BD59-A6C34878D82A}">
                    <a16:rowId xmlns:a16="http://schemas.microsoft.com/office/drawing/2014/main" val="557896274"/>
                  </a:ext>
                </a:extLst>
              </a:tr>
            </a:tbl>
          </a:graphicData>
        </a:graphic>
      </p:graphicFrame>
    </p:spTree>
    <p:extLst>
      <p:ext uri="{BB962C8B-B14F-4D97-AF65-F5344CB8AC3E}">
        <p14:creationId xmlns:p14="http://schemas.microsoft.com/office/powerpoint/2010/main" val="134713557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239547BB-3431-2E19-C146-270CDF0D3174}"/>
              </a:ext>
            </a:extLst>
          </p:cNvPr>
          <p:cNvSpPr>
            <a:spLocks noGrp="1"/>
          </p:cNvSpPr>
          <p:nvPr>
            <p:ph type="dt" sz="half" idx="10"/>
          </p:nvPr>
        </p:nvSpPr>
        <p:spPr/>
        <p:txBody>
          <a:bodyPr/>
          <a:lstStyle/>
          <a:p>
            <a:fld id="{A5085822-DEBB-4B52-BC80-8272319F7F82}" type="datetime1">
              <a:rPr lang="en-US" smtClean="0"/>
              <a:t>5/12/2023</a:t>
            </a:fld>
            <a:endParaRPr lang="en-US"/>
          </a:p>
        </p:txBody>
      </p:sp>
      <p:sp>
        <p:nvSpPr>
          <p:cNvPr id="5" name="Footer Placeholder 4">
            <a:extLst>
              <a:ext uri="{FF2B5EF4-FFF2-40B4-BE49-F238E27FC236}">
                <a16:creationId xmlns:a16="http://schemas.microsoft.com/office/drawing/2014/main" id="{D85DAF88-751F-B4C6-B7AE-F82DD9A13CC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AD3B0F7-DD4E-53FB-B85A-D5F0C65DD65E}"/>
              </a:ext>
            </a:extLst>
          </p:cNvPr>
          <p:cNvSpPr>
            <a:spLocks noGrp="1"/>
          </p:cNvSpPr>
          <p:nvPr>
            <p:ph type="sldNum" sz="quarter" idx="12"/>
          </p:nvPr>
        </p:nvSpPr>
        <p:spPr/>
        <p:txBody>
          <a:bodyPr/>
          <a:lstStyle/>
          <a:p>
            <a:pPr defTabSz="912788">
              <a:defRPr/>
            </a:pPr>
            <a:fld id="{7698B45C-09C7-497B-9261-07F290CB2D4C}" type="slidenum">
              <a:rPr lang="en-US" smtClean="0">
                <a:solidFill>
                  <a:prstClr val="white"/>
                </a:solidFill>
              </a:rPr>
              <a:pPr defTabSz="912788">
                <a:defRPr/>
              </a:pPr>
              <a:t>11</a:t>
            </a:fld>
            <a:endParaRPr lang="en-US" dirty="0">
              <a:solidFill>
                <a:prstClr val="white"/>
              </a:solidFill>
            </a:endParaRPr>
          </a:p>
        </p:txBody>
      </p:sp>
      <p:pic>
        <p:nvPicPr>
          <p:cNvPr id="7" name="Picture 6">
            <a:extLst>
              <a:ext uri="{FF2B5EF4-FFF2-40B4-BE49-F238E27FC236}">
                <a16:creationId xmlns:a16="http://schemas.microsoft.com/office/drawing/2014/main" id="{D1D0A2C1-A579-43C2-32BF-8D09459588E7}"/>
              </a:ext>
            </a:extLst>
          </p:cNvPr>
          <p:cNvPicPr>
            <a:picLocks noChangeAspect="1"/>
          </p:cNvPicPr>
          <p:nvPr/>
        </p:nvPicPr>
        <p:blipFill>
          <a:blip r:embed="rId2"/>
          <a:stretch>
            <a:fillRect/>
          </a:stretch>
        </p:blipFill>
        <p:spPr>
          <a:xfrm>
            <a:off x="10430664" y="0"/>
            <a:ext cx="1267349" cy="586827"/>
          </a:xfrm>
          <a:prstGeom prst="rect">
            <a:avLst/>
          </a:prstGeom>
        </p:spPr>
      </p:pic>
      <p:sp>
        <p:nvSpPr>
          <p:cNvPr id="8" name="Title 1">
            <a:extLst>
              <a:ext uri="{FF2B5EF4-FFF2-40B4-BE49-F238E27FC236}">
                <a16:creationId xmlns:a16="http://schemas.microsoft.com/office/drawing/2014/main" id="{FF5AA8AF-A7E9-4B54-A952-7A06CE2BA827}"/>
              </a:ext>
            </a:extLst>
          </p:cNvPr>
          <p:cNvSpPr txBox="1">
            <a:spLocks/>
          </p:cNvSpPr>
          <p:nvPr/>
        </p:nvSpPr>
        <p:spPr>
          <a:xfrm>
            <a:off x="333585" y="540748"/>
            <a:ext cx="10859814" cy="504974"/>
          </a:xfrm>
          <a:prstGeom prst="rect">
            <a:avLst/>
          </a:prstGeom>
          <a:solidFill>
            <a:schemeClr val="accent2"/>
          </a:solidFill>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3200" b="1" dirty="0">
                <a:solidFill>
                  <a:schemeClr val="bg1"/>
                </a:solidFill>
                <a:latin typeface="Tw Cen MT" panose="020B0602020104020603" pitchFamily="34" charset="0"/>
              </a:rPr>
              <a:t>Preparedness and planning ….continued</a:t>
            </a:r>
          </a:p>
        </p:txBody>
      </p:sp>
      <p:graphicFrame>
        <p:nvGraphicFramePr>
          <p:cNvPr id="2" name="Table 2">
            <a:extLst>
              <a:ext uri="{FF2B5EF4-FFF2-40B4-BE49-F238E27FC236}">
                <a16:creationId xmlns:a16="http://schemas.microsoft.com/office/drawing/2014/main" id="{C9EACFAF-A36D-4953-AD7C-7C3E74A91A98}"/>
              </a:ext>
            </a:extLst>
          </p:cNvPr>
          <p:cNvGraphicFramePr>
            <a:graphicFrameLocks noGrp="1"/>
          </p:cNvGraphicFramePr>
          <p:nvPr/>
        </p:nvGraphicFramePr>
        <p:xfrm>
          <a:off x="407368" y="1045722"/>
          <a:ext cx="11370847" cy="4524394"/>
        </p:xfrm>
        <a:graphic>
          <a:graphicData uri="http://schemas.openxmlformats.org/drawingml/2006/table">
            <a:tbl>
              <a:tblPr firstRow="1" bandRow="1">
                <a:tableStyleId>{5C22544A-7EE6-4342-B048-85BDC9FD1C3A}</a:tableStyleId>
              </a:tblPr>
              <a:tblGrid>
                <a:gridCol w="3392571">
                  <a:extLst>
                    <a:ext uri="{9D8B030D-6E8A-4147-A177-3AD203B41FA5}">
                      <a16:colId xmlns:a16="http://schemas.microsoft.com/office/drawing/2014/main" val="1503380306"/>
                    </a:ext>
                  </a:extLst>
                </a:gridCol>
                <a:gridCol w="2736304">
                  <a:extLst>
                    <a:ext uri="{9D8B030D-6E8A-4147-A177-3AD203B41FA5}">
                      <a16:colId xmlns:a16="http://schemas.microsoft.com/office/drawing/2014/main" val="3835191208"/>
                    </a:ext>
                  </a:extLst>
                </a:gridCol>
                <a:gridCol w="2808312">
                  <a:extLst>
                    <a:ext uri="{9D8B030D-6E8A-4147-A177-3AD203B41FA5}">
                      <a16:colId xmlns:a16="http://schemas.microsoft.com/office/drawing/2014/main" val="2323333317"/>
                    </a:ext>
                  </a:extLst>
                </a:gridCol>
                <a:gridCol w="2433660">
                  <a:extLst>
                    <a:ext uri="{9D8B030D-6E8A-4147-A177-3AD203B41FA5}">
                      <a16:colId xmlns:a16="http://schemas.microsoft.com/office/drawing/2014/main" val="1523315741"/>
                    </a:ext>
                  </a:extLst>
                </a:gridCol>
              </a:tblGrid>
              <a:tr h="359194">
                <a:tc>
                  <a:txBody>
                    <a:bodyPr/>
                    <a:lstStyle/>
                    <a:p>
                      <a:r>
                        <a:rPr lang="en-US" dirty="0"/>
                        <a:t>Immediate Activities</a:t>
                      </a:r>
                    </a:p>
                  </a:txBody>
                  <a:tcPr/>
                </a:tc>
                <a:tc>
                  <a:txBody>
                    <a:bodyPr/>
                    <a:lstStyle/>
                    <a:p>
                      <a:r>
                        <a:rPr lang="en-US" dirty="0"/>
                        <a:t>By Whom</a:t>
                      </a:r>
                    </a:p>
                  </a:txBody>
                  <a:tcPr/>
                </a:tc>
                <a:tc>
                  <a:txBody>
                    <a:bodyPr/>
                    <a:lstStyle/>
                    <a:p>
                      <a:r>
                        <a:rPr lang="en-US" dirty="0"/>
                        <a:t>Current capacity/stock</a:t>
                      </a:r>
                    </a:p>
                  </a:txBody>
                  <a:tcPr/>
                </a:tc>
                <a:tc>
                  <a:txBody>
                    <a:bodyPr/>
                    <a:lstStyle/>
                    <a:p>
                      <a:r>
                        <a:rPr lang="en-US" dirty="0"/>
                        <a:t>Need/Gap</a:t>
                      </a:r>
                    </a:p>
                  </a:txBody>
                  <a:tcPr/>
                </a:tc>
                <a:extLst>
                  <a:ext uri="{0D108BD9-81ED-4DB2-BD59-A6C34878D82A}">
                    <a16:rowId xmlns:a16="http://schemas.microsoft.com/office/drawing/2014/main" val="2180580049"/>
                  </a:ext>
                </a:extLst>
              </a:tr>
              <a:tr h="116737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Coordination/Collaboration with other clusters/sectors/working groups and development partners</a:t>
                      </a:r>
                    </a:p>
                    <a:p>
                      <a:endParaRPr lang="en-US" dirty="0"/>
                    </a:p>
                  </a:txBody>
                  <a:tcPr/>
                </a:tc>
                <a:tc>
                  <a:txBody>
                    <a:bodyPr/>
                    <a:lstStyle/>
                    <a:p>
                      <a:r>
                        <a:rPr lang="en-US" dirty="0"/>
                        <a:t>WHO in coordination with focal persons from health partners in each area</a:t>
                      </a:r>
                    </a:p>
                    <a:p>
                      <a:endParaRPr lang="en-US"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err="1"/>
                        <a:t>ICCG,cluster</a:t>
                      </a:r>
                      <a:r>
                        <a:rPr lang="en-US" dirty="0"/>
                        <a:t>/sector/working group meeting</a:t>
                      </a:r>
                    </a:p>
                    <a:p>
                      <a:endParaRPr lang="en-US" dirty="0"/>
                    </a:p>
                  </a:txBody>
                  <a:tcPr/>
                </a:tc>
                <a:tc>
                  <a:txBody>
                    <a:bodyPr/>
                    <a:lstStyle/>
                    <a:p>
                      <a:endParaRPr lang="en-US" dirty="0"/>
                    </a:p>
                  </a:txBody>
                  <a:tcPr/>
                </a:tc>
                <a:extLst>
                  <a:ext uri="{0D108BD9-81ED-4DB2-BD59-A6C34878D82A}">
                    <a16:rowId xmlns:a16="http://schemas.microsoft.com/office/drawing/2014/main" val="3759213989"/>
                  </a:ext>
                </a:extLst>
              </a:tr>
              <a:tr h="897984">
                <a:tc>
                  <a:txBody>
                    <a:bodyPr/>
                    <a:lstStyle/>
                    <a:p>
                      <a:r>
                        <a:rPr lang="en-US" dirty="0"/>
                        <a:t>Information  sharing regarding with AWD</a:t>
                      </a:r>
                    </a:p>
                  </a:txBody>
                  <a:tcPr/>
                </a:tc>
                <a:tc>
                  <a:txBody>
                    <a:bodyPr/>
                    <a:lstStyle/>
                    <a:p>
                      <a:r>
                        <a:rPr lang="en-US" dirty="0"/>
                        <a:t>WASH cluster/IPs</a:t>
                      </a:r>
                    </a:p>
                  </a:txBody>
                  <a:tcPr/>
                </a:tc>
                <a:tc>
                  <a:txBody>
                    <a:bodyPr/>
                    <a:lstStyle/>
                    <a:p>
                      <a:r>
                        <a:rPr lang="en-US" dirty="0"/>
                        <a:t>Prepositioning of  ORS and some commodities</a:t>
                      </a:r>
                    </a:p>
                  </a:txBody>
                  <a:tcPr/>
                </a:tc>
                <a:tc>
                  <a:txBody>
                    <a:bodyPr/>
                    <a:lstStyle/>
                    <a:p>
                      <a:endParaRPr lang="en-US"/>
                    </a:p>
                  </a:txBody>
                  <a:tcPr/>
                </a:tc>
                <a:extLst>
                  <a:ext uri="{0D108BD9-81ED-4DB2-BD59-A6C34878D82A}">
                    <a16:rowId xmlns:a16="http://schemas.microsoft.com/office/drawing/2014/main" val="2135049490"/>
                  </a:ext>
                </a:extLst>
              </a:tr>
              <a:tr h="346446">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extLst>
                  <a:ext uri="{0D108BD9-81ED-4DB2-BD59-A6C34878D82A}">
                    <a16:rowId xmlns:a16="http://schemas.microsoft.com/office/drawing/2014/main" val="2204995152"/>
                  </a:ext>
                </a:extLst>
              </a:tr>
              <a:tr h="1706170">
                <a:tc>
                  <a:txBody>
                    <a:bodyPr/>
                    <a:lstStyle/>
                    <a:p>
                      <a:r>
                        <a:rPr lang="en-US" dirty="0"/>
                        <a:t>Environmental sanitation, health education (Water/food/vector borne communicable diseases, heat stroke, respiratory diseases, etc.), RCCE, vector control</a:t>
                      </a:r>
                    </a:p>
                  </a:txBody>
                  <a:tcPr/>
                </a:tc>
                <a:tc>
                  <a:txBody>
                    <a:bodyPr/>
                    <a:lstStyle/>
                    <a:p>
                      <a:r>
                        <a:rPr lang="en-US" dirty="0"/>
                        <a:t>Health and WASH cluster, Nutrition Cluster</a:t>
                      </a:r>
                    </a:p>
                  </a:txBody>
                  <a:tcPr/>
                </a:tc>
                <a:tc>
                  <a:txBody>
                    <a:bodyPr/>
                    <a:lstStyle/>
                    <a:p>
                      <a:r>
                        <a:rPr lang="en-US" dirty="0"/>
                        <a:t>CHW, focal persons from WASH cluster and nutrition cluster and current malaria implementing partners </a:t>
                      </a:r>
                    </a:p>
                  </a:txBody>
                  <a:tcPr/>
                </a:tc>
                <a:tc>
                  <a:txBody>
                    <a:bodyPr/>
                    <a:lstStyle/>
                    <a:p>
                      <a:r>
                        <a:rPr lang="en-US" dirty="0"/>
                        <a:t>Communication challenge</a:t>
                      </a:r>
                    </a:p>
                  </a:txBody>
                  <a:tcPr/>
                </a:tc>
                <a:extLst>
                  <a:ext uri="{0D108BD9-81ED-4DB2-BD59-A6C34878D82A}">
                    <a16:rowId xmlns:a16="http://schemas.microsoft.com/office/drawing/2014/main" val="557896274"/>
                  </a:ext>
                </a:extLst>
              </a:tr>
            </a:tbl>
          </a:graphicData>
        </a:graphic>
      </p:graphicFrame>
    </p:spTree>
    <p:extLst>
      <p:ext uri="{BB962C8B-B14F-4D97-AF65-F5344CB8AC3E}">
        <p14:creationId xmlns:p14="http://schemas.microsoft.com/office/powerpoint/2010/main" val="337663608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F19213D6-021D-4078-91D2-09493592FA05}"/>
              </a:ext>
            </a:extLst>
          </p:cNvPr>
          <p:cNvSpPr>
            <a:spLocks noGrp="1"/>
          </p:cNvSpPr>
          <p:nvPr>
            <p:ph type="title"/>
          </p:nvPr>
        </p:nvSpPr>
        <p:spPr>
          <a:xfrm>
            <a:off x="623392" y="1"/>
            <a:ext cx="9881030" cy="493014"/>
          </a:xfrm>
        </p:spPr>
        <p:txBody>
          <a:bodyPr>
            <a:normAutofit fontScale="90000"/>
          </a:bodyPr>
          <a:lstStyle/>
          <a:p>
            <a:r>
              <a:rPr lang="en-US" dirty="0"/>
              <a:t>Lesson Learned/ Relevant Background</a:t>
            </a:r>
          </a:p>
        </p:txBody>
      </p:sp>
      <p:sp>
        <p:nvSpPr>
          <p:cNvPr id="8" name="Content Placeholder 7">
            <a:extLst>
              <a:ext uri="{FF2B5EF4-FFF2-40B4-BE49-F238E27FC236}">
                <a16:creationId xmlns:a16="http://schemas.microsoft.com/office/drawing/2014/main" id="{28B127C0-3BC3-454D-BA5B-F9E49CCE793A}"/>
              </a:ext>
            </a:extLst>
          </p:cNvPr>
          <p:cNvSpPr>
            <a:spLocks noGrp="1"/>
          </p:cNvSpPr>
          <p:nvPr>
            <p:ph idx="1"/>
          </p:nvPr>
        </p:nvSpPr>
        <p:spPr>
          <a:xfrm>
            <a:off x="623392" y="620688"/>
            <a:ext cx="10730408" cy="5556275"/>
          </a:xfrm>
        </p:spPr>
        <p:txBody>
          <a:bodyPr/>
          <a:lstStyle/>
          <a:p>
            <a:r>
              <a:rPr lang="en-US" dirty="0"/>
              <a:t>Conflict/ Explosive Agents</a:t>
            </a:r>
          </a:p>
        </p:txBody>
      </p:sp>
      <p:sp>
        <p:nvSpPr>
          <p:cNvPr id="4" name="Date Placeholder 3">
            <a:extLst>
              <a:ext uri="{FF2B5EF4-FFF2-40B4-BE49-F238E27FC236}">
                <a16:creationId xmlns:a16="http://schemas.microsoft.com/office/drawing/2014/main" id="{FC5738DF-49AB-424B-B0DA-454C7F409E75}"/>
              </a:ext>
            </a:extLst>
          </p:cNvPr>
          <p:cNvSpPr>
            <a:spLocks noGrp="1"/>
          </p:cNvSpPr>
          <p:nvPr>
            <p:ph type="dt" sz="half" idx="10"/>
          </p:nvPr>
        </p:nvSpPr>
        <p:spPr/>
        <p:txBody>
          <a:bodyPr/>
          <a:lstStyle/>
          <a:p>
            <a:fld id="{FFE5C177-0237-4C44-A7B9-5E30E381B699}" type="datetime1">
              <a:rPr lang="en-US" smtClean="0"/>
              <a:t>5/12/2023</a:t>
            </a:fld>
            <a:endParaRPr lang="en-US"/>
          </a:p>
        </p:txBody>
      </p:sp>
      <p:sp>
        <p:nvSpPr>
          <p:cNvPr id="5" name="Footer Placeholder 4">
            <a:extLst>
              <a:ext uri="{FF2B5EF4-FFF2-40B4-BE49-F238E27FC236}">
                <a16:creationId xmlns:a16="http://schemas.microsoft.com/office/drawing/2014/main" id="{DADA78FF-FA00-48CA-9B2E-BC5EF23385B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89F1C7A-9FEF-4929-B549-9924B9BB97FC}"/>
              </a:ext>
            </a:extLst>
          </p:cNvPr>
          <p:cNvSpPr>
            <a:spLocks noGrp="1"/>
          </p:cNvSpPr>
          <p:nvPr>
            <p:ph type="sldNum" sz="quarter" idx="12"/>
          </p:nvPr>
        </p:nvSpPr>
        <p:spPr/>
        <p:txBody>
          <a:bodyPr/>
          <a:lstStyle/>
          <a:p>
            <a:pPr defTabSz="912788">
              <a:defRPr/>
            </a:pPr>
            <a:fld id="{7698B45C-09C7-497B-9261-07F290CB2D4C}" type="slidenum">
              <a:rPr lang="en-US" smtClean="0">
                <a:solidFill>
                  <a:prstClr val="white"/>
                </a:solidFill>
              </a:rPr>
              <a:pPr defTabSz="912788">
                <a:defRPr/>
              </a:pPr>
              <a:t>12</a:t>
            </a:fld>
            <a:endParaRPr lang="en-US" dirty="0">
              <a:solidFill>
                <a:prstClr val="white"/>
              </a:solidFill>
            </a:endParaRPr>
          </a:p>
        </p:txBody>
      </p:sp>
      <p:pic>
        <p:nvPicPr>
          <p:cNvPr id="10" name="Picture 9">
            <a:extLst>
              <a:ext uri="{FF2B5EF4-FFF2-40B4-BE49-F238E27FC236}">
                <a16:creationId xmlns:a16="http://schemas.microsoft.com/office/drawing/2014/main" id="{92A1183D-A188-482E-8263-AB967CBD7901}"/>
              </a:ext>
            </a:extLst>
          </p:cNvPr>
          <p:cNvPicPr>
            <a:picLocks noChangeAspect="1"/>
          </p:cNvPicPr>
          <p:nvPr/>
        </p:nvPicPr>
        <p:blipFill>
          <a:blip r:embed="rId2"/>
          <a:stretch>
            <a:fillRect/>
          </a:stretch>
        </p:blipFill>
        <p:spPr>
          <a:xfrm>
            <a:off x="799525" y="1221654"/>
            <a:ext cx="3024336" cy="4311092"/>
          </a:xfrm>
          <a:prstGeom prst="rect">
            <a:avLst/>
          </a:prstGeom>
        </p:spPr>
      </p:pic>
      <p:pic>
        <p:nvPicPr>
          <p:cNvPr id="14" name="Picture 13">
            <a:extLst>
              <a:ext uri="{FF2B5EF4-FFF2-40B4-BE49-F238E27FC236}">
                <a16:creationId xmlns:a16="http://schemas.microsoft.com/office/drawing/2014/main" id="{C0C4A55B-5D44-4CBF-9979-32711F18C888}"/>
              </a:ext>
            </a:extLst>
          </p:cNvPr>
          <p:cNvPicPr>
            <a:picLocks noChangeAspect="1"/>
          </p:cNvPicPr>
          <p:nvPr/>
        </p:nvPicPr>
        <p:blipFill>
          <a:blip r:embed="rId3"/>
          <a:stretch>
            <a:fillRect/>
          </a:stretch>
        </p:blipFill>
        <p:spPr>
          <a:xfrm>
            <a:off x="7744161" y="1111274"/>
            <a:ext cx="3648314" cy="4568973"/>
          </a:xfrm>
          <a:prstGeom prst="rect">
            <a:avLst/>
          </a:prstGeom>
        </p:spPr>
      </p:pic>
      <p:pic>
        <p:nvPicPr>
          <p:cNvPr id="16" name="Picture 15">
            <a:extLst>
              <a:ext uri="{FF2B5EF4-FFF2-40B4-BE49-F238E27FC236}">
                <a16:creationId xmlns:a16="http://schemas.microsoft.com/office/drawing/2014/main" id="{29F53252-9184-4A69-B0DF-890ACD867DFA}"/>
              </a:ext>
            </a:extLst>
          </p:cNvPr>
          <p:cNvPicPr>
            <a:picLocks noChangeAspect="1"/>
          </p:cNvPicPr>
          <p:nvPr/>
        </p:nvPicPr>
        <p:blipFill>
          <a:blip r:embed="rId4"/>
          <a:stretch>
            <a:fillRect/>
          </a:stretch>
        </p:blipFill>
        <p:spPr>
          <a:xfrm>
            <a:off x="4083000" y="1111274"/>
            <a:ext cx="3545135" cy="4421472"/>
          </a:xfrm>
          <a:prstGeom prst="rect">
            <a:avLst/>
          </a:prstGeom>
        </p:spPr>
      </p:pic>
      <p:sp>
        <p:nvSpPr>
          <p:cNvPr id="17" name="Rectangle 16">
            <a:extLst>
              <a:ext uri="{FF2B5EF4-FFF2-40B4-BE49-F238E27FC236}">
                <a16:creationId xmlns:a16="http://schemas.microsoft.com/office/drawing/2014/main" id="{F79A8A30-4931-4ED2-85EB-7508C4EC49F0}"/>
              </a:ext>
            </a:extLst>
          </p:cNvPr>
          <p:cNvSpPr/>
          <p:nvPr/>
        </p:nvSpPr>
        <p:spPr>
          <a:xfrm>
            <a:off x="1343472" y="5733256"/>
            <a:ext cx="1872208" cy="44370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Armed Actors</a:t>
            </a:r>
          </a:p>
        </p:txBody>
      </p:sp>
      <p:sp>
        <p:nvSpPr>
          <p:cNvPr id="19" name="Rectangle 18">
            <a:extLst>
              <a:ext uri="{FF2B5EF4-FFF2-40B4-BE49-F238E27FC236}">
                <a16:creationId xmlns:a16="http://schemas.microsoft.com/office/drawing/2014/main" id="{FDF90904-9A4B-4006-AD98-587FB66D6D4C}"/>
              </a:ext>
            </a:extLst>
          </p:cNvPr>
          <p:cNvSpPr/>
          <p:nvPr/>
        </p:nvSpPr>
        <p:spPr>
          <a:xfrm>
            <a:off x="4846063" y="5709727"/>
            <a:ext cx="1872208" cy="44370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Conflicts (2021-2023)</a:t>
            </a:r>
          </a:p>
        </p:txBody>
      </p:sp>
      <p:sp>
        <p:nvSpPr>
          <p:cNvPr id="20" name="Rectangle 19">
            <a:extLst>
              <a:ext uri="{FF2B5EF4-FFF2-40B4-BE49-F238E27FC236}">
                <a16:creationId xmlns:a16="http://schemas.microsoft.com/office/drawing/2014/main" id="{AB656F8C-B90E-4A86-AFCA-A2C50D0644D5}"/>
              </a:ext>
            </a:extLst>
          </p:cNvPr>
          <p:cNvSpPr/>
          <p:nvPr/>
        </p:nvSpPr>
        <p:spPr>
          <a:xfrm>
            <a:off x="8632214" y="5637780"/>
            <a:ext cx="1872208" cy="44370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Landmines (2022)</a:t>
            </a:r>
          </a:p>
        </p:txBody>
      </p:sp>
      <p:sp>
        <p:nvSpPr>
          <p:cNvPr id="21" name="Oval 20">
            <a:extLst>
              <a:ext uri="{FF2B5EF4-FFF2-40B4-BE49-F238E27FC236}">
                <a16:creationId xmlns:a16="http://schemas.microsoft.com/office/drawing/2014/main" id="{45E8FCE8-EA32-4DB7-B60D-51FEC035F960}"/>
              </a:ext>
            </a:extLst>
          </p:cNvPr>
          <p:cNvSpPr/>
          <p:nvPr/>
        </p:nvSpPr>
        <p:spPr>
          <a:xfrm>
            <a:off x="523459" y="989730"/>
            <a:ext cx="1828125" cy="3447381"/>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22859162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F8851C-22E7-4347-B1F4-B017CA42833D}"/>
              </a:ext>
            </a:extLst>
          </p:cNvPr>
          <p:cNvSpPr>
            <a:spLocks noGrp="1"/>
          </p:cNvSpPr>
          <p:nvPr>
            <p:ph type="title"/>
          </p:nvPr>
        </p:nvSpPr>
        <p:spPr>
          <a:xfrm>
            <a:off x="695400" y="137442"/>
            <a:ext cx="10515600" cy="543595"/>
          </a:xfrm>
        </p:spPr>
        <p:txBody>
          <a:bodyPr>
            <a:normAutofit fontScale="90000"/>
          </a:bodyPr>
          <a:lstStyle/>
          <a:p>
            <a:r>
              <a:rPr lang="en-US" dirty="0"/>
              <a:t>Lesson Learned/Relevant Background cont’d</a:t>
            </a:r>
          </a:p>
        </p:txBody>
      </p:sp>
      <p:pic>
        <p:nvPicPr>
          <p:cNvPr id="8" name="Content Placeholder 7" descr="A picture containing text, map, atlas, diagram&#10;&#10;Description automatically generated">
            <a:extLst>
              <a:ext uri="{FF2B5EF4-FFF2-40B4-BE49-F238E27FC236}">
                <a16:creationId xmlns:a16="http://schemas.microsoft.com/office/drawing/2014/main" id="{834D2DF6-A253-49E6-8D1C-076FE0B085CB}"/>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70180" y="548680"/>
            <a:ext cx="3627012" cy="5124450"/>
          </a:xfrm>
        </p:spPr>
      </p:pic>
      <p:sp>
        <p:nvSpPr>
          <p:cNvPr id="4" name="Date Placeholder 3">
            <a:extLst>
              <a:ext uri="{FF2B5EF4-FFF2-40B4-BE49-F238E27FC236}">
                <a16:creationId xmlns:a16="http://schemas.microsoft.com/office/drawing/2014/main" id="{BDFDFE1D-5590-452D-A2A4-70454D265744}"/>
              </a:ext>
            </a:extLst>
          </p:cNvPr>
          <p:cNvSpPr>
            <a:spLocks noGrp="1"/>
          </p:cNvSpPr>
          <p:nvPr>
            <p:ph type="dt" sz="half" idx="10"/>
          </p:nvPr>
        </p:nvSpPr>
        <p:spPr/>
        <p:txBody>
          <a:bodyPr/>
          <a:lstStyle/>
          <a:p>
            <a:fld id="{5DB64B0B-247B-4CC0-B318-465EE8AD7B2E}" type="datetime1">
              <a:rPr lang="en-US" smtClean="0"/>
              <a:t>5/12/2023</a:t>
            </a:fld>
            <a:endParaRPr lang="en-US"/>
          </a:p>
        </p:txBody>
      </p:sp>
      <p:sp>
        <p:nvSpPr>
          <p:cNvPr id="5" name="Footer Placeholder 4">
            <a:extLst>
              <a:ext uri="{FF2B5EF4-FFF2-40B4-BE49-F238E27FC236}">
                <a16:creationId xmlns:a16="http://schemas.microsoft.com/office/drawing/2014/main" id="{72422395-C2E9-44C8-83FD-8CB8330FDF3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0EB1D10-81C3-4F43-8D3A-CBFF1D1FB81F}"/>
              </a:ext>
            </a:extLst>
          </p:cNvPr>
          <p:cNvSpPr>
            <a:spLocks noGrp="1"/>
          </p:cNvSpPr>
          <p:nvPr>
            <p:ph type="sldNum" sz="quarter" idx="12"/>
          </p:nvPr>
        </p:nvSpPr>
        <p:spPr/>
        <p:txBody>
          <a:bodyPr/>
          <a:lstStyle/>
          <a:p>
            <a:pPr defTabSz="912788">
              <a:defRPr/>
            </a:pPr>
            <a:fld id="{7698B45C-09C7-497B-9261-07F290CB2D4C}" type="slidenum">
              <a:rPr lang="en-US" smtClean="0">
                <a:solidFill>
                  <a:prstClr val="white"/>
                </a:solidFill>
              </a:rPr>
              <a:pPr defTabSz="912788">
                <a:defRPr/>
              </a:pPr>
              <a:t>13</a:t>
            </a:fld>
            <a:endParaRPr lang="en-US" dirty="0">
              <a:solidFill>
                <a:prstClr val="white"/>
              </a:solidFill>
            </a:endParaRPr>
          </a:p>
        </p:txBody>
      </p:sp>
      <p:pic>
        <p:nvPicPr>
          <p:cNvPr id="10" name="Picture 9">
            <a:extLst>
              <a:ext uri="{FF2B5EF4-FFF2-40B4-BE49-F238E27FC236}">
                <a16:creationId xmlns:a16="http://schemas.microsoft.com/office/drawing/2014/main" id="{E5202D79-4DA4-4D8E-B9CF-057C9C5BDB9D}"/>
              </a:ext>
            </a:extLst>
          </p:cNvPr>
          <p:cNvPicPr>
            <a:picLocks noChangeAspect="1"/>
          </p:cNvPicPr>
          <p:nvPr/>
        </p:nvPicPr>
        <p:blipFill>
          <a:blip r:embed="rId3"/>
          <a:stretch>
            <a:fillRect/>
          </a:stretch>
        </p:blipFill>
        <p:spPr>
          <a:xfrm>
            <a:off x="4405028" y="788577"/>
            <a:ext cx="3096344" cy="4032448"/>
          </a:xfrm>
          <a:prstGeom prst="rect">
            <a:avLst/>
          </a:prstGeom>
        </p:spPr>
      </p:pic>
      <p:pic>
        <p:nvPicPr>
          <p:cNvPr id="12" name="Picture 11">
            <a:extLst>
              <a:ext uri="{FF2B5EF4-FFF2-40B4-BE49-F238E27FC236}">
                <a16:creationId xmlns:a16="http://schemas.microsoft.com/office/drawing/2014/main" id="{59BF18F4-6F47-44A2-9C7A-AD52E5526AEA}"/>
              </a:ext>
            </a:extLst>
          </p:cNvPr>
          <p:cNvPicPr>
            <a:picLocks noChangeAspect="1"/>
          </p:cNvPicPr>
          <p:nvPr/>
        </p:nvPicPr>
        <p:blipFill>
          <a:blip r:embed="rId4"/>
          <a:stretch>
            <a:fillRect/>
          </a:stretch>
        </p:blipFill>
        <p:spPr>
          <a:xfrm>
            <a:off x="7756847" y="788577"/>
            <a:ext cx="3695700" cy="4838700"/>
          </a:xfrm>
          <a:prstGeom prst="rect">
            <a:avLst/>
          </a:prstGeom>
        </p:spPr>
      </p:pic>
      <p:sp>
        <p:nvSpPr>
          <p:cNvPr id="13" name="Rectangle 12">
            <a:extLst>
              <a:ext uri="{FF2B5EF4-FFF2-40B4-BE49-F238E27FC236}">
                <a16:creationId xmlns:a16="http://schemas.microsoft.com/office/drawing/2014/main" id="{8A9922A5-205B-444B-8ADE-5F0D169BBAE3}"/>
              </a:ext>
            </a:extLst>
          </p:cNvPr>
          <p:cNvSpPr/>
          <p:nvPr/>
        </p:nvSpPr>
        <p:spPr>
          <a:xfrm>
            <a:off x="1199456" y="5673130"/>
            <a:ext cx="2160240" cy="54359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2015 </a:t>
            </a:r>
            <a:r>
              <a:rPr lang="en-US" dirty="0" err="1"/>
              <a:t>Kalay</a:t>
            </a:r>
            <a:r>
              <a:rPr lang="en-US" dirty="0"/>
              <a:t> Flood</a:t>
            </a:r>
          </a:p>
        </p:txBody>
      </p:sp>
      <p:sp>
        <p:nvSpPr>
          <p:cNvPr id="15" name="Rectangle 14">
            <a:extLst>
              <a:ext uri="{FF2B5EF4-FFF2-40B4-BE49-F238E27FC236}">
                <a16:creationId xmlns:a16="http://schemas.microsoft.com/office/drawing/2014/main" id="{A5DD2A6C-0959-4D0C-B95E-C3D40795E0B2}"/>
              </a:ext>
            </a:extLst>
          </p:cNvPr>
          <p:cNvSpPr/>
          <p:nvPr/>
        </p:nvSpPr>
        <p:spPr>
          <a:xfrm>
            <a:off x="4873080" y="4656767"/>
            <a:ext cx="2160240" cy="54359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2015 Hakha Landslide</a:t>
            </a:r>
          </a:p>
        </p:txBody>
      </p:sp>
      <p:sp>
        <p:nvSpPr>
          <p:cNvPr id="16" name="Rectangle 15">
            <a:extLst>
              <a:ext uri="{FF2B5EF4-FFF2-40B4-BE49-F238E27FC236}">
                <a16:creationId xmlns:a16="http://schemas.microsoft.com/office/drawing/2014/main" id="{08A5153A-7D26-42A4-9A61-AD620C504678}"/>
              </a:ext>
            </a:extLst>
          </p:cNvPr>
          <p:cNvSpPr/>
          <p:nvPr/>
        </p:nvSpPr>
        <p:spPr>
          <a:xfrm>
            <a:off x="8902080" y="5797625"/>
            <a:ext cx="2160240" cy="54359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2012 </a:t>
            </a:r>
            <a:r>
              <a:rPr lang="en-US" dirty="0" err="1"/>
              <a:t>Thabeikkyin</a:t>
            </a:r>
            <a:r>
              <a:rPr lang="en-US" dirty="0"/>
              <a:t> Earthquake</a:t>
            </a:r>
          </a:p>
        </p:txBody>
      </p:sp>
    </p:spTree>
    <p:extLst>
      <p:ext uri="{BB962C8B-B14F-4D97-AF65-F5344CB8AC3E}">
        <p14:creationId xmlns:p14="http://schemas.microsoft.com/office/powerpoint/2010/main" val="394480016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D71F09-A508-438E-9F5E-E071BDB6E3FD}"/>
              </a:ext>
            </a:extLst>
          </p:cNvPr>
          <p:cNvSpPr>
            <a:spLocks noGrp="1"/>
          </p:cNvSpPr>
          <p:nvPr>
            <p:ph type="title"/>
          </p:nvPr>
        </p:nvSpPr>
        <p:spPr>
          <a:xfrm>
            <a:off x="623392" y="32965"/>
            <a:ext cx="10515600" cy="648072"/>
          </a:xfrm>
        </p:spPr>
        <p:txBody>
          <a:bodyPr>
            <a:normAutofit fontScale="90000"/>
          </a:bodyPr>
          <a:lstStyle/>
          <a:p>
            <a:r>
              <a:rPr lang="en-US" dirty="0"/>
              <a:t>Lesson Learned/Relevant Background</a:t>
            </a:r>
          </a:p>
        </p:txBody>
      </p:sp>
      <p:pic>
        <p:nvPicPr>
          <p:cNvPr id="8" name="Content Placeholder 7">
            <a:extLst>
              <a:ext uri="{FF2B5EF4-FFF2-40B4-BE49-F238E27FC236}">
                <a16:creationId xmlns:a16="http://schemas.microsoft.com/office/drawing/2014/main" id="{5958BB45-E406-4211-8E37-85868759872F}"/>
              </a:ext>
            </a:extLst>
          </p:cNvPr>
          <p:cNvPicPr>
            <a:picLocks noGrp="1" noChangeAspect="1"/>
          </p:cNvPicPr>
          <p:nvPr>
            <p:ph idx="1"/>
          </p:nvPr>
        </p:nvPicPr>
        <p:blipFill>
          <a:blip r:embed="rId2"/>
          <a:stretch>
            <a:fillRect/>
          </a:stretch>
        </p:blipFill>
        <p:spPr>
          <a:xfrm>
            <a:off x="649790" y="900064"/>
            <a:ext cx="3718017" cy="5406160"/>
          </a:xfrm>
        </p:spPr>
      </p:pic>
      <p:sp>
        <p:nvSpPr>
          <p:cNvPr id="4" name="Date Placeholder 3">
            <a:extLst>
              <a:ext uri="{FF2B5EF4-FFF2-40B4-BE49-F238E27FC236}">
                <a16:creationId xmlns:a16="http://schemas.microsoft.com/office/drawing/2014/main" id="{C932B97D-94B8-43AB-BB46-C169A17C7C4B}"/>
              </a:ext>
            </a:extLst>
          </p:cNvPr>
          <p:cNvSpPr>
            <a:spLocks noGrp="1"/>
          </p:cNvSpPr>
          <p:nvPr>
            <p:ph type="dt" sz="half" idx="10"/>
          </p:nvPr>
        </p:nvSpPr>
        <p:spPr/>
        <p:txBody>
          <a:bodyPr/>
          <a:lstStyle/>
          <a:p>
            <a:fld id="{1250768E-4517-482C-AE5E-5EF41B145087}" type="datetime1">
              <a:rPr lang="en-US" smtClean="0"/>
              <a:t>5/12/2023</a:t>
            </a:fld>
            <a:endParaRPr lang="en-US"/>
          </a:p>
        </p:txBody>
      </p:sp>
      <p:sp>
        <p:nvSpPr>
          <p:cNvPr id="5" name="Footer Placeholder 4">
            <a:extLst>
              <a:ext uri="{FF2B5EF4-FFF2-40B4-BE49-F238E27FC236}">
                <a16:creationId xmlns:a16="http://schemas.microsoft.com/office/drawing/2014/main" id="{18834ECE-7E0C-41D0-90DF-9B0A07133CF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E75FFCE-61E4-4C0C-B8D5-C7CA6689F338}"/>
              </a:ext>
            </a:extLst>
          </p:cNvPr>
          <p:cNvSpPr>
            <a:spLocks noGrp="1"/>
          </p:cNvSpPr>
          <p:nvPr>
            <p:ph type="sldNum" sz="quarter" idx="12"/>
          </p:nvPr>
        </p:nvSpPr>
        <p:spPr/>
        <p:txBody>
          <a:bodyPr/>
          <a:lstStyle/>
          <a:p>
            <a:pPr defTabSz="912788">
              <a:defRPr/>
            </a:pPr>
            <a:fld id="{7698B45C-09C7-497B-9261-07F290CB2D4C}" type="slidenum">
              <a:rPr lang="en-US" smtClean="0">
                <a:solidFill>
                  <a:prstClr val="white"/>
                </a:solidFill>
              </a:rPr>
              <a:pPr defTabSz="912788">
                <a:defRPr/>
              </a:pPr>
              <a:t>14</a:t>
            </a:fld>
            <a:endParaRPr lang="en-US" dirty="0">
              <a:solidFill>
                <a:prstClr val="white"/>
              </a:solidFill>
            </a:endParaRPr>
          </a:p>
        </p:txBody>
      </p:sp>
      <p:pic>
        <p:nvPicPr>
          <p:cNvPr id="10" name="Picture 9">
            <a:extLst>
              <a:ext uri="{FF2B5EF4-FFF2-40B4-BE49-F238E27FC236}">
                <a16:creationId xmlns:a16="http://schemas.microsoft.com/office/drawing/2014/main" id="{C6F223C4-C7E1-4575-87FD-29090263055A}"/>
              </a:ext>
            </a:extLst>
          </p:cNvPr>
          <p:cNvPicPr>
            <a:picLocks noChangeAspect="1"/>
          </p:cNvPicPr>
          <p:nvPr/>
        </p:nvPicPr>
        <p:blipFill>
          <a:blip r:embed="rId3"/>
          <a:stretch>
            <a:fillRect/>
          </a:stretch>
        </p:blipFill>
        <p:spPr>
          <a:xfrm>
            <a:off x="4367808" y="925216"/>
            <a:ext cx="3639736" cy="5212107"/>
          </a:xfrm>
          <a:prstGeom prst="rect">
            <a:avLst/>
          </a:prstGeom>
        </p:spPr>
      </p:pic>
      <p:pic>
        <p:nvPicPr>
          <p:cNvPr id="12" name="Picture 11">
            <a:extLst>
              <a:ext uri="{FF2B5EF4-FFF2-40B4-BE49-F238E27FC236}">
                <a16:creationId xmlns:a16="http://schemas.microsoft.com/office/drawing/2014/main" id="{51EB2C37-7773-4D2A-A482-D2A5C23D0877}"/>
              </a:ext>
            </a:extLst>
          </p:cNvPr>
          <p:cNvPicPr>
            <a:picLocks noChangeAspect="1"/>
          </p:cNvPicPr>
          <p:nvPr/>
        </p:nvPicPr>
        <p:blipFill>
          <a:blip r:embed="rId4"/>
          <a:stretch>
            <a:fillRect/>
          </a:stretch>
        </p:blipFill>
        <p:spPr>
          <a:xfrm>
            <a:off x="8257076" y="900064"/>
            <a:ext cx="3285133" cy="5266805"/>
          </a:xfrm>
          <a:prstGeom prst="rect">
            <a:avLst/>
          </a:prstGeom>
        </p:spPr>
      </p:pic>
    </p:spTree>
    <p:extLst>
      <p:ext uri="{BB962C8B-B14F-4D97-AF65-F5344CB8AC3E}">
        <p14:creationId xmlns:p14="http://schemas.microsoft.com/office/powerpoint/2010/main" val="12004432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16D5EA-2DDB-453C-819E-6703B8651BED}"/>
              </a:ext>
            </a:extLst>
          </p:cNvPr>
          <p:cNvSpPr>
            <a:spLocks noGrp="1"/>
          </p:cNvSpPr>
          <p:nvPr>
            <p:ph type="title"/>
          </p:nvPr>
        </p:nvSpPr>
        <p:spPr>
          <a:xfrm>
            <a:off x="838200" y="136526"/>
            <a:ext cx="10515600" cy="365126"/>
          </a:xfrm>
        </p:spPr>
        <p:txBody>
          <a:bodyPr>
            <a:normAutofit fontScale="90000"/>
          </a:bodyPr>
          <a:lstStyle/>
          <a:p>
            <a:r>
              <a:rPr lang="en-US" dirty="0"/>
              <a:t>Lesson Learned/Relevant Background</a:t>
            </a:r>
          </a:p>
        </p:txBody>
      </p:sp>
      <p:pic>
        <p:nvPicPr>
          <p:cNvPr id="8" name="Content Placeholder 7">
            <a:extLst>
              <a:ext uri="{FF2B5EF4-FFF2-40B4-BE49-F238E27FC236}">
                <a16:creationId xmlns:a16="http://schemas.microsoft.com/office/drawing/2014/main" id="{9742CD61-5073-4139-9EF6-5E6ADB196B33}"/>
              </a:ext>
            </a:extLst>
          </p:cNvPr>
          <p:cNvPicPr>
            <a:picLocks noGrp="1" noChangeAspect="1"/>
          </p:cNvPicPr>
          <p:nvPr>
            <p:ph idx="1"/>
          </p:nvPr>
        </p:nvPicPr>
        <p:blipFill>
          <a:blip r:embed="rId2"/>
          <a:stretch>
            <a:fillRect/>
          </a:stretch>
        </p:blipFill>
        <p:spPr>
          <a:xfrm>
            <a:off x="623392" y="534266"/>
            <a:ext cx="3586022" cy="5591646"/>
          </a:xfrm>
        </p:spPr>
      </p:pic>
      <p:sp>
        <p:nvSpPr>
          <p:cNvPr id="4" name="Date Placeholder 3">
            <a:extLst>
              <a:ext uri="{FF2B5EF4-FFF2-40B4-BE49-F238E27FC236}">
                <a16:creationId xmlns:a16="http://schemas.microsoft.com/office/drawing/2014/main" id="{D8051415-C46C-4331-90C3-F3654F2AB097}"/>
              </a:ext>
            </a:extLst>
          </p:cNvPr>
          <p:cNvSpPr>
            <a:spLocks noGrp="1"/>
          </p:cNvSpPr>
          <p:nvPr>
            <p:ph type="dt" sz="half" idx="10"/>
          </p:nvPr>
        </p:nvSpPr>
        <p:spPr/>
        <p:txBody>
          <a:bodyPr/>
          <a:lstStyle/>
          <a:p>
            <a:fld id="{B257AA43-CE60-4346-A7F1-EA4BEC84A6BB}" type="datetime1">
              <a:rPr lang="en-US" smtClean="0"/>
              <a:t>5/12/2023</a:t>
            </a:fld>
            <a:endParaRPr lang="en-US"/>
          </a:p>
        </p:txBody>
      </p:sp>
      <p:sp>
        <p:nvSpPr>
          <p:cNvPr id="5" name="Footer Placeholder 4">
            <a:extLst>
              <a:ext uri="{FF2B5EF4-FFF2-40B4-BE49-F238E27FC236}">
                <a16:creationId xmlns:a16="http://schemas.microsoft.com/office/drawing/2014/main" id="{5B4B648C-1847-473F-AFC6-E8A58375049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D7E7F15-EA7E-4753-80A8-8AD4137BC0B6}"/>
              </a:ext>
            </a:extLst>
          </p:cNvPr>
          <p:cNvSpPr>
            <a:spLocks noGrp="1"/>
          </p:cNvSpPr>
          <p:nvPr>
            <p:ph type="sldNum" sz="quarter" idx="12"/>
          </p:nvPr>
        </p:nvSpPr>
        <p:spPr/>
        <p:txBody>
          <a:bodyPr/>
          <a:lstStyle/>
          <a:p>
            <a:pPr defTabSz="912788">
              <a:defRPr/>
            </a:pPr>
            <a:fld id="{7698B45C-09C7-497B-9261-07F290CB2D4C}" type="slidenum">
              <a:rPr lang="en-US" smtClean="0">
                <a:solidFill>
                  <a:prstClr val="white"/>
                </a:solidFill>
              </a:rPr>
              <a:pPr defTabSz="912788">
                <a:defRPr/>
              </a:pPr>
              <a:t>15</a:t>
            </a:fld>
            <a:endParaRPr lang="en-US" dirty="0">
              <a:solidFill>
                <a:prstClr val="white"/>
              </a:solidFill>
            </a:endParaRPr>
          </a:p>
        </p:txBody>
      </p:sp>
      <p:pic>
        <p:nvPicPr>
          <p:cNvPr id="10" name="Picture 9">
            <a:extLst>
              <a:ext uri="{FF2B5EF4-FFF2-40B4-BE49-F238E27FC236}">
                <a16:creationId xmlns:a16="http://schemas.microsoft.com/office/drawing/2014/main" id="{F5C3E13B-BF6D-4182-9888-1C77EA810380}"/>
              </a:ext>
            </a:extLst>
          </p:cNvPr>
          <p:cNvPicPr>
            <a:picLocks noChangeAspect="1"/>
          </p:cNvPicPr>
          <p:nvPr/>
        </p:nvPicPr>
        <p:blipFill>
          <a:blip r:embed="rId3"/>
          <a:stretch>
            <a:fillRect/>
          </a:stretch>
        </p:blipFill>
        <p:spPr>
          <a:xfrm>
            <a:off x="4209414" y="510780"/>
            <a:ext cx="3524888" cy="5591646"/>
          </a:xfrm>
          <a:prstGeom prst="rect">
            <a:avLst/>
          </a:prstGeom>
        </p:spPr>
      </p:pic>
      <p:pic>
        <p:nvPicPr>
          <p:cNvPr id="12" name="Picture 11">
            <a:extLst>
              <a:ext uri="{FF2B5EF4-FFF2-40B4-BE49-F238E27FC236}">
                <a16:creationId xmlns:a16="http://schemas.microsoft.com/office/drawing/2014/main" id="{3F13CEF6-AAC6-4DB6-98C1-40944D9B6539}"/>
              </a:ext>
            </a:extLst>
          </p:cNvPr>
          <p:cNvPicPr>
            <a:picLocks noChangeAspect="1"/>
          </p:cNvPicPr>
          <p:nvPr/>
        </p:nvPicPr>
        <p:blipFill>
          <a:blip r:embed="rId4"/>
          <a:stretch>
            <a:fillRect/>
          </a:stretch>
        </p:blipFill>
        <p:spPr>
          <a:xfrm>
            <a:off x="7795436" y="1124744"/>
            <a:ext cx="3834307" cy="3024336"/>
          </a:xfrm>
          <a:prstGeom prst="rect">
            <a:avLst/>
          </a:prstGeom>
        </p:spPr>
      </p:pic>
      <p:sp>
        <p:nvSpPr>
          <p:cNvPr id="13" name="Rectangle 12">
            <a:extLst>
              <a:ext uri="{FF2B5EF4-FFF2-40B4-BE49-F238E27FC236}">
                <a16:creationId xmlns:a16="http://schemas.microsoft.com/office/drawing/2014/main" id="{D6E9935B-EF1C-4B0B-8E9C-7C784EFB6E1B}"/>
              </a:ext>
            </a:extLst>
          </p:cNvPr>
          <p:cNvSpPr/>
          <p:nvPr/>
        </p:nvSpPr>
        <p:spPr>
          <a:xfrm>
            <a:off x="8610600" y="4437112"/>
            <a:ext cx="2165920" cy="93610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2016 Measle Outbreak in Naga of </a:t>
            </a:r>
            <a:r>
              <a:rPr lang="en-US" dirty="0" err="1"/>
              <a:t>Sagaing</a:t>
            </a:r>
            <a:endParaRPr lang="en-US" dirty="0"/>
          </a:p>
        </p:txBody>
      </p:sp>
    </p:spTree>
    <p:extLst>
      <p:ext uri="{BB962C8B-B14F-4D97-AF65-F5344CB8AC3E}">
        <p14:creationId xmlns:p14="http://schemas.microsoft.com/office/powerpoint/2010/main" val="429495681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A72930-0323-2315-FCFE-881AA2A1D167}"/>
              </a:ext>
            </a:extLst>
          </p:cNvPr>
          <p:cNvSpPr>
            <a:spLocks noGrp="1"/>
          </p:cNvSpPr>
          <p:nvPr>
            <p:ph type="title"/>
          </p:nvPr>
        </p:nvSpPr>
        <p:spPr/>
        <p:txBody>
          <a:bodyPr/>
          <a:lstStyle/>
          <a:p>
            <a:r>
              <a:rPr lang="en-US" dirty="0"/>
              <a:t>Southern Shan and </a:t>
            </a:r>
            <a:r>
              <a:rPr lang="en-US" dirty="0" err="1"/>
              <a:t>Kayah</a:t>
            </a:r>
            <a:endParaRPr lang="en-US" dirty="0"/>
          </a:p>
        </p:txBody>
      </p:sp>
      <p:sp>
        <p:nvSpPr>
          <p:cNvPr id="3" name="Text Placeholder 2">
            <a:extLst>
              <a:ext uri="{FF2B5EF4-FFF2-40B4-BE49-F238E27FC236}">
                <a16:creationId xmlns:a16="http://schemas.microsoft.com/office/drawing/2014/main" id="{22F5021C-25FB-3654-639A-C0F6EF123D1C}"/>
              </a:ext>
            </a:extLst>
          </p:cNvPr>
          <p:cNvSpPr>
            <a:spLocks noGrp="1"/>
          </p:cNvSpPr>
          <p:nvPr>
            <p:ph type="body" idx="1"/>
          </p:nvPr>
        </p:nvSpPr>
        <p:spPr/>
        <p:txBody>
          <a:bodyPr/>
          <a:lstStyle/>
          <a:p>
            <a:endParaRPr lang="en-US"/>
          </a:p>
        </p:txBody>
      </p:sp>
      <p:sp>
        <p:nvSpPr>
          <p:cNvPr id="4" name="Date Placeholder 3">
            <a:extLst>
              <a:ext uri="{FF2B5EF4-FFF2-40B4-BE49-F238E27FC236}">
                <a16:creationId xmlns:a16="http://schemas.microsoft.com/office/drawing/2014/main" id="{239547BB-3431-2E19-C146-270CDF0D3174}"/>
              </a:ext>
            </a:extLst>
          </p:cNvPr>
          <p:cNvSpPr>
            <a:spLocks noGrp="1"/>
          </p:cNvSpPr>
          <p:nvPr>
            <p:ph type="dt" sz="half" idx="10"/>
          </p:nvPr>
        </p:nvSpPr>
        <p:spPr/>
        <p:txBody>
          <a:bodyPr/>
          <a:lstStyle/>
          <a:p>
            <a:fld id="{A5085822-DEBB-4B52-BC80-8272319F7F82}" type="datetime1">
              <a:rPr lang="en-US" smtClean="0"/>
              <a:t>5/12/2023</a:t>
            </a:fld>
            <a:endParaRPr lang="en-US"/>
          </a:p>
        </p:txBody>
      </p:sp>
      <p:sp>
        <p:nvSpPr>
          <p:cNvPr id="5" name="Footer Placeholder 4">
            <a:extLst>
              <a:ext uri="{FF2B5EF4-FFF2-40B4-BE49-F238E27FC236}">
                <a16:creationId xmlns:a16="http://schemas.microsoft.com/office/drawing/2014/main" id="{D85DAF88-751F-B4C6-B7AE-F82DD9A13CC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AD3B0F7-DD4E-53FB-B85A-D5F0C65DD65E}"/>
              </a:ext>
            </a:extLst>
          </p:cNvPr>
          <p:cNvSpPr>
            <a:spLocks noGrp="1"/>
          </p:cNvSpPr>
          <p:nvPr>
            <p:ph type="sldNum" sz="quarter" idx="12"/>
          </p:nvPr>
        </p:nvSpPr>
        <p:spPr/>
        <p:txBody>
          <a:bodyPr/>
          <a:lstStyle/>
          <a:p>
            <a:pPr defTabSz="912788">
              <a:defRPr/>
            </a:pPr>
            <a:fld id="{7698B45C-09C7-497B-9261-07F290CB2D4C}" type="slidenum">
              <a:rPr lang="en-US" smtClean="0">
                <a:solidFill>
                  <a:prstClr val="white"/>
                </a:solidFill>
              </a:rPr>
              <a:pPr defTabSz="912788">
                <a:defRPr/>
              </a:pPr>
              <a:t>16</a:t>
            </a:fld>
            <a:endParaRPr lang="en-US" dirty="0">
              <a:solidFill>
                <a:prstClr val="white"/>
              </a:solidFill>
            </a:endParaRPr>
          </a:p>
        </p:txBody>
      </p:sp>
      <p:pic>
        <p:nvPicPr>
          <p:cNvPr id="7" name="Picture 6">
            <a:extLst>
              <a:ext uri="{FF2B5EF4-FFF2-40B4-BE49-F238E27FC236}">
                <a16:creationId xmlns:a16="http://schemas.microsoft.com/office/drawing/2014/main" id="{D1D0A2C1-A579-43C2-32BF-8D09459588E7}"/>
              </a:ext>
            </a:extLst>
          </p:cNvPr>
          <p:cNvPicPr>
            <a:picLocks noChangeAspect="1"/>
          </p:cNvPicPr>
          <p:nvPr/>
        </p:nvPicPr>
        <p:blipFill>
          <a:blip r:embed="rId2"/>
          <a:stretch>
            <a:fillRect/>
          </a:stretch>
        </p:blipFill>
        <p:spPr>
          <a:xfrm>
            <a:off x="10430664" y="0"/>
            <a:ext cx="1267349" cy="586827"/>
          </a:xfrm>
          <a:prstGeom prst="rect">
            <a:avLst/>
          </a:prstGeom>
        </p:spPr>
      </p:pic>
    </p:spTree>
    <p:extLst>
      <p:ext uri="{BB962C8B-B14F-4D97-AF65-F5344CB8AC3E}">
        <p14:creationId xmlns:p14="http://schemas.microsoft.com/office/powerpoint/2010/main" val="11439469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EBB86C80-4AE0-454D-9D41-C9FC3F4DACA7}"/>
              </a:ext>
            </a:extLst>
          </p:cNvPr>
          <p:cNvPicPr>
            <a:picLocks noChangeAspect="1"/>
          </p:cNvPicPr>
          <p:nvPr/>
        </p:nvPicPr>
        <p:blipFill>
          <a:blip r:embed="rId2"/>
          <a:stretch>
            <a:fillRect/>
          </a:stretch>
        </p:blipFill>
        <p:spPr>
          <a:xfrm>
            <a:off x="10632504" y="48547"/>
            <a:ext cx="1080119" cy="500133"/>
          </a:xfrm>
          <a:prstGeom prst="rect">
            <a:avLst/>
          </a:prstGeom>
        </p:spPr>
      </p:pic>
      <p:sp>
        <p:nvSpPr>
          <p:cNvPr id="3" name="Title 1">
            <a:extLst>
              <a:ext uri="{FF2B5EF4-FFF2-40B4-BE49-F238E27FC236}">
                <a16:creationId xmlns:a16="http://schemas.microsoft.com/office/drawing/2014/main" id="{D06064B5-E387-4F0B-94AA-0DAE5E30840B}"/>
              </a:ext>
            </a:extLst>
          </p:cNvPr>
          <p:cNvSpPr txBox="1">
            <a:spLocks/>
          </p:cNvSpPr>
          <p:nvPr/>
        </p:nvSpPr>
        <p:spPr>
          <a:xfrm>
            <a:off x="551384" y="501703"/>
            <a:ext cx="11161240" cy="580838"/>
          </a:xfrm>
          <a:prstGeom prst="rect">
            <a:avLst/>
          </a:prstGeom>
          <a:solidFill>
            <a:schemeClr val="accent2"/>
          </a:solidFill>
        </p:spPr>
        <p:txBody>
          <a:bodyPr vert="horz" lIns="91440" tIns="45720" rIns="91440" bIns="45720" rtlCol="0" anchor="ctr">
            <a:normAutofit fontScale="9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200" b="1" dirty="0">
                <a:solidFill>
                  <a:schemeClr val="bg1"/>
                </a:solidFill>
                <a:latin typeface="Tw Cen MT" panose="020B0602020104020603" pitchFamily="34" charset="0"/>
              </a:rPr>
              <a:t>Southern Shan State Risk Matrix (Accessed on 8 May 2023: STAR)</a:t>
            </a:r>
            <a:endParaRPr lang="en-GB" sz="3200" b="1" dirty="0">
              <a:solidFill>
                <a:schemeClr val="bg1"/>
              </a:solidFill>
              <a:latin typeface="Tw Cen MT" panose="020B0602020104020603" pitchFamily="34" charset="0"/>
            </a:endParaRPr>
          </a:p>
        </p:txBody>
      </p:sp>
      <p:graphicFrame>
        <p:nvGraphicFramePr>
          <p:cNvPr id="4" name="Table 9">
            <a:extLst>
              <a:ext uri="{FF2B5EF4-FFF2-40B4-BE49-F238E27FC236}">
                <a16:creationId xmlns:a16="http://schemas.microsoft.com/office/drawing/2014/main" id="{71B4C7DA-8B7A-45DC-A499-E448D94D444D}"/>
              </a:ext>
            </a:extLst>
          </p:cNvPr>
          <p:cNvGraphicFramePr>
            <a:graphicFrameLocks noGrp="1"/>
          </p:cNvGraphicFramePr>
          <p:nvPr/>
        </p:nvGraphicFramePr>
        <p:xfrm>
          <a:off x="551384" y="1080971"/>
          <a:ext cx="11161239" cy="5372365"/>
        </p:xfrm>
        <a:graphic>
          <a:graphicData uri="http://schemas.openxmlformats.org/drawingml/2006/table">
            <a:tbl>
              <a:tblPr firstRow="1" bandRow="1">
                <a:tableStyleId>{5C22544A-7EE6-4342-B048-85BDC9FD1C3A}</a:tableStyleId>
              </a:tblPr>
              <a:tblGrid>
                <a:gridCol w="567508">
                  <a:extLst>
                    <a:ext uri="{9D8B030D-6E8A-4147-A177-3AD203B41FA5}">
                      <a16:colId xmlns:a16="http://schemas.microsoft.com/office/drawing/2014/main" val="2478995150"/>
                    </a:ext>
                  </a:extLst>
                </a:gridCol>
                <a:gridCol w="1416912">
                  <a:extLst>
                    <a:ext uri="{9D8B030D-6E8A-4147-A177-3AD203B41FA5}">
                      <a16:colId xmlns:a16="http://schemas.microsoft.com/office/drawing/2014/main" val="2204327147"/>
                    </a:ext>
                  </a:extLst>
                </a:gridCol>
                <a:gridCol w="1635022">
                  <a:extLst>
                    <a:ext uri="{9D8B030D-6E8A-4147-A177-3AD203B41FA5}">
                      <a16:colId xmlns:a16="http://schemas.microsoft.com/office/drawing/2014/main" val="979991199"/>
                    </a:ext>
                  </a:extLst>
                </a:gridCol>
                <a:gridCol w="1889135">
                  <a:extLst>
                    <a:ext uri="{9D8B030D-6E8A-4147-A177-3AD203B41FA5}">
                      <a16:colId xmlns:a16="http://schemas.microsoft.com/office/drawing/2014/main" val="171750481"/>
                    </a:ext>
                  </a:extLst>
                </a:gridCol>
                <a:gridCol w="1889135">
                  <a:extLst>
                    <a:ext uri="{9D8B030D-6E8A-4147-A177-3AD203B41FA5}">
                      <a16:colId xmlns:a16="http://schemas.microsoft.com/office/drawing/2014/main" val="1399831940"/>
                    </a:ext>
                  </a:extLst>
                </a:gridCol>
                <a:gridCol w="1913366">
                  <a:extLst>
                    <a:ext uri="{9D8B030D-6E8A-4147-A177-3AD203B41FA5}">
                      <a16:colId xmlns:a16="http://schemas.microsoft.com/office/drawing/2014/main" val="4155920780"/>
                    </a:ext>
                  </a:extLst>
                </a:gridCol>
                <a:gridCol w="1850161">
                  <a:extLst>
                    <a:ext uri="{9D8B030D-6E8A-4147-A177-3AD203B41FA5}">
                      <a16:colId xmlns:a16="http://schemas.microsoft.com/office/drawing/2014/main" val="1035467826"/>
                    </a:ext>
                  </a:extLst>
                </a:gridCol>
              </a:tblGrid>
              <a:tr h="528293">
                <a:tc rowSpan="5">
                  <a:txBody>
                    <a:bodyPr/>
                    <a:lstStyle/>
                    <a:p>
                      <a:pPr algn="ctr">
                        <a:lnSpc>
                          <a:spcPct val="100000"/>
                        </a:lnSpc>
                      </a:pPr>
                      <a:r>
                        <a:rPr lang="en-US" sz="2800" dirty="0">
                          <a:solidFill>
                            <a:schemeClr val="tx1"/>
                          </a:solidFill>
                        </a:rPr>
                        <a:t>Impacts→</a:t>
                      </a:r>
                      <a:endParaRPr lang="en-US" sz="2100" dirty="0">
                        <a:solidFill>
                          <a:schemeClr val="tx1"/>
                        </a:solidFill>
                      </a:endParaRPr>
                    </a:p>
                  </a:txBody>
                  <a:tcPr marL="105568" marR="105568" marT="52784" marB="52784"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latinLnBrk="0" hangingPunct="1">
                        <a:lnSpc>
                          <a:spcPct val="100000"/>
                        </a:lnSpc>
                      </a:pPr>
                      <a:r>
                        <a:rPr lang="en-US" sz="2000" b="1" kern="1200" dirty="0">
                          <a:solidFill>
                            <a:schemeClr val="dk1"/>
                          </a:solidFill>
                          <a:latin typeface="+mn-lt"/>
                          <a:ea typeface="+mn-ea"/>
                          <a:cs typeface="+mn-cs"/>
                        </a:rPr>
                        <a:t>Critical</a:t>
                      </a:r>
                    </a:p>
                  </a:txBody>
                  <a:tcPr marL="105568" marR="105568" marT="52784" marB="5278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250000"/>
                        </a:lnSpc>
                      </a:pPr>
                      <a:endParaRPr lang="en-US" sz="1200" b="0" dirty="0">
                        <a:solidFill>
                          <a:schemeClr val="tx1"/>
                        </a:solidFill>
                      </a:endParaRPr>
                    </a:p>
                  </a:txBody>
                  <a:tcPr marL="105568" marR="105568" marT="52784" marB="5278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pPr algn="ctr">
                        <a:lnSpc>
                          <a:spcPct val="250000"/>
                        </a:lnSpc>
                      </a:pPr>
                      <a:endParaRPr lang="en-US" sz="1200" b="0" dirty="0">
                        <a:solidFill>
                          <a:schemeClr val="tx1"/>
                        </a:solidFill>
                      </a:endParaRPr>
                    </a:p>
                  </a:txBody>
                  <a:tcPr marL="105568" marR="105568" marT="52784" marB="5278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pPr marL="0" indent="0" algn="l">
                        <a:lnSpc>
                          <a:spcPct val="250000"/>
                        </a:lnSpc>
                        <a:buFont typeface="Arial" panose="020B0604020202020204" pitchFamily="34" charset="0"/>
                        <a:buNone/>
                      </a:pPr>
                      <a:endParaRPr lang="en-US" sz="1200" b="0" dirty="0">
                        <a:solidFill>
                          <a:schemeClr val="tx1"/>
                        </a:solidFill>
                      </a:endParaRPr>
                    </a:p>
                  </a:txBody>
                  <a:tcPr marL="105568" marR="105568" marT="52784" marB="5278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C000"/>
                    </a:solidFill>
                  </a:tcPr>
                </a:tc>
                <a:tc>
                  <a:txBody>
                    <a:bodyPr/>
                    <a:lstStyle/>
                    <a:p>
                      <a:pPr algn="ctr">
                        <a:lnSpc>
                          <a:spcPct val="250000"/>
                        </a:lnSpc>
                      </a:pPr>
                      <a:endParaRPr lang="en-US" sz="1200" b="0" dirty="0">
                        <a:solidFill>
                          <a:schemeClr val="tx1"/>
                        </a:solidFill>
                      </a:endParaRPr>
                    </a:p>
                  </a:txBody>
                  <a:tcPr marL="105568" marR="105568" marT="52784" marB="5278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0000"/>
                    </a:solidFill>
                  </a:tcPr>
                </a:tc>
                <a:tc>
                  <a:txBody>
                    <a:bodyPr/>
                    <a:lstStyle/>
                    <a:p>
                      <a:pPr marL="0" indent="0" algn="l" defTabSz="914400" rtl="0" eaLnBrk="1" latinLnBrk="0" hangingPunct="1">
                        <a:lnSpc>
                          <a:spcPct val="250000"/>
                        </a:lnSpc>
                        <a:buFont typeface="Arial" panose="020B0604020202020204" pitchFamily="34" charset="0"/>
                        <a:buNone/>
                      </a:pPr>
                      <a:endParaRPr lang="en-US" sz="1200" b="0" kern="1200" dirty="0">
                        <a:solidFill>
                          <a:schemeClr val="bg1"/>
                        </a:solidFill>
                        <a:latin typeface="+mn-lt"/>
                        <a:ea typeface="+mn-ea"/>
                        <a:cs typeface="+mn-cs"/>
                      </a:endParaRPr>
                    </a:p>
                  </a:txBody>
                  <a:tcPr marL="105568" marR="105568" marT="52784" marB="5278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0000"/>
                    </a:solidFill>
                  </a:tcPr>
                </a:tc>
                <a:extLst>
                  <a:ext uri="{0D108BD9-81ED-4DB2-BD59-A6C34878D82A}">
                    <a16:rowId xmlns:a16="http://schemas.microsoft.com/office/drawing/2014/main" val="2802390422"/>
                  </a:ext>
                </a:extLst>
              </a:tr>
              <a:tr h="1212341">
                <a:tc vMerge="1">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2000" b="1" dirty="0"/>
                        <a:t>Severe</a:t>
                      </a:r>
                    </a:p>
                  </a:txBody>
                  <a:tcPr marL="105568" marR="105568" marT="52784" marB="5278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200" b="0" dirty="0">
                        <a:solidFill>
                          <a:schemeClr val="tx1"/>
                        </a:solidFill>
                      </a:endParaRPr>
                    </a:p>
                  </a:txBody>
                  <a:tcPr marL="105568" marR="105568" marT="52784" marB="5278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endParaRPr lang="en-US" sz="1200" b="0" dirty="0">
                        <a:solidFill>
                          <a:schemeClr val="tx1"/>
                        </a:solidFill>
                      </a:endParaRPr>
                    </a:p>
                  </a:txBody>
                  <a:tcPr marL="105568" marR="105568" marT="52784" marB="5278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pPr marL="171450" indent="-171450">
                        <a:buFont typeface="Arial" panose="020B0604020202020204" pitchFamily="34" charset="0"/>
                        <a:buChar char="•"/>
                      </a:pPr>
                      <a:r>
                        <a:rPr lang="en-US" sz="1600" b="0" dirty="0">
                          <a:solidFill>
                            <a:schemeClr val="tx1"/>
                          </a:solidFill>
                        </a:rPr>
                        <a:t>Conflicts</a:t>
                      </a:r>
                    </a:p>
                    <a:p>
                      <a:pPr marL="171450" indent="-171450">
                        <a:buFont typeface="Arial" panose="020B0604020202020204" pitchFamily="34" charset="0"/>
                        <a:buChar char="•"/>
                      </a:pPr>
                      <a:r>
                        <a:rPr lang="en-US" sz="1600" b="0" dirty="0">
                          <a:solidFill>
                            <a:schemeClr val="tx1"/>
                          </a:solidFill>
                        </a:rPr>
                        <a:t>Violence</a:t>
                      </a:r>
                    </a:p>
                    <a:p>
                      <a:pPr marL="171450" indent="-171450">
                        <a:buFont typeface="Arial" panose="020B0604020202020204" pitchFamily="34" charset="0"/>
                        <a:buChar char="•"/>
                      </a:pPr>
                      <a:r>
                        <a:rPr lang="en-US" sz="1600" b="0" dirty="0">
                          <a:solidFill>
                            <a:schemeClr val="tx1"/>
                          </a:solidFill>
                        </a:rPr>
                        <a:t>Cholera/ Acute watery diarrhea</a:t>
                      </a:r>
                    </a:p>
                  </a:txBody>
                  <a:tcPr marL="105568" marR="105568" marT="52784" marB="5278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C000"/>
                    </a:solidFill>
                  </a:tcPr>
                </a:tc>
                <a:tc>
                  <a:txBody>
                    <a:bodyPr/>
                    <a:lstStyle/>
                    <a:p>
                      <a:pPr marL="0" indent="0">
                        <a:buFont typeface="Arial" panose="020B0604020202020204" pitchFamily="34" charset="0"/>
                        <a:buNone/>
                      </a:pPr>
                      <a:endParaRPr lang="en-US" sz="1600" b="0" dirty="0">
                        <a:solidFill>
                          <a:schemeClr val="tx1"/>
                        </a:solidFill>
                      </a:endParaRPr>
                    </a:p>
                  </a:txBody>
                  <a:tcPr marL="105568" marR="105568" marT="52784" marB="5278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C000"/>
                    </a:solidFill>
                  </a:tcPr>
                </a:tc>
                <a:tc>
                  <a:txBody>
                    <a:bodyPr/>
                    <a:lstStyle/>
                    <a:p>
                      <a:pPr marL="0" indent="0">
                        <a:buFont typeface="Arial" panose="020B0604020202020204" pitchFamily="34" charset="0"/>
                        <a:buNone/>
                      </a:pPr>
                      <a:endParaRPr lang="en-US" sz="1200" b="0" dirty="0">
                        <a:solidFill>
                          <a:schemeClr val="tx1"/>
                        </a:solidFill>
                      </a:endParaRPr>
                    </a:p>
                  </a:txBody>
                  <a:tcPr marL="105568" marR="105568" marT="52784" marB="5278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0000"/>
                    </a:solidFill>
                  </a:tcPr>
                </a:tc>
                <a:extLst>
                  <a:ext uri="{0D108BD9-81ED-4DB2-BD59-A6C34878D82A}">
                    <a16:rowId xmlns:a16="http://schemas.microsoft.com/office/drawing/2014/main" val="1283156512"/>
                  </a:ext>
                </a:extLst>
              </a:tr>
              <a:tr h="1276090">
                <a:tc vMerge="1">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2000" b="1" dirty="0"/>
                        <a:t>Moderate</a:t>
                      </a:r>
                    </a:p>
                  </a:txBody>
                  <a:tcPr marL="105568" marR="105568" marT="52784" marB="5278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200" b="0" dirty="0">
                        <a:solidFill>
                          <a:schemeClr val="tx1"/>
                        </a:solidFill>
                      </a:endParaRPr>
                    </a:p>
                  </a:txBody>
                  <a:tcPr marL="105568" marR="105568" marT="52784" marB="5278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B050"/>
                    </a:solidFill>
                  </a:tcPr>
                </a:tc>
                <a:tc>
                  <a:txBody>
                    <a:bodyPr/>
                    <a:lstStyle/>
                    <a:p>
                      <a:pPr marL="0" indent="0">
                        <a:buFont typeface="Arial" panose="020B0604020202020204" pitchFamily="34" charset="0"/>
                        <a:buNone/>
                      </a:pPr>
                      <a:endParaRPr lang="en-US" sz="1200" b="0" dirty="0">
                        <a:solidFill>
                          <a:schemeClr val="tx1"/>
                        </a:solidFill>
                      </a:endParaRPr>
                    </a:p>
                  </a:txBody>
                  <a:tcPr marL="105568" marR="105568" marT="52784" marB="5278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pPr marL="171450" indent="-171450">
                        <a:buFont typeface="Arial" panose="020B0604020202020204" pitchFamily="34" charset="0"/>
                        <a:buChar char="•"/>
                      </a:pPr>
                      <a:r>
                        <a:rPr lang="en-US" sz="1600" b="0" dirty="0">
                          <a:solidFill>
                            <a:schemeClr val="tx1"/>
                          </a:solidFill>
                        </a:rPr>
                        <a:t>Tornado</a:t>
                      </a:r>
                    </a:p>
                    <a:p>
                      <a:pPr marL="171450" indent="-171450">
                        <a:buFont typeface="Arial" panose="020B0604020202020204" pitchFamily="34" charset="0"/>
                        <a:buChar char="•"/>
                      </a:pPr>
                      <a:r>
                        <a:rPr lang="en-US" sz="1600" b="0" dirty="0">
                          <a:solidFill>
                            <a:schemeClr val="tx1"/>
                          </a:solidFill>
                        </a:rPr>
                        <a:t>Storm</a:t>
                      </a:r>
                    </a:p>
                    <a:p>
                      <a:pPr marL="171450" indent="-171450">
                        <a:buFont typeface="Arial" panose="020B0604020202020204" pitchFamily="34" charset="0"/>
                        <a:buChar char="•"/>
                      </a:pPr>
                      <a:r>
                        <a:rPr lang="en-US" sz="1600" b="0" dirty="0">
                          <a:solidFill>
                            <a:schemeClr val="tx1"/>
                          </a:solidFill>
                        </a:rPr>
                        <a:t>Leptospirosis</a:t>
                      </a:r>
                    </a:p>
                    <a:p>
                      <a:pPr marL="171450" indent="-171450">
                        <a:buFont typeface="Arial" panose="020B0604020202020204" pitchFamily="34" charset="0"/>
                        <a:buChar char="•"/>
                      </a:pPr>
                      <a:r>
                        <a:rPr lang="en-US" sz="1600" b="0" dirty="0">
                          <a:solidFill>
                            <a:schemeClr val="tx1"/>
                          </a:solidFill>
                        </a:rPr>
                        <a:t>Flood</a:t>
                      </a:r>
                    </a:p>
                  </a:txBody>
                  <a:tcPr marL="105568" marR="105568" marT="52784" marB="5278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pPr marL="6350" indent="161925">
                        <a:buFont typeface="Arial" panose="020B0604020202020204" pitchFamily="34" charset="0"/>
                        <a:buChar char="•"/>
                      </a:pPr>
                      <a:r>
                        <a:rPr lang="en-US" sz="1600" b="0" dirty="0">
                          <a:solidFill>
                            <a:schemeClr val="tx1"/>
                          </a:solidFill>
                        </a:rPr>
                        <a:t>Drought</a:t>
                      </a:r>
                    </a:p>
                  </a:txBody>
                  <a:tcPr marL="105568" marR="105568" marT="52784" marB="5278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C000"/>
                    </a:solidFill>
                  </a:tcPr>
                </a:tc>
                <a:tc>
                  <a:txBody>
                    <a:bodyPr/>
                    <a:lstStyle/>
                    <a:p>
                      <a:endParaRPr lang="en-US" sz="1200" b="0" dirty="0">
                        <a:solidFill>
                          <a:schemeClr val="tx1"/>
                        </a:solidFill>
                      </a:endParaRPr>
                    </a:p>
                  </a:txBody>
                  <a:tcPr marL="105568" marR="105568" marT="52784" marB="5278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C000"/>
                    </a:solidFill>
                  </a:tcPr>
                </a:tc>
                <a:extLst>
                  <a:ext uri="{0D108BD9-81ED-4DB2-BD59-A6C34878D82A}">
                    <a16:rowId xmlns:a16="http://schemas.microsoft.com/office/drawing/2014/main" val="919771883"/>
                  </a:ext>
                </a:extLst>
              </a:tr>
              <a:tr h="605955">
                <a:tc vMerge="1">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2000" b="1" dirty="0"/>
                        <a:t>Minor</a:t>
                      </a:r>
                    </a:p>
                  </a:txBody>
                  <a:tcPr marL="105568" marR="105568" marT="52784" marB="5278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200" b="0" dirty="0">
                        <a:solidFill>
                          <a:schemeClr val="tx1"/>
                        </a:solidFill>
                      </a:endParaRPr>
                    </a:p>
                  </a:txBody>
                  <a:tcPr marL="105568" marR="105568" marT="52784" marB="5278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B050"/>
                    </a:solidFill>
                  </a:tcPr>
                </a:tc>
                <a:tc>
                  <a:txBody>
                    <a:bodyPr/>
                    <a:lstStyle/>
                    <a:p>
                      <a:pPr marL="0" indent="0">
                        <a:buFont typeface="Arial" panose="020B0604020202020204" pitchFamily="34" charset="0"/>
                        <a:buNone/>
                      </a:pPr>
                      <a:endParaRPr lang="en-US" sz="1200" b="0" dirty="0">
                        <a:solidFill>
                          <a:schemeClr val="tx1"/>
                        </a:solidFill>
                      </a:endParaRPr>
                    </a:p>
                  </a:txBody>
                  <a:tcPr marL="105568" marR="105568" marT="52784" marB="5278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endParaRPr lang="en-US" sz="1200" b="0" dirty="0">
                        <a:solidFill>
                          <a:schemeClr val="tx1"/>
                        </a:solidFill>
                      </a:endParaRPr>
                    </a:p>
                  </a:txBody>
                  <a:tcPr marL="105568" marR="105568" marT="52784" marB="5278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endParaRPr lang="en-US" sz="1200" b="0" dirty="0">
                        <a:solidFill>
                          <a:schemeClr val="tx1"/>
                        </a:solidFill>
                      </a:endParaRPr>
                    </a:p>
                  </a:txBody>
                  <a:tcPr marL="105568" marR="105568" marT="52784" marB="5278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endParaRPr lang="en-US" sz="1200" b="0" dirty="0">
                        <a:solidFill>
                          <a:schemeClr val="tx1"/>
                        </a:solidFill>
                      </a:endParaRPr>
                    </a:p>
                  </a:txBody>
                  <a:tcPr marL="105568" marR="105568" marT="52784" marB="5278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00"/>
                    </a:solidFill>
                  </a:tcPr>
                </a:tc>
                <a:extLst>
                  <a:ext uri="{0D108BD9-81ED-4DB2-BD59-A6C34878D82A}">
                    <a16:rowId xmlns:a16="http://schemas.microsoft.com/office/drawing/2014/main" val="2739441516"/>
                  </a:ext>
                </a:extLst>
              </a:tr>
              <a:tr h="605955">
                <a:tc vMerge="1">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2000" b="1" dirty="0"/>
                        <a:t>Negligible</a:t>
                      </a:r>
                    </a:p>
                  </a:txBody>
                  <a:tcPr marL="105568" marR="105568" marT="52784" marB="5278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200" b="0" dirty="0">
                        <a:solidFill>
                          <a:schemeClr val="tx1"/>
                        </a:solidFill>
                      </a:endParaRPr>
                    </a:p>
                  </a:txBody>
                  <a:tcPr marL="105568" marR="105568" marT="52784" marB="5278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B050"/>
                    </a:solidFill>
                  </a:tcPr>
                </a:tc>
                <a:tc>
                  <a:txBody>
                    <a:bodyPr/>
                    <a:lstStyle/>
                    <a:p>
                      <a:endParaRPr lang="en-US" sz="1200" b="0" dirty="0">
                        <a:solidFill>
                          <a:schemeClr val="tx1"/>
                        </a:solidFill>
                      </a:endParaRPr>
                    </a:p>
                  </a:txBody>
                  <a:tcPr marL="105568" marR="105568" marT="52784" marB="5278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B050"/>
                    </a:solidFill>
                  </a:tcPr>
                </a:tc>
                <a:tc>
                  <a:txBody>
                    <a:bodyPr/>
                    <a:lstStyle/>
                    <a:p>
                      <a:endParaRPr lang="en-US" sz="1200" b="0" dirty="0">
                        <a:solidFill>
                          <a:schemeClr val="tx1"/>
                        </a:solidFill>
                      </a:endParaRPr>
                    </a:p>
                  </a:txBody>
                  <a:tcPr marL="105568" marR="105568" marT="52784" marB="5278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B050"/>
                    </a:solidFill>
                  </a:tcPr>
                </a:tc>
                <a:tc>
                  <a:txBody>
                    <a:bodyPr/>
                    <a:lstStyle/>
                    <a:p>
                      <a:endParaRPr lang="en-US" sz="1200" b="0" dirty="0">
                        <a:solidFill>
                          <a:schemeClr val="tx1"/>
                        </a:solidFill>
                      </a:endParaRPr>
                    </a:p>
                  </a:txBody>
                  <a:tcPr marL="105568" marR="105568" marT="52784" marB="5278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endParaRPr lang="en-US" sz="1200" b="0" dirty="0">
                        <a:solidFill>
                          <a:schemeClr val="tx1"/>
                        </a:solidFill>
                      </a:endParaRPr>
                    </a:p>
                  </a:txBody>
                  <a:tcPr marL="105568" marR="105568" marT="52784" marB="5278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92D050"/>
                    </a:solidFill>
                  </a:tcPr>
                </a:tc>
                <a:extLst>
                  <a:ext uri="{0D108BD9-81ED-4DB2-BD59-A6C34878D82A}">
                    <a16:rowId xmlns:a16="http://schemas.microsoft.com/office/drawing/2014/main" val="141354962"/>
                  </a:ext>
                </a:extLst>
              </a:tr>
              <a:tr h="611443">
                <a:tc>
                  <a:txBody>
                    <a:bodyPr/>
                    <a:lstStyle/>
                    <a:p>
                      <a:endParaRPr lang="en-US" sz="2100" dirty="0"/>
                    </a:p>
                  </a:txBody>
                  <a:tcPr marL="105568" marR="105568" marT="52784" marB="52784" vert="vert27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2100" dirty="0"/>
                    </a:p>
                  </a:txBody>
                  <a:tcPr marL="105568" marR="105568" marT="52784" marB="52784">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2000" b="1" dirty="0"/>
                        <a:t>Very unlikely</a:t>
                      </a:r>
                    </a:p>
                  </a:txBody>
                  <a:tcPr marL="105568" marR="105568" marT="52784" marB="5278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2000" b="1" dirty="0"/>
                        <a:t>Unlikely</a:t>
                      </a:r>
                    </a:p>
                  </a:txBody>
                  <a:tcPr marL="105568" marR="105568" marT="52784" marB="5278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2000" b="1" dirty="0"/>
                        <a:t>Likely</a:t>
                      </a:r>
                    </a:p>
                  </a:txBody>
                  <a:tcPr marL="105568" marR="105568" marT="52784" marB="5278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2000" b="1" dirty="0"/>
                        <a:t>Very Likely</a:t>
                      </a:r>
                    </a:p>
                  </a:txBody>
                  <a:tcPr marL="105568" marR="105568" marT="52784" marB="5278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2000" b="1" dirty="0"/>
                        <a:t>Almost Certain</a:t>
                      </a:r>
                    </a:p>
                  </a:txBody>
                  <a:tcPr marL="105568" marR="105568" marT="52784" marB="5278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482602800"/>
                  </a:ext>
                </a:extLst>
              </a:tr>
              <a:tr h="527760">
                <a:tc>
                  <a:txBody>
                    <a:bodyPr/>
                    <a:lstStyle/>
                    <a:p>
                      <a:endParaRPr lang="en-US" sz="2100" dirty="0"/>
                    </a:p>
                  </a:txBody>
                  <a:tcPr marL="105568" marR="105568" marT="52784" marB="52784">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2100" dirty="0"/>
                    </a:p>
                  </a:txBody>
                  <a:tcPr marL="105568" marR="105568" marT="52784" marB="52784">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gridSpan="5">
                  <a:txBody>
                    <a:bodyPr/>
                    <a:lstStyle/>
                    <a:p>
                      <a:pPr algn="ctr"/>
                      <a:r>
                        <a:rPr lang="en-US" sz="2800" b="1" dirty="0">
                          <a:solidFill>
                            <a:schemeClr val="tx1"/>
                          </a:solidFill>
                        </a:rPr>
                        <a:t>Likelihood →</a:t>
                      </a:r>
                    </a:p>
                  </a:txBody>
                  <a:tcPr marL="105568" marR="105568" marT="52784" marB="5278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073982618"/>
                  </a:ext>
                </a:extLst>
              </a:tr>
            </a:tbl>
          </a:graphicData>
        </a:graphic>
      </p:graphicFrame>
    </p:spTree>
    <p:extLst>
      <p:ext uri="{BB962C8B-B14F-4D97-AF65-F5344CB8AC3E}">
        <p14:creationId xmlns:p14="http://schemas.microsoft.com/office/powerpoint/2010/main" val="350255019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9">
            <a:extLst>
              <a:ext uri="{FF2B5EF4-FFF2-40B4-BE49-F238E27FC236}">
                <a16:creationId xmlns:a16="http://schemas.microsoft.com/office/drawing/2014/main" id="{66FC571D-378F-4504-A6B6-C9D9B3F90052}"/>
              </a:ext>
            </a:extLst>
          </p:cNvPr>
          <p:cNvGraphicFramePr>
            <a:graphicFrameLocks noGrp="1"/>
          </p:cNvGraphicFramePr>
          <p:nvPr/>
        </p:nvGraphicFramePr>
        <p:xfrm>
          <a:off x="566775" y="1124744"/>
          <a:ext cx="11145849" cy="5309167"/>
        </p:xfrm>
        <a:graphic>
          <a:graphicData uri="http://schemas.openxmlformats.org/drawingml/2006/table">
            <a:tbl>
              <a:tblPr firstRow="1" bandRow="1">
                <a:tableStyleId>{5C22544A-7EE6-4342-B048-85BDC9FD1C3A}</a:tableStyleId>
              </a:tblPr>
              <a:tblGrid>
                <a:gridCol w="566726">
                  <a:extLst>
                    <a:ext uri="{9D8B030D-6E8A-4147-A177-3AD203B41FA5}">
                      <a16:colId xmlns:a16="http://schemas.microsoft.com/office/drawing/2014/main" val="2478995150"/>
                    </a:ext>
                  </a:extLst>
                </a:gridCol>
                <a:gridCol w="1414958">
                  <a:extLst>
                    <a:ext uri="{9D8B030D-6E8A-4147-A177-3AD203B41FA5}">
                      <a16:colId xmlns:a16="http://schemas.microsoft.com/office/drawing/2014/main" val="2204327147"/>
                    </a:ext>
                  </a:extLst>
                </a:gridCol>
                <a:gridCol w="1632767">
                  <a:extLst>
                    <a:ext uri="{9D8B030D-6E8A-4147-A177-3AD203B41FA5}">
                      <a16:colId xmlns:a16="http://schemas.microsoft.com/office/drawing/2014/main" val="979991199"/>
                    </a:ext>
                  </a:extLst>
                </a:gridCol>
                <a:gridCol w="1886530">
                  <a:extLst>
                    <a:ext uri="{9D8B030D-6E8A-4147-A177-3AD203B41FA5}">
                      <a16:colId xmlns:a16="http://schemas.microsoft.com/office/drawing/2014/main" val="171750481"/>
                    </a:ext>
                  </a:extLst>
                </a:gridCol>
                <a:gridCol w="1886530">
                  <a:extLst>
                    <a:ext uri="{9D8B030D-6E8A-4147-A177-3AD203B41FA5}">
                      <a16:colId xmlns:a16="http://schemas.microsoft.com/office/drawing/2014/main" val="1399831940"/>
                    </a:ext>
                  </a:extLst>
                </a:gridCol>
                <a:gridCol w="1910728">
                  <a:extLst>
                    <a:ext uri="{9D8B030D-6E8A-4147-A177-3AD203B41FA5}">
                      <a16:colId xmlns:a16="http://schemas.microsoft.com/office/drawing/2014/main" val="4155920780"/>
                    </a:ext>
                  </a:extLst>
                </a:gridCol>
                <a:gridCol w="1847610">
                  <a:extLst>
                    <a:ext uri="{9D8B030D-6E8A-4147-A177-3AD203B41FA5}">
                      <a16:colId xmlns:a16="http://schemas.microsoft.com/office/drawing/2014/main" val="1035467826"/>
                    </a:ext>
                  </a:extLst>
                </a:gridCol>
              </a:tblGrid>
              <a:tr h="958424">
                <a:tc rowSpan="5">
                  <a:txBody>
                    <a:bodyPr/>
                    <a:lstStyle/>
                    <a:p>
                      <a:pPr algn="ctr">
                        <a:lnSpc>
                          <a:spcPct val="100000"/>
                        </a:lnSpc>
                      </a:pPr>
                      <a:r>
                        <a:rPr lang="en-US" sz="2800" dirty="0">
                          <a:solidFill>
                            <a:schemeClr val="tx1"/>
                          </a:solidFill>
                        </a:rPr>
                        <a:t>Impacts→</a:t>
                      </a:r>
                      <a:endParaRPr lang="en-US" sz="2100" dirty="0">
                        <a:solidFill>
                          <a:schemeClr val="tx1"/>
                        </a:solidFill>
                      </a:endParaRPr>
                    </a:p>
                  </a:txBody>
                  <a:tcPr marL="105568" marR="105568" marT="52784" marB="52784"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latinLnBrk="0" hangingPunct="1">
                        <a:lnSpc>
                          <a:spcPct val="100000"/>
                        </a:lnSpc>
                      </a:pPr>
                      <a:r>
                        <a:rPr lang="en-US" sz="2000" b="1" kern="1200" dirty="0">
                          <a:solidFill>
                            <a:schemeClr val="dk1"/>
                          </a:solidFill>
                          <a:latin typeface="+mn-lt"/>
                          <a:ea typeface="+mn-ea"/>
                          <a:cs typeface="+mn-cs"/>
                        </a:rPr>
                        <a:t>Critical</a:t>
                      </a:r>
                    </a:p>
                  </a:txBody>
                  <a:tcPr marL="105568" marR="105568" marT="52784" marB="5278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250000"/>
                        </a:lnSpc>
                      </a:pPr>
                      <a:endParaRPr lang="en-US" sz="1200" b="0" dirty="0">
                        <a:solidFill>
                          <a:schemeClr val="tx1"/>
                        </a:solidFill>
                      </a:endParaRPr>
                    </a:p>
                  </a:txBody>
                  <a:tcPr marL="105568" marR="105568" marT="52784" marB="5278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pPr algn="ctr">
                        <a:lnSpc>
                          <a:spcPct val="250000"/>
                        </a:lnSpc>
                      </a:pPr>
                      <a:endParaRPr lang="en-US" sz="1200" b="0" dirty="0">
                        <a:solidFill>
                          <a:schemeClr val="tx1"/>
                        </a:solidFill>
                      </a:endParaRPr>
                    </a:p>
                  </a:txBody>
                  <a:tcPr marL="105568" marR="105568" marT="52784" marB="5278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pPr marL="171450" indent="-171450" algn="l">
                        <a:lnSpc>
                          <a:spcPct val="100000"/>
                        </a:lnSpc>
                        <a:buFont typeface="Arial" panose="020B0604020202020204" pitchFamily="34" charset="0"/>
                        <a:buChar char="•"/>
                      </a:pPr>
                      <a:r>
                        <a:rPr lang="en-US" sz="1600" b="0" dirty="0">
                          <a:solidFill>
                            <a:schemeClr val="tx1"/>
                          </a:solidFill>
                        </a:rPr>
                        <a:t>Tornado</a:t>
                      </a:r>
                    </a:p>
                  </a:txBody>
                  <a:tcPr marL="105568" marR="105568" marT="52784" marB="5278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C000"/>
                    </a:solidFill>
                  </a:tcPr>
                </a:tc>
                <a:tc>
                  <a:txBody>
                    <a:bodyPr/>
                    <a:lstStyle/>
                    <a:p>
                      <a:pPr algn="ctr">
                        <a:lnSpc>
                          <a:spcPct val="250000"/>
                        </a:lnSpc>
                      </a:pPr>
                      <a:endParaRPr lang="en-US" sz="1600" b="0" dirty="0">
                        <a:solidFill>
                          <a:schemeClr val="tx1"/>
                        </a:solidFill>
                      </a:endParaRPr>
                    </a:p>
                  </a:txBody>
                  <a:tcPr marL="105568" marR="105568" marT="52784" marB="5278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0000"/>
                    </a:solidFill>
                  </a:tcPr>
                </a:tc>
                <a:tc>
                  <a:txBody>
                    <a:bodyPr/>
                    <a:lstStyle/>
                    <a:p>
                      <a:pPr marL="4763" indent="107950" algn="l" defTabSz="914400" rtl="0" eaLnBrk="1" latinLnBrk="0" hangingPunct="1">
                        <a:lnSpc>
                          <a:spcPct val="100000"/>
                        </a:lnSpc>
                        <a:buFont typeface="Arial" panose="020B0604020202020204" pitchFamily="34" charset="0"/>
                        <a:buChar char="•"/>
                        <a:tabLst/>
                      </a:pPr>
                      <a:r>
                        <a:rPr lang="en-US" sz="1600" b="0" kern="1200" dirty="0">
                          <a:solidFill>
                            <a:schemeClr val="tx1"/>
                          </a:solidFill>
                          <a:latin typeface="+mn-lt"/>
                          <a:ea typeface="+mn-ea"/>
                          <a:cs typeface="+mn-cs"/>
                        </a:rPr>
                        <a:t> Conflicts</a:t>
                      </a:r>
                    </a:p>
                    <a:p>
                      <a:pPr marL="0" indent="168275" algn="l" defTabSz="914400" rtl="0" eaLnBrk="1" latinLnBrk="0" hangingPunct="1">
                        <a:lnSpc>
                          <a:spcPct val="100000"/>
                        </a:lnSpc>
                        <a:buFont typeface="Arial" panose="020B0604020202020204" pitchFamily="34" charset="0"/>
                        <a:buChar char="•"/>
                      </a:pPr>
                      <a:r>
                        <a:rPr lang="en-US" sz="1600" b="0" kern="1200" dirty="0">
                          <a:solidFill>
                            <a:schemeClr val="tx1"/>
                          </a:solidFill>
                          <a:latin typeface="+mn-lt"/>
                          <a:ea typeface="+mn-ea"/>
                          <a:cs typeface="+mn-cs"/>
                        </a:rPr>
                        <a:t>Drought</a:t>
                      </a:r>
                    </a:p>
                  </a:txBody>
                  <a:tcPr marL="105568" marR="105568" marT="52784" marB="5278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0000"/>
                    </a:solidFill>
                  </a:tcPr>
                </a:tc>
                <a:extLst>
                  <a:ext uri="{0D108BD9-81ED-4DB2-BD59-A6C34878D82A}">
                    <a16:rowId xmlns:a16="http://schemas.microsoft.com/office/drawing/2014/main" val="2802390422"/>
                  </a:ext>
                </a:extLst>
              </a:tr>
              <a:tr h="862364">
                <a:tc vMerge="1">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2000" b="1" dirty="0"/>
                        <a:t>Severe</a:t>
                      </a:r>
                    </a:p>
                  </a:txBody>
                  <a:tcPr marL="105568" marR="105568" marT="52784" marB="5278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200" b="0" dirty="0">
                        <a:solidFill>
                          <a:schemeClr val="tx1"/>
                        </a:solidFill>
                      </a:endParaRPr>
                    </a:p>
                  </a:txBody>
                  <a:tcPr marL="105568" marR="105568" marT="52784" marB="5278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endParaRPr lang="en-US" sz="1200" b="0" dirty="0">
                        <a:solidFill>
                          <a:schemeClr val="tx1"/>
                        </a:solidFill>
                      </a:endParaRPr>
                    </a:p>
                  </a:txBody>
                  <a:tcPr marL="105568" marR="105568" marT="52784" marB="5278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pPr marL="171450" indent="-171450">
                        <a:buFont typeface="Arial" panose="020B0604020202020204" pitchFamily="34" charset="0"/>
                        <a:buChar char="•"/>
                      </a:pPr>
                      <a:r>
                        <a:rPr lang="en-US" sz="1600" b="0" dirty="0">
                          <a:solidFill>
                            <a:schemeClr val="tx1"/>
                          </a:solidFill>
                        </a:rPr>
                        <a:t>Tuberculosis</a:t>
                      </a:r>
                    </a:p>
                    <a:p>
                      <a:pPr marL="171450" indent="-171450">
                        <a:buFont typeface="Arial" panose="020B0604020202020204" pitchFamily="34" charset="0"/>
                        <a:buChar char="•"/>
                      </a:pPr>
                      <a:r>
                        <a:rPr lang="en-US" sz="1600" b="0" dirty="0">
                          <a:solidFill>
                            <a:schemeClr val="tx1"/>
                          </a:solidFill>
                        </a:rPr>
                        <a:t>HIV/ AIDS</a:t>
                      </a:r>
                    </a:p>
                  </a:txBody>
                  <a:tcPr marL="105568" marR="105568" marT="52784" marB="5278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C000"/>
                    </a:solidFill>
                  </a:tcPr>
                </a:tc>
                <a:tc>
                  <a:txBody>
                    <a:bodyPr/>
                    <a:lstStyle/>
                    <a:p>
                      <a:pPr marL="171450" indent="-171450">
                        <a:buFont typeface="Arial" panose="020B0604020202020204" pitchFamily="34" charset="0"/>
                        <a:buChar char="•"/>
                      </a:pPr>
                      <a:r>
                        <a:rPr lang="en-US" sz="1600" b="0" dirty="0">
                          <a:solidFill>
                            <a:schemeClr val="tx1"/>
                          </a:solidFill>
                        </a:rPr>
                        <a:t>Violence</a:t>
                      </a:r>
                    </a:p>
                    <a:p>
                      <a:pPr marL="171450" indent="-171450">
                        <a:buFont typeface="Arial" panose="020B0604020202020204" pitchFamily="34" charset="0"/>
                        <a:buChar char="•"/>
                      </a:pPr>
                      <a:r>
                        <a:rPr lang="en-US" sz="1600" b="0" dirty="0">
                          <a:solidFill>
                            <a:schemeClr val="tx1"/>
                          </a:solidFill>
                        </a:rPr>
                        <a:t>Cholera/ Acute watery diarrhea</a:t>
                      </a:r>
                    </a:p>
                  </a:txBody>
                  <a:tcPr marL="105568" marR="105568" marT="52784" marB="5278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C000"/>
                    </a:solidFill>
                  </a:tcPr>
                </a:tc>
                <a:tc>
                  <a:txBody>
                    <a:bodyPr/>
                    <a:lstStyle/>
                    <a:p>
                      <a:pPr marL="171450" indent="-171450">
                        <a:buFont typeface="Arial" panose="020B0604020202020204" pitchFamily="34" charset="0"/>
                        <a:buChar char="•"/>
                      </a:pPr>
                      <a:r>
                        <a:rPr lang="en-US" sz="1600" b="0" dirty="0">
                          <a:solidFill>
                            <a:schemeClr val="tx1"/>
                          </a:solidFill>
                        </a:rPr>
                        <a:t>Seasonal influenza</a:t>
                      </a:r>
                    </a:p>
                  </a:txBody>
                  <a:tcPr marL="105568" marR="105568" marT="52784" marB="5278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0000"/>
                    </a:solidFill>
                  </a:tcPr>
                </a:tc>
                <a:extLst>
                  <a:ext uri="{0D108BD9-81ED-4DB2-BD59-A6C34878D82A}">
                    <a16:rowId xmlns:a16="http://schemas.microsoft.com/office/drawing/2014/main" val="1283156512"/>
                  </a:ext>
                </a:extLst>
              </a:tr>
              <a:tr h="914460">
                <a:tc vMerge="1">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2000" b="1" dirty="0"/>
                        <a:t>Moderate</a:t>
                      </a:r>
                    </a:p>
                  </a:txBody>
                  <a:tcPr marL="105568" marR="105568" marT="52784" marB="5278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200" b="0" dirty="0">
                        <a:solidFill>
                          <a:schemeClr val="tx1"/>
                        </a:solidFill>
                      </a:endParaRPr>
                    </a:p>
                  </a:txBody>
                  <a:tcPr marL="105568" marR="105568" marT="52784" marB="5278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B050"/>
                    </a:solidFill>
                  </a:tcPr>
                </a:tc>
                <a:tc>
                  <a:txBody>
                    <a:bodyPr/>
                    <a:lstStyle/>
                    <a:p>
                      <a:pPr marL="0" indent="0">
                        <a:buFont typeface="Arial" panose="020B0604020202020204" pitchFamily="34" charset="0"/>
                        <a:buNone/>
                      </a:pPr>
                      <a:endParaRPr lang="en-US" sz="1200" b="0" dirty="0">
                        <a:solidFill>
                          <a:schemeClr val="tx1"/>
                        </a:solidFill>
                      </a:endParaRPr>
                    </a:p>
                  </a:txBody>
                  <a:tcPr marL="105568" marR="105568" marT="52784" marB="5278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pPr marL="171450" indent="-171450">
                        <a:buFont typeface="Arial" panose="020B0604020202020204" pitchFamily="34" charset="0"/>
                        <a:buChar char="•"/>
                      </a:pPr>
                      <a:r>
                        <a:rPr lang="en-US" sz="1600" b="0" dirty="0">
                          <a:solidFill>
                            <a:schemeClr val="tx1"/>
                          </a:solidFill>
                        </a:rPr>
                        <a:t>Landslide</a:t>
                      </a:r>
                    </a:p>
                    <a:p>
                      <a:pPr marL="171450" indent="-171450">
                        <a:buFont typeface="Arial" panose="020B0604020202020204" pitchFamily="34" charset="0"/>
                        <a:buChar char="•"/>
                      </a:pPr>
                      <a:r>
                        <a:rPr lang="en-US" sz="1600" b="0" dirty="0">
                          <a:solidFill>
                            <a:schemeClr val="tx1"/>
                          </a:solidFill>
                        </a:rPr>
                        <a:t>Malaria</a:t>
                      </a:r>
                    </a:p>
                  </a:txBody>
                  <a:tcPr marL="105568" marR="105568" marT="52784" marB="5278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pPr marL="0" indent="0">
                        <a:buFont typeface="Arial" panose="020B0604020202020204" pitchFamily="34" charset="0"/>
                        <a:buNone/>
                      </a:pPr>
                      <a:endParaRPr lang="en-US" sz="1600" b="0" dirty="0">
                        <a:solidFill>
                          <a:schemeClr val="tx1"/>
                        </a:solidFill>
                      </a:endParaRPr>
                    </a:p>
                  </a:txBody>
                  <a:tcPr marL="105568" marR="105568" marT="52784" marB="5278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C000"/>
                    </a:solidFill>
                  </a:tcPr>
                </a:tc>
                <a:tc>
                  <a:txBody>
                    <a:bodyPr/>
                    <a:lstStyle/>
                    <a:p>
                      <a:endParaRPr lang="en-US" sz="1600" b="0" dirty="0">
                        <a:solidFill>
                          <a:schemeClr val="tx1"/>
                        </a:solidFill>
                      </a:endParaRPr>
                    </a:p>
                  </a:txBody>
                  <a:tcPr marL="105568" marR="105568" marT="52784" marB="5278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C000"/>
                    </a:solidFill>
                  </a:tcPr>
                </a:tc>
                <a:extLst>
                  <a:ext uri="{0D108BD9-81ED-4DB2-BD59-A6C34878D82A}">
                    <a16:rowId xmlns:a16="http://schemas.microsoft.com/office/drawing/2014/main" val="919771883"/>
                  </a:ext>
                </a:extLst>
              </a:tr>
              <a:tr h="673154">
                <a:tc vMerge="1">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2000" b="1" dirty="0"/>
                        <a:t>Minor</a:t>
                      </a:r>
                    </a:p>
                  </a:txBody>
                  <a:tcPr marL="105568" marR="105568" marT="52784" marB="5278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200" b="0" dirty="0">
                        <a:solidFill>
                          <a:schemeClr val="tx1"/>
                        </a:solidFill>
                      </a:endParaRPr>
                    </a:p>
                  </a:txBody>
                  <a:tcPr marL="105568" marR="105568" marT="52784" marB="5278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B050"/>
                    </a:solidFill>
                  </a:tcPr>
                </a:tc>
                <a:tc>
                  <a:txBody>
                    <a:bodyPr/>
                    <a:lstStyle/>
                    <a:p>
                      <a:pPr marL="0" indent="0">
                        <a:buFont typeface="Arial" panose="020B0604020202020204" pitchFamily="34" charset="0"/>
                        <a:buNone/>
                      </a:pPr>
                      <a:endParaRPr lang="en-US" sz="1200" b="0" dirty="0">
                        <a:solidFill>
                          <a:schemeClr val="tx1"/>
                        </a:solidFill>
                      </a:endParaRPr>
                    </a:p>
                  </a:txBody>
                  <a:tcPr marL="105568" marR="105568" marT="52784" marB="5278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endParaRPr lang="en-US" sz="1200" b="0" dirty="0">
                        <a:solidFill>
                          <a:schemeClr val="tx1"/>
                        </a:solidFill>
                      </a:endParaRPr>
                    </a:p>
                  </a:txBody>
                  <a:tcPr marL="105568" marR="105568" marT="52784" marB="5278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endParaRPr lang="en-US" sz="1200" b="0" dirty="0">
                        <a:solidFill>
                          <a:schemeClr val="tx1"/>
                        </a:solidFill>
                      </a:endParaRPr>
                    </a:p>
                  </a:txBody>
                  <a:tcPr marL="105568" marR="105568" marT="52784" marB="5278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endParaRPr lang="en-US" sz="1200" b="0" dirty="0">
                        <a:solidFill>
                          <a:schemeClr val="tx1"/>
                        </a:solidFill>
                      </a:endParaRPr>
                    </a:p>
                  </a:txBody>
                  <a:tcPr marL="105568" marR="105568" marT="52784" marB="5278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00"/>
                    </a:solidFill>
                  </a:tcPr>
                </a:tc>
                <a:extLst>
                  <a:ext uri="{0D108BD9-81ED-4DB2-BD59-A6C34878D82A}">
                    <a16:rowId xmlns:a16="http://schemas.microsoft.com/office/drawing/2014/main" val="2739441516"/>
                  </a:ext>
                </a:extLst>
              </a:tr>
              <a:tr h="673154">
                <a:tc vMerge="1">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2000" b="1" dirty="0"/>
                        <a:t>Negligible</a:t>
                      </a:r>
                    </a:p>
                  </a:txBody>
                  <a:tcPr marL="105568" marR="105568" marT="52784" marB="5278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200" b="0" dirty="0">
                        <a:solidFill>
                          <a:schemeClr val="tx1"/>
                        </a:solidFill>
                      </a:endParaRPr>
                    </a:p>
                  </a:txBody>
                  <a:tcPr marL="105568" marR="105568" marT="52784" marB="5278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B050"/>
                    </a:solidFill>
                  </a:tcPr>
                </a:tc>
                <a:tc>
                  <a:txBody>
                    <a:bodyPr/>
                    <a:lstStyle/>
                    <a:p>
                      <a:endParaRPr lang="en-US" sz="1200" b="0" dirty="0">
                        <a:solidFill>
                          <a:schemeClr val="tx1"/>
                        </a:solidFill>
                      </a:endParaRPr>
                    </a:p>
                  </a:txBody>
                  <a:tcPr marL="105568" marR="105568" marT="52784" marB="5278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B050"/>
                    </a:solidFill>
                  </a:tcPr>
                </a:tc>
                <a:tc>
                  <a:txBody>
                    <a:bodyPr/>
                    <a:lstStyle/>
                    <a:p>
                      <a:endParaRPr lang="en-US" sz="1200" b="0" dirty="0">
                        <a:solidFill>
                          <a:schemeClr val="tx1"/>
                        </a:solidFill>
                      </a:endParaRPr>
                    </a:p>
                  </a:txBody>
                  <a:tcPr marL="105568" marR="105568" marT="52784" marB="5278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B050"/>
                    </a:solidFill>
                  </a:tcPr>
                </a:tc>
                <a:tc>
                  <a:txBody>
                    <a:bodyPr/>
                    <a:lstStyle/>
                    <a:p>
                      <a:endParaRPr lang="en-US" sz="1200" b="0" dirty="0">
                        <a:solidFill>
                          <a:schemeClr val="tx1"/>
                        </a:solidFill>
                      </a:endParaRPr>
                    </a:p>
                  </a:txBody>
                  <a:tcPr marL="105568" marR="105568" marT="52784" marB="5278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endParaRPr lang="en-US" sz="1200" b="0" dirty="0">
                        <a:solidFill>
                          <a:schemeClr val="tx1"/>
                        </a:solidFill>
                      </a:endParaRPr>
                    </a:p>
                  </a:txBody>
                  <a:tcPr marL="105568" marR="105568" marT="52784" marB="5278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92D050"/>
                    </a:solidFill>
                  </a:tcPr>
                </a:tc>
                <a:extLst>
                  <a:ext uri="{0D108BD9-81ED-4DB2-BD59-A6C34878D82A}">
                    <a16:rowId xmlns:a16="http://schemas.microsoft.com/office/drawing/2014/main" val="141354962"/>
                  </a:ext>
                </a:extLst>
              </a:tr>
              <a:tr h="679250">
                <a:tc>
                  <a:txBody>
                    <a:bodyPr/>
                    <a:lstStyle/>
                    <a:p>
                      <a:endParaRPr lang="en-US" sz="2100" dirty="0"/>
                    </a:p>
                  </a:txBody>
                  <a:tcPr marL="105568" marR="105568" marT="52784" marB="52784" vert="vert27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2100" dirty="0"/>
                    </a:p>
                  </a:txBody>
                  <a:tcPr marL="105568" marR="105568" marT="52784" marB="52784">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2000" b="1" dirty="0"/>
                        <a:t>Very unlikely</a:t>
                      </a:r>
                    </a:p>
                  </a:txBody>
                  <a:tcPr marL="105568" marR="105568" marT="52784" marB="5278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2000" b="1" dirty="0"/>
                        <a:t>Unlikely</a:t>
                      </a:r>
                    </a:p>
                  </a:txBody>
                  <a:tcPr marL="105568" marR="105568" marT="52784" marB="5278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2000" b="1" dirty="0"/>
                        <a:t>Likely</a:t>
                      </a:r>
                    </a:p>
                  </a:txBody>
                  <a:tcPr marL="105568" marR="105568" marT="52784" marB="5278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2000" b="1" dirty="0"/>
                        <a:t>Very Likely</a:t>
                      </a:r>
                    </a:p>
                  </a:txBody>
                  <a:tcPr marL="105568" marR="105568" marT="52784" marB="5278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2000" b="1" dirty="0"/>
                        <a:t>Almost Certain</a:t>
                      </a:r>
                    </a:p>
                  </a:txBody>
                  <a:tcPr marL="105568" marR="105568" marT="52784" marB="5278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482602800"/>
                  </a:ext>
                </a:extLst>
              </a:tr>
              <a:tr h="548361">
                <a:tc>
                  <a:txBody>
                    <a:bodyPr/>
                    <a:lstStyle/>
                    <a:p>
                      <a:endParaRPr lang="en-US" sz="2100" dirty="0"/>
                    </a:p>
                  </a:txBody>
                  <a:tcPr marL="105568" marR="105568" marT="52784" marB="52784">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2100" dirty="0"/>
                    </a:p>
                  </a:txBody>
                  <a:tcPr marL="105568" marR="105568" marT="52784" marB="52784">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gridSpan="5">
                  <a:txBody>
                    <a:bodyPr/>
                    <a:lstStyle/>
                    <a:p>
                      <a:pPr algn="ctr"/>
                      <a:r>
                        <a:rPr lang="en-US" sz="2800" b="1" dirty="0">
                          <a:solidFill>
                            <a:schemeClr val="tx1"/>
                          </a:solidFill>
                        </a:rPr>
                        <a:t>Likelihood →</a:t>
                      </a:r>
                    </a:p>
                  </a:txBody>
                  <a:tcPr marL="105568" marR="105568" marT="52784" marB="5278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073982618"/>
                  </a:ext>
                </a:extLst>
              </a:tr>
            </a:tbl>
          </a:graphicData>
        </a:graphic>
      </p:graphicFrame>
      <p:pic>
        <p:nvPicPr>
          <p:cNvPr id="7" name="Picture 6">
            <a:extLst>
              <a:ext uri="{FF2B5EF4-FFF2-40B4-BE49-F238E27FC236}">
                <a16:creationId xmlns:a16="http://schemas.microsoft.com/office/drawing/2014/main" id="{07814783-F791-4163-81D8-618B1F394A97}"/>
              </a:ext>
            </a:extLst>
          </p:cNvPr>
          <p:cNvPicPr>
            <a:picLocks noChangeAspect="1"/>
          </p:cNvPicPr>
          <p:nvPr/>
        </p:nvPicPr>
        <p:blipFill>
          <a:blip r:embed="rId2"/>
          <a:stretch>
            <a:fillRect/>
          </a:stretch>
        </p:blipFill>
        <p:spPr>
          <a:xfrm>
            <a:off x="10374779" y="-38343"/>
            <a:ext cx="1337845" cy="587023"/>
          </a:xfrm>
          <a:prstGeom prst="rect">
            <a:avLst/>
          </a:prstGeom>
        </p:spPr>
      </p:pic>
      <p:sp>
        <p:nvSpPr>
          <p:cNvPr id="6" name="Title 1">
            <a:extLst>
              <a:ext uri="{FF2B5EF4-FFF2-40B4-BE49-F238E27FC236}">
                <a16:creationId xmlns:a16="http://schemas.microsoft.com/office/drawing/2014/main" id="{F2D2B2D0-1659-4181-A5A5-9CCF540B0996}"/>
              </a:ext>
            </a:extLst>
          </p:cNvPr>
          <p:cNvSpPr txBox="1">
            <a:spLocks/>
          </p:cNvSpPr>
          <p:nvPr/>
        </p:nvSpPr>
        <p:spPr>
          <a:xfrm>
            <a:off x="566775" y="537917"/>
            <a:ext cx="11145849" cy="586827"/>
          </a:xfrm>
          <a:prstGeom prst="rect">
            <a:avLst/>
          </a:prstGeom>
          <a:solidFill>
            <a:schemeClr val="accent2"/>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200" b="1" dirty="0">
                <a:solidFill>
                  <a:schemeClr val="bg1"/>
                </a:solidFill>
                <a:latin typeface="Tw Cen MT" panose="020B0602020104020603" pitchFamily="34" charset="0"/>
              </a:rPr>
              <a:t>Kayah State Risk Matrix (Accessed on 8 May 2023: STAR)</a:t>
            </a:r>
            <a:endParaRPr lang="en-GB" sz="3200" b="1" dirty="0">
              <a:solidFill>
                <a:schemeClr val="bg1"/>
              </a:solidFill>
              <a:latin typeface="Tw Cen MT" panose="020B0602020104020603" pitchFamily="34" charset="0"/>
            </a:endParaRPr>
          </a:p>
        </p:txBody>
      </p:sp>
    </p:spTree>
    <p:extLst>
      <p:ext uri="{BB962C8B-B14F-4D97-AF65-F5344CB8AC3E}">
        <p14:creationId xmlns:p14="http://schemas.microsoft.com/office/powerpoint/2010/main" val="191686798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EFA9F7B3-ECC5-407E-97E6-8A28AEE73452}"/>
              </a:ext>
            </a:extLst>
          </p:cNvPr>
          <p:cNvPicPr>
            <a:picLocks noChangeAspect="1"/>
          </p:cNvPicPr>
          <p:nvPr/>
        </p:nvPicPr>
        <p:blipFill>
          <a:blip r:embed="rId2"/>
          <a:stretch>
            <a:fillRect/>
          </a:stretch>
        </p:blipFill>
        <p:spPr>
          <a:xfrm>
            <a:off x="10450820" y="-10143"/>
            <a:ext cx="1267349" cy="586827"/>
          </a:xfrm>
          <a:prstGeom prst="rect">
            <a:avLst/>
          </a:prstGeom>
        </p:spPr>
      </p:pic>
      <p:sp>
        <p:nvSpPr>
          <p:cNvPr id="3" name="Title 1">
            <a:extLst>
              <a:ext uri="{FF2B5EF4-FFF2-40B4-BE49-F238E27FC236}">
                <a16:creationId xmlns:a16="http://schemas.microsoft.com/office/drawing/2014/main" id="{46F5C847-3075-4133-8C83-57822C0B9326}"/>
              </a:ext>
            </a:extLst>
          </p:cNvPr>
          <p:cNvSpPr txBox="1">
            <a:spLocks/>
          </p:cNvSpPr>
          <p:nvPr/>
        </p:nvSpPr>
        <p:spPr>
          <a:xfrm>
            <a:off x="559700" y="548680"/>
            <a:ext cx="11161240" cy="759124"/>
          </a:xfrm>
          <a:prstGeom prst="rect">
            <a:avLst/>
          </a:prstGeom>
          <a:solidFill>
            <a:schemeClr val="accent2"/>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3200" b="1" dirty="0">
                <a:solidFill>
                  <a:schemeClr val="bg1"/>
                </a:solidFill>
                <a:latin typeface="Tw Cen MT" panose="020B0602020104020603" pitchFamily="34" charset="0"/>
              </a:rPr>
              <a:t>Mapping the resources in Southern Shan</a:t>
            </a:r>
          </a:p>
        </p:txBody>
      </p:sp>
      <p:graphicFrame>
        <p:nvGraphicFramePr>
          <p:cNvPr id="6" name="Table 6">
            <a:extLst>
              <a:ext uri="{FF2B5EF4-FFF2-40B4-BE49-F238E27FC236}">
                <a16:creationId xmlns:a16="http://schemas.microsoft.com/office/drawing/2014/main" id="{CD91EAD4-C146-46F6-9C56-8400084D88F3}"/>
              </a:ext>
            </a:extLst>
          </p:cNvPr>
          <p:cNvGraphicFramePr>
            <a:graphicFrameLocks noGrp="1"/>
          </p:cNvGraphicFramePr>
          <p:nvPr/>
        </p:nvGraphicFramePr>
        <p:xfrm>
          <a:off x="559700" y="1307804"/>
          <a:ext cx="11161243" cy="5145532"/>
        </p:xfrm>
        <a:graphic>
          <a:graphicData uri="http://schemas.openxmlformats.org/drawingml/2006/table">
            <a:tbl>
              <a:tblPr firstRow="1" bandRow="1">
                <a:tableStyleId>{5C22544A-7EE6-4342-B048-85BDC9FD1C3A}</a:tableStyleId>
              </a:tblPr>
              <a:tblGrid>
                <a:gridCol w="1629972">
                  <a:extLst>
                    <a:ext uri="{9D8B030D-6E8A-4147-A177-3AD203B41FA5}">
                      <a16:colId xmlns:a16="http://schemas.microsoft.com/office/drawing/2014/main" val="1455638080"/>
                    </a:ext>
                  </a:extLst>
                </a:gridCol>
                <a:gridCol w="2294207">
                  <a:extLst>
                    <a:ext uri="{9D8B030D-6E8A-4147-A177-3AD203B41FA5}">
                      <a16:colId xmlns:a16="http://schemas.microsoft.com/office/drawing/2014/main" val="4054568436"/>
                    </a:ext>
                  </a:extLst>
                </a:gridCol>
                <a:gridCol w="4958447">
                  <a:extLst>
                    <a:ext uri="{9D8B030D-6E8A-4147-A177-3AD203B41FA5}">
                      <a16:colId xmlns:a16="http://schemas.microsoft.com/office/drawing/2014/main" val="656826249"/>
                    </a:ext>
                  </a:extLst>
                </a:gridCol>
                <a:gridCol w="2278617">
                  <a:extLst>
                    <a:ext uri="{9D8B030D-6E8A-4147-A177-3AD203B41FA5}">
                      <a16:colId xmlns:a16="http://schemas.microsoft.com/office/drawing/2014/main" val="3207435253"/>
                    </a:ext>
                  </a:extLst>
                </a:gridCol>
              </a:tblGrid>
              <a:tr h="668702">
                <a:tc>
                  <a:txBody>
                    <a:bodyPr/>
                    <a:lstStyle/>
                    <a:p>
                      <a:pPr algn="ctr"/>
                      <a:r>
                        <a:rPr lang="en-US" sz="2200" dirty="0"/>
                        <a:t>Southern Shan</a:t>
                      </a:r>
                    </a:p>
                  </a:txBody>
                  <a:tcPr anchor="ctr"/>
                </a:tc>
                <a:tc>
                  <a:txBody>
                    <a:bodyPr/>
                    <a:lstStyle/>
                    <a:p>
                      <a:pPr algn="ctr"/>
                      <a:r>
                        <a:rPr lang="en-US" sz="2200" dirty="0"/>
                        <a:t>By Whom</a:t>
                      </a:r>
                    </a:p>
                  </a:txBody>
                  <a:tcPr anchor="ctr"/>
                </a:tc>
                <a:tc>
                  <a:txBody>
                    <a:bodyPr/>
                    <a:lstStyle/>
                    <a:p>
                      <a:pPr algn="ctr"/>
                      <a:r>
                        <a:rPr lang="en-US" sz="2200" dirty="0"/>
                        <a:t>Capacity/ stock</a:t>
                      </a:r>
                    </a:p>
                  </a:txBody>
                  <a:tcPr anchor="ctr"/>
                </a:tc>
                <a:tc>
                  <a:txBody>
                    <a:bodyPr/>
                    <a:lstStyle/>
                    <a:p>
                      <a:pPr algn="ctr"/>
                      <a:r>
                        <a:rPr lang="en-US" sz="2200" dirty="0"/>
                        <a:t>Need/ Gap</a:t>
                      </a:r>
                    </a:p>
                  </a:txBody>
                  <a:tcPr anchor="ctr"/>
                </a:tc>
                <a:extLst>
                  <a:ext uri="{0D108BD9-81ED-4DB2-BD59-A6C34878D82A}">
                    <a16:rowId xmlns:a16="http://schemas.microsoft.com/office/drawing/2014/main" val="1370188779"/>
                  </a:ext>
                </a:extLst>
              </a:tr>
              <a:tr h="2262336">
                <a:tc>
                  <a:txBody>
                    <a:bodyPr/>
                    <a:lstStyle/>
                    <a:p>
                      <a:r>
                        <a:rPr lang="en-US" sz="2200" dirty="0"/>
                        <a:t>Health Facilities</a:t>
                      </a:r>
                    </a:p>
                  </a:txBody>
                  <a:tcPr/>
                </a:tc>
                <a:tc>
                  <a:txBody>
                    <a:bodyPr/>
                    <a:lstStyle/>
                    <a:p>
                      <a:r>
                        <a:rPr lang="en-US" sz="2200" dirty="0"/>
                        <a:t>Available beds- 2,549 at Public Hospitals and 3 multi-purpose cyclone shelters in Shan State</a:t>
                      </a:r>
                    </a:p>
                  </a:txBody>
                  <a:tcPr/>
                </a:tc>
                <a:tc>
                  <a:txBody>
                    <a:bodyPr/>
                    <a:lstStyle/>
                    <a:p>
                      <a:r>
                        <a:rPr lang="en-US" sz="2200" dirty="0"/>
                        <a:t>Health emergency response team collaborating with hospitals, local NGOs (e.g., MRCS), plan to work with WHO and UNICEF to apply standing order Shan State Natural Disaster Risk Management</a:t>
                      </a:r>
                    </a:p>
                  </a:txBody>
                  <a:tcPr/>
                </a:tc>
                <a:tc>
                  <a:txBody>
                    <a:bodyPr/>
                    <a:lstStyle/>
                    <a:p>
                      <a:r>
                        <a:rPr lang="en-US" sz="2200" dirty="0"/>
                        <a:t>EWARS</a:t>
                      </a:r>
                    </a:p>
                    <a:p>
                      <a:r>
                        <a:rPr lang="en-US" sz="2200" dirty="0"/>
                        <a:t>Medical supplies  </a:t>
                      </a:r>
                    </a:p>
                  </a:txBody>
                  <a:tcPr/>
                </a:tc>
                <a:extLst>
                  <a:ext uri="{0D108BD9-81ED-4DB2-BD59-A6C34878D82A}">
                    <a16:rowId xmlns:a16="http://schemas.microsoft.com/office/drawing/2014/main" val="3856566072"/>
                  </a:ext>
                </a:extLst>
              </a:tr>
              <a:tr h="2121196">
                <a:tc>
                  <a:txBody>
                    <a:bodyPr/>
                    <a:lstStyle/>
                    <a:p>
                      <a:r>
                        <a:rPr lang="en-US" sz="2200" dirty="0"/>
                        <a:t>Mobile Clinics</a:t>
                      </a:r>
                    </a:p>
                  </a:txBody>
                  <a:tcPr/>
                </a:tc>
                <a:tc>
                  <a:txBody>
                    <a:bodyPr/>
                    <a:lstStyle/>
                    <a:p>
                      <a:r>
                        <a:rPr lang="en-US" sz="2200" dirty="0"/>
                        <a:t>8 mobile teams by ECBHO partners collab with INGOs</a:t>
                      </a:r>
                    </a:p>
                  </a:txBody>
                  <a:tcPr/>
                </a:tc>
                <a:tc>
                  <a:txBody>
                    <a:bodyPr/>
                    <a:lstStyle/>
                    <a:p>
                      <a:r>
                        <a:rPr lang="en-US" sz="2200" dirty="0"/>
                        <a:t>WASH cluster capacity to cover 5,000 population, PND- aqua tab, bleaching powder, hygiene kit, WASH item- water bucket, ORS-Zinc tab, UNFPA- Dignity kit- 500, CDK- 100-200 </a:t>
                      </a:r>
                    </a:p>
                  </a:txBody>
                  <a:tcPr/>
                </a:tc>
                <a:tc>
                  <a:txBody>
                    <a:bodyPr/>
                    <a:lstStyle/>
                    <a:p>
                      <a:r>
                        <a:rPr lang="en-US" sz="2200" dirty="0"/>
                        <a:t>Providing service in low profile manner</a:t>
                      </a:r>
                    </a:p>
                  </a:txBody>
                  <a:tcPr/>
                </a:tc>
                <a:extLst>
                  <a:ext uri="{0D108BD9-81ED-4DB2-BD59-A6C34878D82A}">
                    <a16:rowId xmlns:a16="http://schemas.microsoft.com/office/drawing/2014/main" val="152705880"/>
                  </a:ext>
                </a:extLst>
              </a:tr>
            </a:tbl>
          </a:graphicData>
        </a:graphic>
      </p:graphicFrame>
    </p:spTree>
    <p:extLst>
      <p:ext uri="{BB962C8B-B14F-4D97-AF65-F5344CB8AC3E}">
        <p14:creationId xmlns:p14="http://schemas.microsoft.com/office/powerpoint/2010/main" val="284200215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1D4756CC-498A-4454-A289-4D0A46F62DBE}"/>
              </a:ext>
            </a:extLst>
          </p:cNvPr>
          <p:cNvSpPr/>
          <p:nvPr/>
        </p:nvSpPr>
        <p:spPr>
          <a:xfrm>
            <a:off x="4200938" y="510474"/>
            <a:ext cx="7497075" cy="5903578"/>
          </a:xfrm>
          <a:prstGeom prst="rect">
            <a:avLst/>
          </a:prstGeom>
          <a:solidFill>
            <a:srgbClr val="00B0F0">
              <a:alpha val="1294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Graphic 6">
            <a:extLst>
              <a:ext uri="{FF2B5EF4-FFF2-40B4-BE49-F238E27FC236}">
                <a16:creationId xmlns:a16="http://schemas.microsoft.com/office/drawing/2014/main" id="{79AA54C2-9340-4D09-A6CA-1455DC2FD8A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73822" y="1473759"/>
            <a:ext cx="2374528" cy="4619537"/>
          </a:xfrm>
          <a:prstGeom prst="rect">
            <a:avLst/>
          </a:prstGeom>
        </p:spPr>
      </p:pic>
      <p:sp>
        <p:nvSpPr>
          <p:cNvPr id="9" name="Title 1">
            <a:extLst>
              <a:ext uri="{FF2B5EF4-FFF2-40B4-BE49-F238E27FC236}">
                <a16:creationId xmlns:a16="http://schemas.microsoft.com/office/drawing/2014/main" id="{952B4D86-1228-42AE-8B6E-2595C368CA39}"/>
              </a:ext>
            </a:extLst>
          </p:cNvPr>
          <p:cNvSpPr txBox="1">
            <a:spLocks/>
          </p:cNvSpPr>
          <p:nvPr/>
        </p:nvSpPr>
        <p:spPr>
          <a:xfrm>
            <a:off x="333585" y="540748"/>
            <a:ext cx="10859814" cy="504974"/>
          </a:xfrm>
          <a:prstGeom prst="rect">
            <a:avLst/>
          </a:prstGeom>
          <a:solidFill>
            <a:schemeClr val="accent2"/>
          </a:solidFill>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200" b="1" dirty="0">
                <a:solidFill>
                  <a:schemeClr val="bg1"/>
                </a:solidFill>
                <a:latin typeface="Tw Cen MT" panose="020B0602020104020603" pitchFamily="34" charset="0"/>
              </a:rPr>
              <a:t>Outline of presentation</a:t>
            </a:r>
            <a:endParaRPr lang="en-GB" sz="3200" b="1" dirty="0">
              <a:solidFill>
                <a:schemeClr val="bg1"/>
              </a:solidFill>
              <a:latin typeface="Tw Cen MT" panose="020B0602020104020603" pitchFamily="34" charset="0"/>
            </a:endParaRPr>
          </a:p>
        </p:txBody>
      </p:sp>
      <p:sp>
        <p:nvSpPr>
          <p:cNvPr id="10" name="TextBox 9">
            <a:extLst>
              <a:ext uri="{FF2B5EF4-FFF2-40B4-BE49-F238E27FC236}">
                <a16:creationId xmlns:a16="http://schemas.microsoft.com/office/drawing/2014/main" id="{A5374C76-4C0C-4CBB-ABF5-57D0338921ED}"/>
              </a:ext>
            </a:extLst>
          </p:cNvPr>
          <p:cNvSpPr txBox="1"/>
          <p:nvPr/>
        </p:nvSpPr>
        <p:spPr>
          <a:xfrm>
            <a:off x="3746981" y="1844824"/>
            <a:ext cx="7951032" cy="461665"/>
          </a:xfrm>
          <a:prstGeom prst="rect">
            <a:avLst/>
          </a:prstGeom>
          <a:solidFill>
            <a:schemeClr val="tx2"/>
          </a:solidFill>
        </p:spPr>
        <p:txBody>
          <a:bodyPr wrap="square">
            <a:spAutoFit/>
          </a:bodyPr>
          <a:lstStyle/>
          <a:p>
            <a:pPr>
              <a:spcBef>
                <a:spcPts val="600"/>
              </a:spcBef>
              <a:buClr>
                <a:schemeClr val="tx1"/>
              </a:buClr>
            </a:pPr>
            <a:r>
              <a:rPr lang="en-GB" sz="2400" b="1" dirty="0">
                <a:solidFill>
                  <a:schemeClr val="bg1"/>
                </a:solidFill>
                <a:latin typeface="Tw Cen MT" panose="020B0602020104020603" pitchFamily="34" charset="0"/>
                <a:cs typeface="Calibri" panose="020F0502020204030204" pitchFamily="34" charset="0"/>
              </a:rPr>
              <a:t>Learning objectives</a:t>
            </a:r>
          </a:p>
        </p:txBody>
      </p:sp>
      <p:sp>
        <p:nvSpPr>
          <p:cNvPr id="13" name="TextBox 12">
            <a:extLst>
              <a:ext uri="{FF2B5EF4-FFF2-40B4-BE49-F238E27FC236}">
                <a16:creationId xmlns:a16="http://schemas.microsoft.com/office/drawing/2014/main" id="{768C2A1A-2D85-4E98-8F24-C058551FD35B}"/>
              </a:ext>
            </a:extLst>
          </p:cNvPr>
          <p:cNvSpPr txBox="1"/>
          <p:nvPr/>
        </p:nvSpPr>
        <p:spPr>
          <a:xfrm>
            <a:off x="3746981" y="2420888"/>
            <a:ext cx="7951032" cy="461665"/>
          </a:xfrm>
          <a:prstGeom prst="rect">
            <a:avLst/>
          </a:prstGeom>
          <a:solidFill>
            <a:schemeClr val="accent1"/>
          </a:solidFill>
        </p:spPr>
        <p:txBody>
          <a:bodyPr wrap="square">
            <a:spAutoFit/>
          </a:bodyPr>
          <a:lstStyle/>
          <a:p>
            <a:pPr>
              <a:spcBef>
                <a:spcPts val="600"/>
              </a:spcBef>
            </a:pPr>
            <a:r>
              <a:rPr lang="en-US" sz="2400" b="1" dirty="0">
                <a:solidFill>
                  <a:schemeClr val="bg1"/>
                </a:solidFill>
                <a:latin typeface="Tw Cen MT" panose="020B0602020104020603" pitchFamily="34" charset="0"/>
                <a:cs typeface="Calibri" panose="020F0502020204030204" pitchFamily="34" charset="0"/>
              </a:rPr>
              <a:t>Mon, Kayin, </a:t>
            </a:r>
            <a:r>
              <a:rPr lang="en-US" sz="2400" b="1" dirty="0" err="1">
                <a:solidFill>
                  <a:schemeClr val="bg1"/>
                </a:solidFill>
                <a:latin typeface="Tw Cen MT" panose="020B0602020104020603" pitchFamily="34" charset="0"/>
                <a:cs typeface="Calibri" panose="020F0502020204030204" pitchFamily="34" charset="0"/>
              </a:rPr>
              <a:t>Tanantharyi</a:t>
            </a:r>
            <a:r>
              <a:rPr lang="en-US" sz="2400" b="1" dirty="0">
                <a:solidFill>
                  <a:schemeClr val="bg1"/>
                </a:solidFill>
                <a:latin typeface="Tw Cen MT" panose="020B0602020104020603" pitchFamily="34" charset="0"/>
                <a:cs typeface="Calibri" panose="020F0502020204030204" pitchFamily="34" charset="0"/>
              </a:rPr>
              <a:t>, Bago East - Southeast</a:t>
            </a:r>
          </a:p>
        </p:txBody>
      </p:sp>
      <p:sp>
        <p:nvSpPr>
          <p:cNvPr id="14" name="TextBox 13">
            <a:extLst>
              <a:ext uri="{FF2B5EF4-FFF2-40B4-BE49-F238E27FC236}">
                <a16:creationId xmlns:a16="http://schemas.microsoft.com/office/drawing/2014/main" id="{F7C3D46C-9590-4CA4-8BE6-07220F90366A}"/>
              </a:ext>
            </a:extLst>
          </p:cNvPr>
          <p:cNvSpPr txBox="1"/>
          <p:nvPr/>
        </p:nvSpPr>
        <p:spPr>
          <a:xfrm>
            <a:off x="3746981" y="5324628"/>
            <a:ext cx="7951032" cy="461665"/>
          </a:xfrm>
          <a:prstGeom prst="rect">
            <a:avLst/>
          </a:prstGeom>
          <a:solidFill>
            <a:schemeClr val="accent2"/>
          </a:solidFill>
        </p:spPr>
        <p:txBody>
          <a:bodyPr wrap="square">
            <a:spAutoFit/>
          </a:bodyPr>
          <a:lstStyle/>
          <a:p>
            <a:pPr>
              <a:spcBef>
                <a:spcPts val="600"/>
              </a:spcBef>
            </a:pPr>
            <a:r>
              <a:rPr lang="en-US" sz="2400" b="1" dirty="0">
                <a:solidFill>
                  <a:schemeClr val="bg1"/>
                </a:solidFill>
                <a:latin typeface="Tw Cen MT" panose="020B0602020104020603" pitchFamily="34" charset="0"/>
                <a:cs typeface="Calibri" panose="020F0502020204030204" pitchFamily="34" charset="0"/>
              </a:rPr>
              <a:t>Rakhine State</a:t>
            </a:r>
          </a:p>
        </p:txBody>
      </p:sp>
      <p:sp>
        <p:nvSpPr>
          <p:cNvPr id="16" name="TextBox 15">
            <a:extLst>
              <a:ext uri="{FF2B5EF4-FFF2-40B4-BE49-F238E27FC236}">
                <a16:creationId xmlns:a16="http://schemas.microsoft.com/office/drawing/2014/main" id="{6AA16025-D4EA-4934-9C19-D7240F6CC227}"/>
              </a:ext>
            </a:extLst>
          </p:cNvPr>
          <p:cNvSpPr txBox="1"/>
          <p:nvPr/>
        </p:nvSpPr>
        <p:spPr>
          <a:xfrm>
            <a:off x="3746981" y="4112913"/>
            <a:ext cx="7951032" cy="461665"/>
          </a:xfrm>
          <a:prstGeom prst="rect">
            <a:avLst/>
          </a:prstGeom>
          <a:solidFill>
            <a:schemeClr val="accent4"/>
          </a:solidFill>
        </p:spPr>
        <p:txBody>
          <a:bodyPr wrap="square">
            <a:spAutoFit/>
          </a:bodyPr>
          <a:lstStyle/>
          <a:p>
            <a:pPr>
              <a:spcBef>
                <a:spcPts val="600"/>
              </a:spcBef>
            </a:pPr>
            <a:r>
              <a:rPr lang="en-US" sz="2400" b="1" dirty="0">
                <a:latin typeface="Tw Cen MT" panose="020B0602020104020603" pitchFamily="34" charset="0"/>
                <a:cs typeface="Calibri" panose="020F0502020204030204" pitchFamily="34" charset="0"/>
              </a:rPr>
              <a:t>Northern Shan –Northeast</a:t>
            </a:r>
          </a:p>
        </p:txBody>
      </p:sp>
      <p:sp>
        <p:nvSpPr>
          <p:cNvPr id="18" name="TextBox 17">
            <a:extLst>
              <a:ext uri="{FF2B5EF4-FFF2-40B4-BE49-F238E27FC236}">
                <a16:creationId xmlns:a16="http://schemas.microsoft.com/office/drawing/2014/main" id="{E023B3B9-D213-47C8-A0C4-DD3A95C329D0}"/>
              </a:ext>
            </a:extLst>
          </p:cNvPr>
          <p:cNvSpPr txBox="1"/>
          <p:nvPr/>
        </p:nvSpPr>
        <p:spPr>
          <a:xfrm>
            <a:off x="3746981" y="2986814"/>
            <a:ext cx="7951032" cy="461665"/>
          </a:xfrm>
          <a:prstGeom prst="rect">
            <a:avLst/>
          </a:prstGeom>
          <a:solidFill>
            <a:schemeClr val="accent6"/>
          </a:solidFill>
        </p:spPr>
        <p:txBody>
          <a:bodyPr wrap="square">
            <a:spAutoFit/>
          </a:bodyPr>
          <a:lstStyle/>
          <a:p>
            <a:pPr>
              <a:spcBef>
                <a:spcPts val="600"/>
              </a:spcBef>
            </a:pPr>
            <a:r>
              <a:rPr lang="en-US" sz="2400" b="1" dirty="0">
                <a:solidFill>
                  <a:schemeClr val="bg1"/>
                </a:solidFill>
                <a:latin typeface="Tw Cen MT" panose="020B0602020104020603" pitchFamily="34" charset="0"/>
                <a:cs typeface="Calibri" panose="020F0502020204030204" pitchFamily="34" charset="0"/>
              </a:rPr>
              <a:t>Chin, Magway, </a:t>
            </a:r>
            <a:r>
              <a:rPr lang="en-US" sz="2400" b="1" dirty="0" err="1">
                <a:solidFill>
                  <a:schemeClr val="bg1"/>
                </a:solidFill>
                <a:latin typeface="Tw Cen MT" panose="020B0602020104020603" pitchFamily="34" charset="0"/>
                <a:cs typeface="Calibri" panose="020F0502020204030204" pitchFamily="34" charset="0"/>
              </a:rPr>
              <a:t>Sagaing</a:t>
            </a:r>
            <a:r>
              <a:rPr lang="en-US" sz="2400" b="1" dirty="0">
                <a:solidFill>
                  <a:schemeClr val="bg1"/>
                </a:solidFill>
                <a:latin typeface="Tw Cen MT" panose="020B0602020104020603" pitchFamily="34" charset="0"/>
                <a:cs typeface="Calibri" panose="020F0502020204030204" pitchFamily="34" charset="0"/>
              </a:rPr>
              <a:t> -Northwest</a:t>
            </a:r>
          </a:p>
        </p:txBody>
      </p:sp>
      <p:sp>
        <p:nvSpPr>
          <p:cNvPr id="20" name="TextBox 19">
            <a:extLst>
              <a:ext uri="{FF2B5EF4-FFF2-40B4-BE49-F238E27FC236}">
                <a16:creationId xmlns:a16="http://schemas.microsoft.com/office/drawing/2014/main" id="{8345AAAC-A56D-4199-B74A-0AE713AD7960}"/>
              </a:ext>
            </a:extLst>
          </p:cNvPr>
          <p:cNvSpPr txBox="1"/>
          <p:nvPr/>
        </p:nvSpPr>
        <p:spPr>
          <a:xfrm>
            <a:off x="3746981" y="4719480"/>
            <a:ext cx="7951032" cy="461665"/>
          </a:xfrm>
          <a:prstGeom prst="rect">
            <a:avLst/>
          </a:prstGeom>
          <a:solidFill>
            <a:srgbClr val="7D116E"/>
          </a:solidFill>
        </p:spPr>
        <p:txBody>
          <a:bodyPr wrap="square">
            <a:spAutoFit/>
          </a:bodyPr>
          <a:lstStyle/>
          <a:p>
            <a:pPr>
              <a:spcBef>
                <a:spcPts val="600"/>
              </a:spcBef>
            </a:pPr>
            <a:r>
              <a:rPr lang="en-US" sz="2400" b="1" dirty="0">
                <a:solidFill>
                  <a:schemeClr val="bg1"/>
                </a:solidFill>
                <a:latin typeface="Tw Cen MT" panose="020B0602020104020603" pitchFamily="34" charset="0"/>
                <a:cs typeface="Calibri" panose="020F0502020204030204" pitchFamily="34" charset="0"/>
              </a:rPr>
              <a:t>Kachin State -Northeast </a:t>
            </a:r>
          </a:p>
        </p:txBody>
      </p:sp>
      <p:sp>
        <p:nvSpPr>
          <p:cNvPr id="22" name="TextBox 21">
            <a:extLst>
              <a:ext uri="{FF2B5EF4-FFF2-40B4-BE49-F238E27FC236}">
                <a16:creationId xmlns:a16="http://schemas.microsoft.com/office/drawing/2014/main" id="{ADAE3A1E-6CAC-4E4C-9D93-803B5F813DA6}"/>
              </a:ext>
            </a:extLst>
          </p:cNvPr>
          <p:cNvSpPr txBox="1"/>
          <p:nvPr/>
        </p:nvSpPr>
        <p:spPr>
          <a:xfrm>
            <a:off x="3746981" y="3560134"/>
            <a:ext cx="7951032" cy="461665"/>
          </a:xfrm>
          <a:prstGeom prst="rect">
            <a:avLst/>
          </a:prstGeom>
          <a:solidFill>
            <a:schemeClr val="accent2">
              <a:lumMod val="50000"/>
            </a:schemeClr>
          </a:solidFill>
        </p:spPr>
        <p:txBody>
          <a:bodyPr wrap="square">
            <a:spAutoFit/>
          </a:bodyPr>
          <a:lstStyle/>
          <a:p>
            <a:pPr>
              <a:spcBef>
                <a:spcPts val="600"/>
              </a:spcBef>
            </a:pPr>
            <a:r>
              <a:rPr lang="en-US" sz="2400" b="1" dirty="0">
                <a:solidFill>
                  <a:schemeClr val="bg1"/>
                </a:solidFill>
                <a:latin typeface="Tw Cen MT" panose="020B0602020104020603" pitchFamily="34" charset="0"/>
                <a:cs typeface="Calibri" panose="020F0502020204030204" pitchFamily="34" charset="0"/>
              </a:rPr>
              <a:t>Sothern Shan, </a:t>
            </a:r>
            <a:r>
              <a:rPr lang="en-US" sz="2400" b="1" dirty="0" err="1">
                <a:solidFill>
                  <a:schemeClr val="bg1"/>
                </a:solidFill>
                <a:latin typeface="Tw Cen MT" panose="020B0602020104020603" pitchFamily="34" charset="0"/>
                <a:cs typeface="Calibri" panose="020F0502020204030204" pitchFamily="34" charset="0"/>
              </a:rPr>
              <a:t>Kayah</a:t>
            </a:r>
            <a:r>
              <a:rPr lang="en-US" sz="2400" b="1" dirty="0">
                <a:solidFill>
                  <a:schemeClr val="bg1"/>
                </a:solidFill>
                <a:latin typeface="Tw Cen MT" panose="020B0602020104020603" pitchFamily="34" charset="0"/>
                <a:cs typeface="Calibri" panose="020F0502020204030204" pitchFamily="34" charset="0"/>
              </a:rPr>
              <a:t> - Southeast</a:t>
            </a:r>
          </a:p>
        </p:txBody>
      </p:sp>
      <p:pic>
        <p:nvPicPr>
          <p:cNvPr id="3" name="Picture 2">
            <a:extLst>
              <a:ext uri="{FF2B5EF4-FFF2-40B4-BE49-F238E27FC236}">
                <a16:creationId xmlns:a16="http://schemas.microsoft.com/office/drawing/2014/main" id="{03DB5A63-959C-D315-6919-ADC94654B1BC}"/>
              </a:ext>
            </a:extLst>
          </p:cNvPr>
          <p:cNvPicPr>
            <a:picLocks noChangeAspect="1"/>
          </p:cNvPicPr>
          <p:nvPr/>
        </p:nvPicPr>
        <p:blipFill>
          <a:blip r:embed="rId5"/>
          <a:stretch>
            <a:fillRect/>
          </a:stretch>
        </p:blipFill>
        <p:spPr>
          <a:xfrm>
            <a:off x="10560497" y="2"/>
            <a:ext cx="1224135" cy="523724"/>
          </a:xfrm>
          <a:prstGeom prst="rect">
            <a:avLst/>
          </a:prstGeom>
        </p:spPr>
      </p:pic>
    </p:spTree>
    <p:extLst>
      <p:ext uri="{BB962C8B-B14F-4D97-AF65-F5344CB8AC3E}">
        <p14:creationId xmlns:p14="http://schemas.microsoft.com/office/powerpoint/2010/main" val="351654391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A703DDA-0155-465E-8F71-0CAFB51DF5BC}"/>
              </a:ext>
            </a:extLst>
          </p:cNvPr>
          <p:cNvPicPr>
            <a:picLocks noChangeAspect="1"/>
          </p:cNvPicPr>
          <p:nvPr/>
        </p:nvPicPr>
        <p:blipFill>
          <a:blip r:embed="rId2"/>
          <a:stretch>
            <a:fillRect/>
          </a:stretch>
        </p:blipFill>
        <p:spPr>
          <a:xfrm>
            <a:off x="10402274" y="0"/>
            <a:ext cx="1267349" cy="586827"/>
          </a:xfrm>
          <a:prstGeom prst="rect">
            <a:avLst/>
          </a:prstGeom>
        </p:spPr>
      </p:pic>
      <p:sp>
        <p:nvSpPr>
          <p:cNvPr id="3" name="Title 1">
            <a:extLst>
              <a:ext uri="{FF2B5EF4-FFF2-40B4-BE49-F238E27FC236}">
                <a16:creationId xmlns:a16="http://schemas.microsoft.com/office/drawing/2014/main" id="{46F5C847-3075-4133-8C83-57822C0B9326}"/>
              </a:ext>
            </a:extLst>
          </p:cNvPr>
          <p:cNvSpPr txBox="1">
            <a:spLocks/>
          </p:cNvSpPr>
          <p:nvPr/>
        </p:nvSpPr>
        <p:spPr>
          <a:xfrm>
            <a:off x="551384" y="548680"/>
            <a:ext cx="11161240" cy="661324"/>
          </a:xfrm>
          <a:prstGeom prst="rect">
            <a:avLst/>
          </a:prstGeom>
          <a:solidFill>
            <a:schemeClr val="accent2"/>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3200" b="1" dirty="0">
                <a:solidFill>
                  <a:schemeClr val="bg1"/>
                </a:solidFill>
                <a:latin typeface="Tw Cen MT" panose="020B0602020104020603" pitchFamily="34" charset="0"/>
              </a:rPr>
              <a:t>Mapping the resources in Kayah</a:t>
            </a:r>
          </a:p>
        </p:txBody>
      </p:sp>
      <p:graphicFrame>
        <p:nvGraphicFramePr>
          <p:cNvPr id="7" name="Table 6">
            <a:extLst>
              <a:ext uri="{FF2B5EF4-FFF2-40B4-BE49-F238E27FC236}">
                <a16:creationId xmlns:a16="http://schemas.microsoft.com/office/drawing/2014/main" id="{601093F2-E1DB-48F5-B066-1E08CE9C1300}"/>
              </a:ext>
            </a:extLst>
          </p:cNvPr>
          <p:cNvGraphicFramePr>
            <a:graphicFrameLocks noGrp="1"/>
          </p:cNvGraphicFramePr>
          <p:nvPr/>
        </p:nvGraphicFramePr>
        <p:xfrm>
          <a:off x="551384" y="1210004"/>
          <a:ext cx="11161240" cy="5243332"/>
        </p:xfrm>
        <a:graphic>
          <a:graphicData uri="http://schemas.openxmlformats.org/drawingml/2006/table">
            <a:tbl>
              <a:tblPr firstRow="1" bandRow="1">
                <a:tableStyleId>{5C22544A-7EE6-4342-B048-85BDC9FD1C3A}</a:tableStyleId>
              </a:tblPr>
              <a:tblGrid>
                <a:gridCol w="1629972">
                  <a:extLst>
                    <a:ext uri="{9D8B030D-6E8A-4147-A177-3AD203B41FA5}">
                      <a16:colId xmlns:a16="http://schemas.microsoft.com/office/drawing/2014/main" val="1455638080"/>
                    </a:ext>
                  </a:extLst>
                </a:gridCol>
                <a:gridCol w="2294206">
                  <a:extLst>
                    <a:ext uri="{9D8B030D-6E8A-4147-A177-3AD203B41FA5}">
                      <a16:colId xmlns:a16="http://schemas.microsoft.com/office/drawing/2014/main" val="4054568436"/>
                    </a:ext>
                  </a:extLst>
                </a:gridCol>
                <a:gridCol w="4958446">
                  <a:extLst>
                    <a:ext uri="{9D8B030D-6E8A-4147-A177-3AD203B41FA5}">
                      <a16:colId xmlns:a16="http://schemas.microsoft.com/office/drawing/2014/main" val="656826249"/>
                    </a:ext>
                  </a:extLst>
                </a:gridCol>
                <a:gridCol w="2278616">
                  <a:extLst>
                    <a:ext uri="{9D8B030D-6E8A-4147-A177-3AD203B41FA5}">
                      <a16:colId xmlns:a16="http://schemas.microsoft.com/office/drawing/2014/main" val="3207435253"/>
                    </a:ext>
                  </a:extLst>
                </a:gridCol>
              </a:tblGrid>
              <a:tr h="765843">
                <a:tc>
                  <a:txBody>
                    <a:bodyPr/>
                    <a:lstStyle/>
                    <a:p>
                      <a:pPr algn="ctr"/>
                      <a:r>
                        <a:rPr lang="en-US" sz="2200" dirty="0"/>
                        <a:t>Kayah</a:t>
                      </a:r>
                    </a:p>
                  </a:txBody>
                  <a:tcPr anchor="ctr"/>
                </a:tc>
                <a:tc>
                  <a:txBody>
                    <a:bodyPr/>
                    <a:lstStyle/>
                    <a:p>
                      <a:pPr algn="ctr"/>
                      <a:r>
                        <a:rPr lang="en-US" sz="2200" dirty="0"/>
                        <a:t>By Whom</a:t>
                      </a:r>
                    </a:p>
                  </a:txBody>
                  <a:tcPr anchor="ctr"/>
                </a:tc>
                <a:tc>
                  <a:txBody>
                    <a:bodyPr/>
                    <a:lstStyle/>
                    <a:p>
                      <a:pPr algn="ctr"/>
                      <a:r>
                        <a:rPr lang="en-US" sz="2200" dirty="0"/>
                        <a:t>Capacity/ stock</a:t>
                      </a:r>
                    </a:p>
                  </a:txBody>
                  <a:tcPr anchor="ctr"/>
                </a:tc>
                <a:tc>
                  <a:txBody>
                    <a:bodyPr/>
                    <a:lstStyle/>
                    <a:p>
                      <a:pPr algn="ctr"/>
                      <a:r>
                        <a:rPr lang="en-US" sz="2200" dirty="0"/>
                        <a:t>Need/ Gap</a:t>
                      </a:r>
                    </a:p>
                  </a:txBody>
                  <a:tcPr anchor="ctr"/>
                </a:tc>
                <a:extLst>
                  <a:ext uri="{0D108BD9-81ED-4DB2-BD59-A6C34878D82A}">
                    <a16:rowId xmlns:a16="http://schemas.microsoft.com/office/drawing/2014/main" val="1370188779"/>
                  </a:ext>
                </a:extLst>
              </a:tr>
              <a:tr h="2425661">
                <a:tc>
                  <a:txBody>
                    <a:bodyPr/>
                    <a:lstStyle/>
                    <a:p>
                      <a:r>
                        <a:rPr lang="en-US" sz="2200" dirty="0"/>
                        <a:t>Health Facilities</a:t>
                      </a:r>
                    </a:p>
                  </a:txBody>
                  <a:tcPr/>
                </a:tc>
                <a:tc>
                  <a:txBody>
                    <a:bodyPr/>
                    <a:lstStyle/>
                    <a:p>
                      <a:r>
                        <a:rPr lang="en-US" sz="2200" dirty="0"/>
                        <a:t>58 Health posts by EHOs and CSOs</a:t>
                      </a:r>
                    </a:p>
                  </a:txBody>
                  <a:tcPr/>
                </a:tc>
                <a:tc>
                  <a:txBody>
                    <a:bodyPr/>
                    <a:lstStyle/>
                    <a:p>
                      <a:r>
                        <a:rPr lang="en-US" sz="2200" dirty="0"/>
                        <a:t>Essential medicine used in respiratory tract infection- to cover 70 people, PPE (level 2) set - 400 by INGO partner in Kayah</a:t>
                      </a:r>
                    </a:p>
                  </a:txBody>
                  <a:tcPr/>
                </a:tc>
                <a:tc>
                  <a:txBody>
                    <a:bodyPr/>
                    <a:lstStyle/>
                    <a:p>
                      <a:r>
                        <a:rPr lang="en-US" sz="2200" dirty="0"/>
                        <a:t>Medical supplies, technical support, Humanitarian Health Budget</a:t>
                      </a:r>
                    </a:p>
                  </a:txBody>
                  <a:tcPr/>
                </a:tc>
                <a:extLst>
                  <a:ext uri="{0D108BD9-81ED-4DB2-BD59-A6C34878D82A}">
                    <a16:rowId xmlns:a16="http://schemas.microsoft.com/office/drawing/2014/main" val="3856566072"/>
                  </a:ext>
                </a:extLst>
              </a:tr>
              <a:tr h="2051828">
                <a:tc>
                  <a:txBody>
                    <a:bodyPr/>
                    <a:lstStyle/>
                    <a:p>
                      <a:r>
                        <a:rPr lang="en-US" sz="2200" dirty="0"/>
                        <a:t>Mobile Clinics</a:t>
                      </a:r>
                    </a:p>
                  </a:txBody>
                  <a:tcPr/>
                </a:tc>
                <a:tc>
                  <a:txBody>
                    <a:bodyPr/>
                    <a:lstStyle/>
                    <a:p>
                      <a:r>
                        <a:rPr lang="en-US" sz="2200" dirty="0"/>
                        <a:t>8 mobile teams by EHOs and CSOs</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200" dirty="0"/>
                        <a:t>WASH cluster capacity to cover 5,000 population, PND- aqua tab, bleaching powder, hygiene kit, WASH item- water bucket, ORS-Zinc tab, UNFPA- Dignity kit- 500, CDK- 100-200 kit</a:t>
                      </a:r>
                    </a:p>
                  </a:txBody>
                  <a:tcPr/>
                </a:tc>
                <a:tc>
                  <a:txBody>
                    <a:bodyPr/>
                    <a:lstStyle/>
                    <a:p>
                      <a:r>
                        <a:rPr lang="en-US" sz="2200" dirty="0"/>
                        <a:t>Medical supplies, technical support, Humanitarian Health Budget</a:t>
                      </a:r>
                    </a:p>
                  </a:txBody>
                  <a:tcPr/>
                </a:tc>
                <a:extLst>
                  <a:ext uri="{0D108BD9-81ED-4DB2-BD59-A6C34878D82A}">
                    <a16:rowId xmlns:a16="http://schemas.microsoft.com/office/drawing/2014/main" val="152705880"/>
                  </a:ext>
                </a:extLst>
              </a:tr>
            </a:tbl>
          </a:graphicData>
        </a:graphic>
      </p:graphicFrame>
    </p:spTree>
    <p:extLst>
      <p:ext uri="{BB962C8B-B14F-4D97-AF65-F5344CB8AC3E}">
        <p14:creationId xmlns:p14="http://schemas.microsoft.com/office/powerpoint/2010/main" val="50319289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agram 2">
            <a:extLst>
              <a:ext uri="{FF2B5EF4-FFF2-40B4-BE49-F238E27FC236}">
                <a16:creationId xmlns:a16="http://schemas.microsoft.com/office/drawing/2014/main" id="{BEAFC34E-3072-4B4C-8DC8-3670CD5DB131}"/>
              </a:ext>
            </a:extLst>
          </p:cNvPr>
          <p:cNvGraphicFramePr/>
          <p:nvPr/>
        </p:nvGraphicFramePr>
        <p:xfrm>
          <a:off x="551384" y="944754"/>
          <a:ext cx="11233248" cy="550858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5" name="Picture 4">
            <a:extLst>
              <a:ext uri="{FF2B5EF4-FFF2-40B4-BE49-F238E27FC236}">
                <a16:creationId xmlns:a16="http://schemas.microsoft.com/office/drawing/2014/main" id="{A52A752E-FFCD-48B7-A156-5E04C2F17DD7}"/>
              </a:ext>
            </a:extLst>
          </p:cNvPr>
          <p:cNvPicPr>
            <a:picLocks noChangeAspect="1"/>
          </p:cNvPicPr>
          <p:nvPr/>
        </p:nvPicPr>
        <p:blipFill>
          <a:blip r:embed="rId7"/>
          <a:stretch>
            <a:fillRect/>
          </a:stretch>
        </p:blipFill>
        <p:spPr>
          <a:xfrm>
            <a:off x="10517283" y="0"/>
            <a:ext cx="1267349" cy="586827"/>
          </a:xfrm>
          <a:prstGeom prst="rect">
            <a:avLst/>
          </a:prstGeom>
        </p:spPr>
      </p:pic>
      <p:sp>
        <p:nvSpPr>
          <p:cNvPr id="4" name="Title 1">
            <a:extLst>
              <a:ext uri="{FF2B5EF4-FFF2-40B4-BE49-F238E27FC236}">
                <a16:creationId xmlns:a16="http://schemas.microsoft.com/office/drawing/2014/main" id="{55E9C6E1-9024-4F43-A326-7A82CD3B0BD4}"/>
              </a:ext>
            </a:extLst>
          </p:cNvPr>
          <p:cNvSpPr txBox="1">
            <a:spLocks/>
          </p:cNvSpPr>
          <p:nvPr/>
        </p:nvSpPr>
        <p:spPr>
          <a:xfrm>
            <a:off x="551384" y="512646"/>
            <a:ext cx="11233248" cy="468082"/>
          </a:xfrm>
          <a:prstGeom prst="rect">
            <a:avLst/>
          </a:prstGeom>
          <a:solidFill>
            <a:schemeClr val="accent2"/>
          </a:solidFill>
        </p:spPr>
        <p:txBody>
          <a:bodyPr vert="horz" lIns="91440" tIns="45720" rIns="91440" bIns="45720" rtlCol="0" anchor="ctr">
            <a:normAutofit fontScale="92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3200" b="1" dirty="0">
                <a:solidFill>
                  <a:schemeClr val="bg1"/>
                </a:solidFill>
                <a:latin typeface="Tw Cen MT" panose="020B0602020104020603" pitchFamily="34" charset="0"/>
              </a:rPr>
              <a:t>Previous and recent history in Shan State  </a:t>
            </a:r>
          </a:p>
        </p:txBody>
      </p:sp>
    </p:spTree>
    <p:extLst>
      <p:ext uri="{BB962C8B-B14F-4D97-AF65-F5344CB8AC3E}">
        <p14:creationId xmlns:p14="http://schemas.microsoft.com/office/powerpoint/2010/main" val="174974348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A72930-0323-2315-FCFE-881AA2A1D167}"/>
              </a:ext>
            </a:extLst>
          </p:cNvPr>
          <p:cNvSpPr>
            <a:spLocks noGrp="1"/>
          </p:cNvSpPr>
          <p:nvPr>
            <p:ph type="title"/>
          </p:nvPr>
        </p:nvSpPr>
        <p:spPr/>
        <p:txBody>
          <a:bodyPr/>
          <a:lstStyle/>
          <a:p>
            <a:r>
              <a:rPr lang="en-US" dirty="0"/>
              <a:t>Northern Shan State</a:t>
            </a:r>
          </a:p>
        </p:txBody>
      </p:sp>
      <p:sp>
        <p:nvSpPr>
          <p:cNvPr id="3" name="Text Placeholder 2">
            <a:extLst>
              <a:ext uri="{FF2B5EF4-FFF2-40B4-BE49-F238E27FC236}">
                <a16:creationId xmlns:a16="http://schemas.microsoft.com/office/drawing/2014/main" id="{22F5021C-25FB-3654-639A-C0F6EF123D1C}"/>
              </a:ext>
            </a:extLst>
          </p:cNvPr>
          <p:cNvSpPr>
            <a:spLocks noGrp="1"/>
          </p:cNvSpPr>
          <p:nvPr>
            <p:ph type="body" idx="1"/>
          </p:nvPr>
        </p:nvSpPr>
        <p:spPr/>
        <p:txBody>
          <a:bodyPr/>
          <a:lstStyle/>
          <a:p>
            <a:endParaRPr lang="en-US"/>
          </a:p>
        </p:txBody>
      </p:sp>
      <p:sp>
        <p:nvSpPr>
          <p:cNvPr id="4" name="Date Placeholder 3">
            <a:extLst>
              <a:ext uri="{FF2B5EF4-FFF2-40B4-BE49-F238E27FC236}">
                <a16:creationId xmlns:a16="http://schemas.microsoft.com/office/drawing/2014/main" id="{239547BB-3431-2E19-C146-270CDF0D3174}"/>
              </a:ext>
            </a:extLst>
          </p:cNvPr>
          <p:cNvSpPr>
            <a:spLocks noGrp="1"/>
          </p:cNvSpPr>
          <p:nvPr>
            <p:ph type="dt" sz="half" idx="10"/>
          </p:nvPr>
        </p:nvSpPr>
        <p:spPr/>
        <p:txBody>
          <a:bodyPr/>
          <a:lstStyle/>
          <a:p>
            <a:fld id="{A5085822-DEBB-4B52-BC80-8272319F7F82}" type="datetime1">
              <a:rPr lang="en-US" smtClean="0"/>
              <a:t>5/12/2023</a:t>
            </a:fld>
            <a:endParaRPr lang="en-US"/>
          </a:p>
        </p:txBody>
      </p:sp>
      <p:sp>
        <p:nvSpPr>
          <p:cNvPr id="5" name="Footer Placeholder 4">
            <a:extLst>
              <a:ext uri="{FF2B5EF4-FFF2-40B4-BE49-F238E27FC236}">
                <a16:creationId xmlns:a16="http://schemas.microsoft.com/office/drawing/2014/main" id="{D85DAF88-751F-B4C6-B7AE-F82DD9A13CC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AD3B0F7-DD4E-53FB-B85A-D5F0C65DD65E}"/>
              </a:ext>
            </a:extLst>
          </p:cNvPr>
          <p:cNvSpPr>
            <a:spLocks noGrp="1"/>
          </p:cNvSpPr>
          <p:nvPr>
            <p:ph type="sldNum" sz="quarter" idx="12"/>
          </p:nvPr>
        </p:nvSpPr>
        <p:spPr/>
        <p:txBody>
          <a:bodyPr/>
          <a:lstStyle/>
          <a:p>
            <a:pPr defTabSz="912788">
              <a:defRPr/>
            </a:pPr>
            <a:fld id="{7698B45C-09C7-497B-9261-07F290CB2D4C}" type="slidenum">
              <a:rPr lang="en-US" smtClean="0">
                <a:solidFill>
                  <a:prstClr val="white"/>
                </a:solidFill>
              </a:rPr>
              <a:pPr defTabSz="912788">
                <a:defRPr/>
              </a:pPr>
              <a:t>22</a:t>
            </a:fld>
            <a:endParaRPr lang="en-US" dirty="0">
              <a:solidFill>
                <a:prstClr val="white"/>
              </a:solidFill>
            </a:endParaRPr>
          </a:p>
        </p:txBody>
      </p:sp>
      <p:pic>
        <p:nvPicPr>
          <p:cNvPr id="7" name="Picture 6">
            <a:extLst>
              <a:ext uri="{FF2B5EF4-FFF2-40B4-BE49-F238E27FC236}">
                <a16:creationId xmlns:a16="http://schemas.microsoft.com/office/drawing/2014/main" id="{D1D0A2C1-A579-43C2-32BF-8D09459588E7}"/>
              </a:ext>
            </a:extLst>
          </p:cNvPr>
          <p:cNvPicPr>
            <a:picLocks noChangeAspect="1"/>
          </p:cNvPicPr>
          <p:nvPr/>
        </p:nvPicPr>
        <p:blipFill>
          <a:blip r:embed="rId2"/>
          <a:stretch>
            <a:fillRect/>
          </a:stretch>
        </p:blipFill>
        <p:spPr>
          <a:xfrm>
            <a:off x="10430664" y="0"/>
            <a:ext cx="1267349" cy="586827"/>
          </a:xfrm>
          <a:prstGeom prst="rect">
            <a:avLst/>
          </a:prstGeom>
        </p:spPr>
      </p:pic>
    </p:spTree>
    <p:extLst>
      <p:ext uri="{BB962C8B-B14F-4D97-AF65-F5344CB8AC3E}">
        <p14:creationId xmlns:p14="http://schemas.microsoft.com/office/powerpoint/2010/main" val="87117970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239547BB-3431-2E19-C146-270CDF0D3174}"/>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A5085822-DEBB-4B52-BC80-8272319F7F82}" type="datetime1">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5/12/2023</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4">
            <a:extLst>
              <a:ext uri="{FF2B5EF4-FFF2-40B4-BE49-F238E27FC236}">
                <a16:creationId xmlns:a16="http://schemas.microsoft.com/office/drawing/2014/main" id="{D85DAF88-751F-B4C6-B7AE-F82DD9A13CC6}"/>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
        <p:nvSpPr>
          <p:cNvPr id="6" name="Slide Number Placeholder 5">
            <a:extLst>
              <a:ext uri="{FF2B5EF4-FFF2-40B4-BE49-F238E27FC236}">
                <a16:creationId xmlns:a16="http://schemas.microsoft.com/office/drawing/2014/main" id="{7AD3B0F7-DD4E-53FB-B85A-D5F0C65DD65E}"/>
              </a:ext>
            </a:extLst>
          </p:cNvPr>
          <p:cNvSpPr>
            <a:spLocks noGrp="1"/>
          </p:cNvSpPr>
          <p:nvPr>
            <p:ph type="sldNum" sz="quarter" idx="12"/>
          </p:nvPr>
        </p:nvSpPr>
        <p:spPr/>
        <p:txBody>
          <a:bodyPr/>
          <a:lstStyle/>
          <a:p>
            <a:pPr marL="0" marR="0" lvl="0" indent="0" algn="r" defTabSz="912788" rtl="0" eaLnBrk="1" fontAlgn="auto" latinLnBrk="0" hangingPunct="1">
              <a:lnSpc>
                <a:spcPct val="100000"/>
              </a:lnSpc>
              <a:spcBef>
                <a:spcPts val="0"/>
              </a:spcBef>
              <a:spcAft>
                <a:spcPts val="0"/>
              </a:spcAft>
              <a:buClrTx/>
              <a:buSzTx/>
              <a:buFontTx/>
              <a:buNone/>
              <a:tabLst/>
              <a:defRPr/>
            </a:pPr>
            <a:fld id="{7698B45C-09C7-497B-9261-07F290CB2D4C}" type="slidenum">
              <a:rPr kumimoji="0" lang="en-US" sz="1200" b="0" i="0" u="none" strike="noStrike" kern="1200" cap="none" spc="0" normalizeH="0" baseline="0" noProof="0" smtClean="0">
                <a:ln>
                  <a:noFill/>
                </a:ln>
                <a:solidFill>
                  <a:prstClr val="white"/>
                </a:solidFill>
                <a:effectLst/>
                <a:uLnTx/>
                <a:uFillTx/>
                <a:latin typeface="Calibri"/>
                <a:ea typeface="+mn-ea"/>
                <a:cs typeface="+mn-cs"/>
              </a:rPr>
              <a:pPr marL="0" marR="0" lvl="0" indent="0" algn="r" defTabSz="912788" rtl="0" eaLnBrk="1" fontAlgn="auto" latinLnBrk="0" hangingPunct="1">
                <a:lnSpc>
                  <a:spcPct val="100000"/>
                </a:lnSpc>
                <a:spcBef>
                  <a:spcPts val="0"/>
                </a:spcBef>
                <a:spcAft>
                  <a:spcPts val="0"/>
                </a:spcAft>
                <a:buClrTx/>
                <a:buSzTx/>
                <a:buFontTx/>
                <a:buNone/>
                <a:tabLst/>
                <a:defRPr/>
              </a:pPr>
              <a:t>23</a:t>
            </a:fld>
            <a:endParaRPr kumimoji="0" lang="en-US" sz="1200" b="0" i="0" u="none" strike="noStrike" kern="1200" cap="none" spc="0" normalizeH="0" baseline="0" noProof="0" dirty="0">
              <a:ln>
                <a:noFill/>
              </a:ln>
              <a:solidFill>
                <a:prstClr val="white"/>
              </a:solidFill>
              <a:effectLst/>
              <a:uLnTx/>
              <a:uFillTx/>
              <a:latin typeface="Calibri"/>
              <a:ea typeface="+mn-ea"/>
              <a:cs typeface="+mn-cs"/>
            </a:endParaRPr>
          </a:p>
        </p:txBody>
      </p:sp>
      <p:pic>
        <p:nvPicPr>
          <p:cNvPr id="7" name="Picture 6">
            <a:extLst>
              <a:ext uri="{FF2B5EF4-FFF2-40B4-BE49-F238E27FC236}">
                <a16:creationId xmlns:a16="http://schemas.microsoft.com/office/drawing/2014/main" id="{D1D0A2C1-A579-43C2-32BF-8D09459588E7}"/>
              </a:ext>
            </a:extLst>
          </p:cNvPr>
          <p:cNvPicPr>
            <a:picLocks noChangeAspect="1"/>
          </p:cNvPicPr>
          <p:nvPr/>
        </p:nvPicPr>
        <p:blipFill>
          <a:blip r:embed="rId2"/>
          <a:stretch>
            <a:fillRect/>
          </a:stretch>
        </p:blipFill>
        <p:spPr>
          <a:xfrm>
            <a:off x="10430664" y="0"/>
            <a:ext cx="1267349" cy="586827"/>
          </a:xfrm>
          <a:prstGeom prst="rect">
            <a:avLst/>
          </a:prstGeom>
        </p:spPr>
      </p:pic>
      <p:sp>
        <p:nvSpPr>
          <p:cNvPr id="8" name="Title 1">
            <a:extLst>
              <a:ext uri="{FF2B5EF4-FFF2-40B4-BE49-F238E27FC236}">
                <a16:creationId xmlns:a16="http://schemas.microsoft.com/office/drawing/2014/main" id="{FF5AA8AF-A7E9-4B54-A952-7A06CE2BA827}"/>
              </a:ext>
            </a:extLst>
          </p:cNvPr>
          <p:cNvSpPr txBox="1">
            <a:spLocks/>
          </p:cNvSpPr>
          <p:nvPr/>
        </p:nvSpPr>
        <p:spPr>
          <a:xfrm>
            <a:off x="333585" y="540748"/>
            <a:ext cx="10859814" cy="504974"/>
          </a:xfrm>
          <a:prstGeom prst="rect">
            <a:avLst/>
          </a:prstGeom>
          <a:solidFill>
            <a:schemeClr val="accent2"/>
          </a:solidFill>
        </p:spPr>
        <p:txBody>
          <a:bodyPr vert="horz" lIns="91440" tIns="45720" rIns="91440" bIns="45720" rtlCol="0" anchor="ctr">
            <a:normAutofit fontScale="9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3200" b="1" i="0" u="none" strike="noStrike" kern="1200" cap="none" spc="0" normalizeH="0" baseline="0" noProof="0" dirty="0">
                <a:ln>
                  <a:noFill/>
                </a:ln>
                <a:solidFill>
                  <a:prstClr val="white"/>
                </a:solidFill>
                <a:effectLst/>
                <a:uLnTx/>
                <a:uFillTx/>
                <a:latin typeface="Tw Cen MT" panose="020B0602020104020603" pitchFamily="34" charset="0"/>
                <a:ea typeface="+mj-ea"/>
                <a:cs typeface="+mj-cs"/>
              </a:rPr>
              <a:t> (Northern Shan State Risk </a:t>
            </a:r>
            <a:r>
              <a:rPr kumimoji="0" lang="en-US" sz="3200" b="1" i="0" u="none" strike="noStrike" kern="1200" cap="none" spc="0" normalizeH="0" baseline="0" noProof="0" dirty="0" err="1">
                <a:ln>
                  <a:noFill/>
                </a:ln>
                <a:solidFill>
                  <a:prstClr val="white"/>
                </a:solidFill>
                <a:effectLst/>
                <a:uLnTx/>
                <a:uFillTx/>
                <a:latin typeface="Tw Cen MT" panose="020B0602020104020603" pitchFamily="34" charset="0"/>
                <a:ea typeface="+mj-ea"/>
                <a:cs typeface="+mj-cs"/>
              </a:rPr>
              <a:t>Martix</a:t>
            </a:r>
            <a:r>
              <a:rPr kumimoji="0" lang="en-US" sz="3200" b="1" i="0" u="none" strike="noStrike" kern="1200" cap="none" spc="0" normalizeH="0" baseline="0" noProof="0" dirty="0">
                <a:ln>
                  <a:noFill/>
                </a:ln>
                <a:solidFill>
                  <a:prstClr val="white"/>
                </a:solidFill>
                <a:effectLst/>
                <a:uLnTx/>
                <a:uFillTx/>
                <a:latin typeface="Tw Cen MT" panose="020B0602020104020603" pitchFamily="34" charset="0"/>
                <a:ea typeface="+mj-ea"/>
                <a:cs typeface="+mj-cs"/>
              </a:rPr>
              <a:t> (Accessed on 9 May 2023: STAR)</a:t>
            </a:r>
            <a:endParaRPr kumimoji="0" lang="en-GB" sz="3200" b="1" i="0" u="none" strike="noStrike" kern="1200" cap="none" spc="0" normalizeH="0" baseline="0" noProof="0" dirty="0">
              <a:ln>
                <a:noFill/>
              </a:ln>
              <a:solidFill>
                <a:prstClr val="white"/>
              </a:solidFill>
              <a:effectLst/>
              <a:uLnTx/>
              <a:uFillTx/>
              <a:latin typeface="Tw Cen MT" panose="020B0602020104020603" pitchFamily="34" charset="0"/>
              <a:ea typeface="+mj-ea"/>
              <a:cs typeface="+mj-cs"/>
            </a:endParaRPr>
          </a:p>
        </p:txBody>
      </p:sp>
      <p:graphicFrame>
        <p:nvGraphicFramePr>
          <p:cNvPr id="2" name="Table 1">
            <a:extLst>
              <a:ext uri="{FF2B5EF4-FFF2-40B4-BE49-F238E27FC236}">
                <a16:creationId xmlns:a16="http://schemas.microsoft.com/office/drawing/2014/main" id="{C77687D8-A1AF-42E5-B7D6-B1A7B461264F}"/>
              </a:ext>
            </a:extLst>
          </p:cNvPr>
          <p:cNvGraphicFramePr>
            <a:graphicFrameLocks noGrp="1"/>
          </p:cNvGraphicFramePr>
          <p:nvPr/>
        </p:nvGraphicFramePr>
        <p:xfrm>
          <a:off x="248744" y="1052736"/>
          <a:ext cx="13696127" cy="4740688"/>
        </p:xfrm>
        <a:graphic>
          <a:graphicData uri="http://schemas.openxmlformats.org/drawingml/2006/table">
            <a:tbl>
              <a:tblPr/>
              <a:tblGrid>
                <a:gridCol w="489663">
                  <a:extLst>
                    <a:ext uri="{9D8B030D-6E8A-4147-A177-3AD203B41FA5}">
                      <a16:colId xmlns:a16="http://schemas.microsoft.com/office/drawing/2014/main" val="669246574"/>
                    </a:ext>
                  </a:extLst>
                </a:gridCol>
                <a:gridCol w="345642">
                  <a:extLst>
                    <a:ext uri="{9D8B030D-6E8A-4147-A177-3AD203B41FA5}">
                      <a16:colId xmlns:a16="http://schemas.microsoft.com/office/drawing/2014/main" val="46138058"/>
                    </a:ext>
                  </a:extLst>
                </a:gridCol>
                <a:gridCol w="475447">
                  <a:extLst>
                    <a:ext uri="{9D8B030D-6E8A-4147-A177-3AD203B41FA5}">
                      <a16:colId xmlns:a16="http://schemas.microsoft.com/office/drawing/2014/main" val="1368197763"/>
                    </a:ext>
                  </a:extLst>
                </a:gridCol>
                <a:gridCol w="1569611">
                  <a:extLst>
                    <a:ext uri="{9D8B030D-6E8A-4147-A177-3AD203B41FA5}">
                      <a16:colId xmlns:a16="http://schemas.microsoft.com/office/drawing/2014/main" val="3502678702"/>
                    </a:ext>
                  </a:extLst>
                </a:gridCol>
                <a:gridCol w="1771424">
                  <a:extLst>
                    <a:ext uri="{9D8B030D-6E8A-4147-A177-3AD203B41FA5}">
                      <a16:colId xmlns:a16="http://schemas.microsoft.com/office/drawing/2014/main" val="689445988"/>
                    </a:ext>
                  </a:extLst>
                </a:gridCol>
                <a:gridCol w="2170684">
                  <a:extLst>
                    <a:ext uri="{9D8B030D-6E8A-4147-A177-3AD203B41FA5}">
                      <a16:colId xmlns:a16="http://schemas.microsoft.com/office/drawing/2014/main" val="665833617"/>
                    </a:ext>
                  </a:extLst>
                </a:gridCol>
                <a:gridCol w="1977041">
                  <a:extLst>
                    <a:ext uri="{9D8B030D-6E8A-4147-A177-3AD203B41FA5}">
                      <a16:colId xmlns:a16="http://schemas.microsoft.com/office/drawing/2014/main" val="2643791805"/>
                    </a:ext>
                  </a:extLst>
                </a:gridCol>
                <a:gridCol w="1958647">
                  <a:extLst>
                    <a:ext uri="{9D8B030D-6E8A-4147-A177-3AD203B41FA5}">
                      <a16:colId xmlns:a16="http://schemas.microsoft.com/office/drawing/2014/main" val="4073558427"/>
                    </a:ext>
                  </a:extLst>
                </a:gridCol>
                <a:gridCol w="734492">
                  <a:extLst>
                    <a:ext uri="{9D8B030D-6E8A-4147-A177-3AD203B41FA5}">
                      <a16:colId xmlns:a16="http://schemas.microsoft.com/office/drawing/2014/main" val="3790069044"/>
                    </a:ext>
                  </a:extLst>
                </a:gridCol>
                <a:gridCol w="734492">
                  <a:extLst>
                    <a:ext uri="{9D8B030D-6E8A-4147-A177-3AD203B41FA5}">
                      <a16:colId xmlns:a16="http://schemas.microsoft.com/office/drawing/2014/main" val="1899641389"/>
                    </a:ext>
                  </a:extLst>
                </a:gridCol>
                <a:gridCol w="734492">
                  <a:extLst>
                    <a:ext uri="{9D8B030D-6E8A-4147-A177-3AD203B41FA5}">
                      <a16:colId xmlns:a16="http://schemas.microsoft.com/office/drawing/2014/main" val="1288438699"/>
                    </a:ext>
                  </a:extLst>
                </a:gridCol>
                <a:gridCol w="734492">
                  <a:extLst>
                    <a:ext uri="{9D8B030D-6E8A-4147-A177-3AD203B41FA5}">
                      <a16:colId xmlns:a16="http://schemas.microsoft.com/office/drawing/2014/main" val="850052250"/>
                    </a:ext>
                  </a:extLst>
                </a:gridCol>
              </a:tblGrid>
              <a:tr h="578270">
                <a:tc>
                  <a:txBody>
                    <a:bodyPr/>
                    <a:lstStyle/>
                    <a:p>
                      <a:pPr algn="l" fontAlgn="b"/>
                      <a:endParaRPr lang="en-US" sz="800" b="0" i="0" u="none" strike="noStrike">
                        <a:solidFill>
                          <a:srgbClr val="000000"/>
                        </a:solidFill>
                        <a:effectLst/>
                        <a:latin typeface="Calibri" panose="020F0502020204030204" pitchFamily="34" charset="0"/>
                      </a:endParaRPr>
                    </a:p>
                  </a:txBody>
                  <a:tcPr marL="3835" marR="3835" marT="3835" marB="0" anchor="b">
                    <a:lnL>
                      <a:noFill/>
                    </a:lnL>
                    <a:lnR w="6350" cap="flat" cmpd="sng" algn="ctr">
                      <a:solidFill>
                        <a:srgbClr val="BFBFBF"/>
                      </a:solidFill>
                      <a:prstDash val="solid"/>
                      <a:round/>
                      <a:headEnd type="none" w="med" len="med"/>
                      <a:tailEnd type="none" w="med" len="med"/>
                    </a:lnR>
                    <a:lnT>
                      <a:noFill/>
                    </a:lnT>
                    <a:lnB>
                      <a:noFill/>
                    </a:lnB>
                  </a:tcPr>
                </a:tc>
                <a:tc rowSpan="5">
                  <a:txBody>
                    <a:bodyPr/>
                    <a:lstStyle/>
                    <a:p>
                      <a:pPr algn="ctr" fontAlgn="ctr"/>
                      <a:r>
                        <a:rPr lang="en-US" sz="1400" b="0" i="0" u="none" strike="noStrike" dirty="0">
                          <a:solidFill>
                            <a:srgbClr val="000000"/>
                          </a:solidFill>
                          <a:effectLst/>
                          <a:latin typeface="Calibri" panose="020F0502020204030204" pitchFamily="34" charset="0"/>
                        </a:rPr>
                        <a:t>Impact </a:t>
                      </a:r>
                      <a:r>
                        <a:rPr lang="en-US" sz="1000" b="0" i="0" u="none" strike="noStrike" dirty="0">
                          <a:solidFill>
                            <a:srgbClr val="000000"/>
                          </a:solidFill>
                          <a:effectLst/>
                          <a:latin typeface="Calibri" panose="020F0502020204030204" pitchFamily="34" charset="0"/>
                        </a:rPr>
                        <a:t>→</a:t>
                      </a:r>
                    </a:p>
                  </a:txBody>
                  <a:tcPr marL="3835" marR="3835" marT="3835" marB="0" vert="vert270" anchor="ctr">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solidFill>
                      <a:srgbClr val="D9D9D9"/>
                    </a:solidFill>
                  </a:tcPr>
                </a:tc>
                <a:tc>
                  <a:txBody>
                    <a:bodyPr/>
                    <a:lstStyle/>
                    <a:p>
                      <a:pPr algn="ctr" fontAlgn="ctr"/>
                      <a:r>
                        <a:rPr lang="en-US" sz="1400" b="0" i="0" u="none" strike="noStrike" dirty="0">
                          <a:solidFill>
                            <a:srgbClr val="000000"/>
                          </a:solidFill>
                          <a:effectLst/>
                          <a:latin typeface="Calibri" panose="020F0502020204030204" pitchFamily="34" charset="0"/>
                        </a:rPr>
                        <a:t>Critical</a:t>
                      </a:r>
                    </a:p>
                  </a:txBody>
                  <a:tcPr marL="3835" marR="3835" marT="3835" marB="0" vert="vert270" anchor="ctr">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solidFill>
                      <a:srgbClr val="F2F2F2"/>
                    </a:solidFill>
                  </a:tcPr>
                </a:tc>
                <a:tc>
                  <a:txBody>
                    <a:bodyPr/>
                    <a:lstStyle/>
                    <a:p>
                      <a:pPr algn="l" fontAlgn="t"/>
                      <a:r>
                        <a:rPr lang="en-US" sz="800" b="0" i="0" u="none" strike="noStrike" dirty="0">
                          <a:solidFill>
                            <a:srgbClr val="000000"/>
                          </a:solidFill>
                          <a:effectLst/>
                          <a:latin typeface="Calibri" panose="020F0502020204030204" pitchFamily="34" charset="0"/>
                        </a:rPr>
                        <a:t> </a:t>
                      </a:r>
                    </a:p>
                  </a:txBody>
                  <a:tcPr marL="3835" marR="3835" marT="3835" marB="0">
                    <a:lnL w="6350" cap="flat" cmpd="sng" algn="ctr">
                      <a:solidFill>
                        <a:srgbClr val="BFBFB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92D050"/>
                    </a:solidFill>
                  </a:tcPr>
                </a:tc>
                <a:tc>
                  <a:txBody>
                    <a:bodyPr/>
                    <a:lstStyle/>
                    <a:p>
                      <a:pPr algn="l" fontAlgn="t"/>
                      <a:r>
                        <a:rPr lang="en-US" sz="800" b="0" i="0" u="none" strike="noStrike">
                          <a:solidFill>
                            <a:srgbClr val="000000"/>
                          </a:solidFill>
                          <a:effectLst/>
                          <a:latin typeface="Calibri" panose="020F0502020204030204" pitchFamily="34" charset="0"/>
                        </a:rPr>
                        <a:t> </a:t>
                      </a:r>
                    </a:p>
                  </a:txBody>
                  <a:tcPr marL="3835" marR="3835" marT="3835" marB="0">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BE600"/>
                    </a:solidFill>
                  </a:tcPr>
                </a:tc>
                <a:tc>
                  <a:txBody>
                    <a:bodyPr/>
                    <a:lstStyle/>
                    <a:p>
                      <a:pPr algn="l" fontAlgn="t"/>
                      <a:r>
                        <a:rPr lang="en-US" sz="800" b="0" i="0" u="none" strike="noStrike">
                          <a:solidFill>
                            <a:srgbClr val="000000"/>
                          </a:solidFill>
                          <a:effectLst/>
                          <a:latin typeface="Calibri" panose="020F0502020204030204" pitchFamily="34" charset="0"/>
                        </a:rPr>
                        <a:t> </a:t>
                      </a:r>
                    </a:p>
                  </a:txBody>
                  <a:tcPr marL="3835" marR="3835" marT="3835" marB="0">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FC000"/>
                    </a:solidFill>
                  </a:tcPr>
                </a:tc>
                <a:tc>
                  <a:txBody>
                    <a:bodyPr/>
                    <a:lstStyle/>
                    <a:p>
                      <a:pPr algn="l" fontAlgn="t"/>
                      <a:r>
                        <a:rPr lang="en-US" sz="1200" b="0" i="0" u="none" strike="noStrike" dirty="0">
                          <a:solidFill>
                            <a:srgbClr val="FFFFFF"/>
                          </a:solidFill>
                          <a:effectLst/>
                          <a:latin typeface="Calibri" panose="020F0502020204030204" pitchFamily="34" charset="0"/>
                        </a:rPr>
                        <a:t> conflicts</a:t>
                      </a:r>
                    </a:p>
                  </a:txBody>
                  <a:tcPr marL="3835" marR="3835" marT="3835" marB="0">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F0000"/>
                    </a:solidFill>
                  </a:tcPr>
                </a:tc>
                <a:tc>
                  <a:txBody>
                    <a:bodyPr/>
                    <a:lstStyle/>
                    <a:p>
                      <a:pPr algn="l" fontAlgn="t"/>
                      <a:r>
                        <a:rPr lang="en-US" sz="800" b="0" i="0" u="none" strike="noStrike">
                          <a:solidFill>
                            <a:srgbClr val="FFFFFF"/>
                          </a:solidFill>
                          <a:effectLst/>
                          <a:latin typeface="Calibri" panose="020F0502020204030204" pitchFamily="34" charset="0"/>
                        </a:rPr>
                        <a:t> </a:t>
                      </a:r>
                    </a:p>
                  </a:txBody>
                  <a:tcPr marL="3835" marR="3835" marT="3835" marB="0">
                    <a:lnL w="6350" cap="flat" cmpd="sng" algn="ctr">
                      <a:solidFill>
                        <a:srgbClr val="FFFFF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F0000"/>
                    </a:solidFill>
                  </a:tcPr>
                </a:tc>
                <a:tc>
                  <a:txBody>
                    <a:bodyPr/>
                    <a:lstStyle/>
                    <a:p>
                      <a:pPr algn="l" fontAlgn="b"/>
                      <a:endParaRPr lang="en-US" sz="800" b="0" i="0" u="none" strike="noStrike">
                        <a:solidFill>
                          <a:srgbClr val="000000"/>
                        </a:solidFill>
                        <a:effectLst/>
                        <a:latin typeface="Calibri" panose="020F0502020204030204" pitchFamily="34" charset="0"/>
                      </a:endParaRPr>
                    </a:p>
                  </a:txBody>
                  <a:tcPr marL="3835" marR="3835" marT="3835" marB="0" anchor="b">
                    <a:lnL w="6350" cap="flat" cmpd="sng" algn="ctr">
                      <a:solidFill>
                        <a:srgbClr val="BFBFBF"/>
                      </a:solidFill>
                      <a:prstDash val="solid"/>
                      <a:round/>
                      <a:headEnd type="none" w="med" len="med"/>
                      <a:tailEnd type="none" w="med" len="med"/>
                    </a:lnL>
                    <a:lnR>
                      <a:noFill/>
                    </a:lnR>
                    <a:lnT>
                      <a:noFill/>
                    </a:lnT>
                    <a:lnB>
                      <a:noFill/>
                    </a:lnB>
                  </a:tcPr>
                </a:tc>
                <a:tc>
                  <a:txBody>
                    <a:bodyPr/>
                    <a:lstStyle/>
                    <a:p>
                      <a:pPr algn="l" fontAlgn="b"/>
                      <a:endParaRPr lang="en-US" sz="800" b="0" i="0" u="none" strike="noStrike">
                        <a:solidFill>
                          <a:srgbClr val="000000"/>
                        </a:solidFill>
                        <a:effectLst/>
                        <a:latin typeface="Calibri" panose="020F0502020204030204" pitchFamily="34" charset="0"/>
                      </a:endParaRPr>
                    </a:p>
                  </a:txBody>
                  <a:tcPr marL="3835" marR="3835" marT="3835" marB="0" anchor="b">
                    <a:lnL>
                      <a:noFill/>
                    </a:lnL>
                    <a:lnR>
                      <a:noFill/>
                    </a:lnR>
                    <a:lnT>
                      <a:noFill/>
                    </a:lnT>
                    <a:lnB>
                      <a:noFill/>
                    </a:lnB>
                  </a:tcPr>
                </a:tc>
                <a:tc>
                  <a:txBody>
                    <a:bodyPr/>
                    <a:lstStyle/>
                    <a:p>
                      <a:pPr algn="l" fontAlgn="b"/>
                      <a:endParaRPr lang="en-US" sz="800" b="0" i="0" u="none" strike="noStrike">
                        <a:solidFill>
                          <a:srgbClr val="000000"/>
                        </a:solidFill>
                        <a:effectLst/>
                        <a:latin typeface="Calibri" panose="020F0502020204030204" pitchFamily="34" charset="0"/>
                      </a:endParaRPr>
                    </a:p>
                  </a:txBody>
                  <a:tcPr marL="3835" marR="3835" marT="3835" marB="0" anchor="b">
                    <a:lnL>
                      <a:noFill/>
                    </a:lnL>
                    <a:lnR>
                      <a:noFill/>
                    </a:lnR>
                    <a:lnT>
                      <a:noFill/>
                    </a:lnT>
                    <a:lnB>
                      <a:noFill/>
                    </a:lnB>
                  </a:tcPr>
                </a:tc>
                <a:tc>
                  <a:txBody>
                    <a:bodyPr/>
                    <a:lstStyle/>
                    <a:p>
                      <a:pPr algn="l" fontAlgn="b"/>
                      <a:endParaRPr lang="en-US" sz="800" b="0" i="0" u="none" strike="noStrike">
                        <a:solidFill>
                          <a:srgbClr val="000000"/>
                        </a:solidFill>
                        <a:effectLst/>
                        <a:latin typeface="Calibri" panose="020F0502020204030204" pitchFamily="34" charset="0"/>
                      </a:endParaRPr>
                    </a:p>
                  </a:txBody>
                  <a:tcPr marL="3835" marR="3835" marT="3835" marB="0" anchor="b">
                    <a:lnL>
                      <a:noFill/>
                    </a:lnL>
                    <a:lnR>
                      <a:noFill/>
                    </a:lnR>
                    <a:lnT>
                      <a:noFill/>
                    </a:lnT>
                    <a:lnB>
                      <a:noFill/>
                    </a:lnB>
                  </a:tcPr>
                </a:tc>
                <a:extLst>
                  <a:ext uri="{0D108BD9-81ED-4DB2-BD59-A6C34878D82A}">
                    <a16:rowId xmlns:a16="http://schemas.microsoft.com/office/drawing/2014/main" val="37564321"/>
                  </a:ext>
                </a:extLst>
              </a:tr>
              <a:tr h="1501099">
                <a:tc>
                  <a:txBody>
                    <a:bodyPr/>
                    <a:lstStyle/>
                    <a:p>
                      <a:pPr algn="l" fontAlgn="b"/>
                      <a:endParaRPr lang="en-US" sz="800" b="0" i="0" u="none" strike="noStrike">
                        <a:solidFill>
                          <a:srgbClr val="000000"/>
                        </a:solidFill>
                        <a:effectLst/>
                        <a:latin typeface="Calibri" panose="020F0502020204030204" pitchFamily="34" charset="0"/>
                      </a:endParaRPr>
                    </a:p>
                  </a:txBody>
                  <a:tcPr marL="3835" marR="3835" marT="3835" marB="0" anchor="b">
                    <a:lnL>
                      <a:noFill/>
                    </a:lnL>
                    <a:lnR w="6350" cap="flat" cmpd="sng" algn="ctr">
                      <a:solidFill>
                        <a:srgbClr val="BFBFBF"/>
                      </a:solidFill>
                      <a:prstDash val="solid"/>
                      <a:round/>
                      <a:headEnd type="none" w="med" len="med"/>
                      <a:tailEnd type="none" w="med" len="med"/>
                    </a:lnR>
                    <a:lnT>
                      <a:noFill/>
                    </a:lnT>
                    <a:lnB>
                      <a:noFill/>
                    </a:lnB>
                  </a:tcPr>
                </a:tc>
                <a:tc vMerge="1">
                  <a:txBody>
                    <a:bodyPr/>
                    <a:lstStyle/>
                    <a:p>
                      <a:endParaRPr lang="en-US"/>
                    </a:p>
                  </a:txBody>
                  <a:tcPr/>
                </a:tc>
                <a:tc>
                  <a:txBody>
                    <a:bodyPr/>
                    <a:lstStyle/>
                    <a:p>
                      <a:pPr algn="ctr" fontAlgn="ctr"/>
                      <a:r>
                        <a:rPr lang="en-US" sz="1400" b="0" i="0" u="none" strike="noStrike" dirty="0">
                          <a:solidFill>
                            <a:srgbClr val="000000"/>
                          </a:solidFill>
                          <a:effectLst/>
                          <a:latin typeface="Calibri" panose="020F0502020204030204" pitchFamily="34" charset="0"/>
                        </a:rPr>
                        <a:t>Severe</a:t>
                      </a:r>
                    </a:p>
                  </a:txBody>
                  <a:tcPr marL="3835" marR="3835" marT="3835" marB="0" vert="vert270" anchor="ctr">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solidFill>
                      <a:srgbClr val="F2F2F2"/>
                    </a:solidFill>
                  </a:tcPr>
                </a:tc>
                <a:tc>
                  <a:txBody>
                    <a:bodyPr/>
                    <a:lstStyle/>
                    <a:p>
                      <a:pPr algn="l" fontAlgn="t"/>
                      <a:r>
                        <a:rPr lang="en-US" sz="800" b="0" i="0" u="none" strike="noStrike" dirty="0">
                          <a:solidFill>
                            <a:srgbClr val="000000"/>
                          </a:solidFill>
                          <a:effectLst/>
                          <a:latin typeface="Calibri" panose="020F0502020204030204" pitchFamily="34" charset="0"/>
                        </a:rPr>
                        <a:t> </a:t>
                      </a:r>
                    </a:p>
                  </a:txBody>
                  <a:tcPr marL="3835" marR="3835" marT="3835" marB="0">
                    <a:lnL w="6350" cap="flat" cmpd="sng" algn="ctr">
                      <a:solidFill>
                        <a:srgbClr val="BFBFB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92D050"/>
                    </a:solidFill>
                  </a:tcPr>
                </a:tc>
                <a:tc>
                  <a:txBody>
                    <a:bodyPr/>
                    <a:lstStyle/>
                    <a:p>
                      <a:pPr algn="l" fontAlgn="t"/>
                      <a:r>
                        <a:rPr lang="en-US" sz="800" b="0" i="0" u="none" strike="noStrike">
                          <a:solidFill>
                            <a:srgbClr val="000000"/>
                          </a:solidFill>
                          <a:effectLst/>
                          <a:latin typeface="Calibri" panose="020F0502020204030204" pitchFamily="34" charset="0"/>
                        </a:rPr>
                        <a:t> </a:t>
                      </a:r>
                    </a:p>
                  </a:txBody>
                  <a:tcPr marL="3835" marR="3835" marT="3835" marB="0">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BE600"/>
                    </a:solidFill>
                  </a:tcPr>
                </a:tc>
                <a:tc>
                  <a:txBody>
                    <a:bodyPr/>
                    <a:lstStyle/>
                    <a:p>
                      <a:pPr algn="l" fontAlgn="t"/>
                      <a:r>
                        <a:rPr lang="en-US" sz="1200" b="0" i="0" u="none" strike="noStrike" dirty="0">
                          <a:solidFill>
                            <a:srgbClr val="000000"/>
                          </a:solidFill>
                          <a:effectLst/>
                          <a:latin typeface="Calibri" panose="020F0502020204030204" pitchFamily="34" charset="0"/>
                        </a:rPr>
                        <a:t>• Diphtheria</a:t>
                      </a:r>
                      <a:br>
                        <a:rPr lang="en-US" sz="1200" b="0" i="0" u="none" strike="noStrike" dirty="0">
                          <a:solidFill>
                            <a:srgbClr val="000000"/>
                          </a:solidFill>
                          <a:effectLst/>
                          <a:latin typeface="Calibri" panose="020F0502020204030204" pitchFamily="34" charset="0"/>
                        </a:rPr>
                      </a:br>
                      <a:r>
                        <a:rPr lang="en-US" sz="1200" b="0" i="0" u="none" strike="noStrike" dirty="0">
                          <a:solidFill>
                            <a:srgbClr val="000000"/>
                          </a:solidFill>
                          <a:effectLst/>
                          <a:latin typeface="Calibri" panose="020F0502020204030204" pitchFamily="34" charset="0"/>
                        </a:rPr>
                        <a:t>• Tuberculosis</a:t>
                      </a:r>
                      <a:br>
                        <a:rPr lang="en-US" sz="1200" b="0" i="0" u="none" strike="noStrike" dirty="0">
                          <a:solidFill>
                            <a:srgbClr val="000000"/>
                          </a:solidFill>
                          <a:effectLst/>
                          <a:latin typeface="Calibri" panose="020F0502020204030204" pitchFamily="34" charset="0"/>
                        </a:rPr>
                      </a:br>
                      <a:r>
                        <a:rPr lang="en-US" sz="1200" b="0" i="0" u="none" strike="noStrike" dirty="0">
                          <a:solidFill>
                            <a:srgbClr val="000000"/>
                          </a:solidFill>
                          <a:effectLst/>
                          <a:latin typeface="Calibri" panose="020F0502020204030204" pitchFamily="34" charset="0"/>
                        </a:rPr>
                        <a:t>• Dengue</a:t>
                      </a:r>
                      <a:br>
                        <a:rPr lang="en-US" sz="1200" b="0" i="0" u="none" strike="noStrike" dirty="0">
                          <a:solidFill>
                            <a:srgbClr val="000000"/>
                          </a:solidFill>
                          <a:effectLst/>
                          <a:latin typeface="Calibri" panose="020F0502020204030204" pitchFamily="34" charset="0"/>
                        </a:rPr>
                      </a:br>
                      <a:r>
                        <a:rPr lang="en-US" sz="1200" b="0" i="0" u="none" strike="noStrike" dirty="0">
                          <a:solidFill>
                            <a:srgbClr val="000000"/>
                          </a:solidFill>
                          <a:effectLst/>
                          <a:latin typeface="Calibri" panose="020F0502020204030204" pitchFamily="34" charset="0"/>
                        </a:rPr>
                        <a:t>• Poliomyelitis</a:t>
                      </a:r>
                      <a:br>
                        <a:rPr lang="en-US" sz="1200" b="0" i="0" u="none" strike="noStrike" dirty="0">
                          <a:solidFill>
                            <a:srgbClr val="000000"/>
                          </a:solidFill>
                          <a:effectLst/>
                          <a:latin typeface="Calibri" panose="020F0502020204030204" pitchFamily="34" charset="0"/>
                        </a:rPr>
                      </a:br>
                      <a:r>
                        <a:rPr lang="en-US" sz="1200" b="0" i="0" u="none" strike="noStrike" dirty="0">
                          <a:solidFill>
                            <a:srgbClr val="000000"/>
                          </a:solidFill>
                          <a:effectLst/>
                          <a:latin typeface="Calibri" panose="020F0502020204030204" pitchFamily="34" charset="0"/>
                        </a:rPr>
                        <a:t>• Rabies</a:t>
                      </a:r>
                      <a:br>
                        <a:rPr lang="en-US" sz="1200" b="0" i="0" u="none" strike="noStrike" dirty="0">
                          <a:solidFill>
                            <a:srgbClr val="000000"/>
                          </a:solidFill>
                          <a:effectLst/>
                          <a:latin typeface="Calibri" panose="020F0502020204030204" pitchFamily="34" charset="0"/>
                        </a:rPr>
                      </a:br>
                      <a:r>
                        <a:rPr lang="en-US" sz="1200" b="0" i="0" u="none" strike="noStrike" dirty="0">
                          <a:solidFill>
                            <a:srgbClr val="000000"/>
                          </a:solidFill>
                          <a:effectLst/>
                          <a:latin typeface="Calibri" panose="020F0502020204030204" pitchFamily="34" charset="0"/>
                        </a:rPr>
                        <a:t>• Mining hazards</a:t>
                      </a:r>
                      <a:br>
                        <a:rPr lang="en-US" sz="1200" b="0" i="0" u="none" strike="noStrike" dirty="0">
                          <a:solidFill>
                            <a:srgbClr val="000000"/>
                          </a:solidFill>
                          <a:effectLst/>
                          <a:latin typeface="Calibri" panose="020F0502020204030204" pitchFamily="34" charset="0"/>
                        </a:rPr>
                      </a:br>
                      <a:r>
                        <a:rPr lang="en-US" sz="1200" b="0" i="0" u="none" strike="noStrike" dirty="0">
                          <a:solidFill>
                            <a:srgbClr val="000000"/>
                          </a:solidFill>
                          <a:effectLst/>
                          <a:latin typeface="Calibri" panose="020F0502020204030204" pitchFamily="34" charset="0"/>
                        </a:rPr>
                        <a:t>• Conflicts</a:t>
                      </a:r>
                      <a:br>
                        <a:rPr lang="en-US" sz="1200" b="0" i="0" u="none" strike="noStrike" dirty="0">
                          <a:solidFill>
                            <a:srgbClr val="000000"/>
                          </a:solidFill>
                          <a:effectLst/>
                          <a:latin typeface="Calibri" panose="020F0502020204030204" pitchFamily="34" charset="0"/>
                        </a:rPr>
                      </a:br>
                      <a:r>
                        <a:rPr lang="en-US" sz="1200" b="0" i="0" u="none" strike="noStrike" dirty="0">
                          <a:solidFill>
                            <a:srgbClr val="000000"/>
                          </a:solidFill>
                          <a:effectLst/>
                          <a:latin typeface="Calibri" panose="020F0502020204030204" pitchFamily="34" charset="0"/>
                        </a:rPr>
                        <a:t>• Explosive remnants of war (ERW</a:t>
                      </a:r>
                      <a:r>
                        <a:rPr lang="en-US" sz="800" b="0" i="0" u="none" strike="noStrike" dirty="0">
                          <a:solidFill>
                            <a:srgbClr val="000000"/>
                          </a:solidFill>
                          <a:effectLst/>
                          <a:latin typeface="Calibri" panose="020F0502020204030204" pitchFamily="34" charset="0"/>
                        </a:rPr>
                        <a:t>)</a:t>
                      </a:r>
                    </a:p>
                  </a:txBody>
                  <a:tcPr marL="3835" marR="3835" marT="3835" marB="0">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FC000"/>
                    </a:solidFill>
                  </a:tcPr>
                </a:tc>
                <a:tc>
                  <a:txBody>
                    <a:bodyPr/>
                    <a:lstStyle/>
                    <a:p>
                      <a:pPr algn="l" fontAlgn="t"/>
                      <a:r>
                        <a:rPr lang="en-US" sz="1200" b="0" i="0" u="none" strike="noStrike" dirty="0">
                          <a:solidFill>
                            <a:srgbClr val="000000"/>
                          </a:solidFill>
                          <a:effectLst/>
                          <a:latin typeface="Calibri" panose="020F0502020204030204" pitchFamily="34" charset="0"/>
                        </a:rPr>
                        <a:t>• Measles</a:t>
                      </a:r>
                    </a:p>
                  </a:txBody>
                  <a:tcPr marL="3835" marR="3835" marT="3835" marB="0">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FC000"/>
                    </a:solidFill>
                  </a:tcPr>
                </a:tc>
                <a:tc>
                  <a:txBody>
                    <a:bodyPr/>
                    <a:lstStyle/>
                    <a:p>
                      <a:pPr algn="l" fontAlgn="t"/>
                      <a:r>
                        <a:rPr lang="en-US" sz="800" b="0" i="0" u="none" strike="noStrike">
                          <a:solidFill>
                            <a:srgbClr val="FFFFFF"/>
                          </a:solidFill>
                          <a:effectLst/>
                          <a:latin typeface="Calibri" panose="020F0502020204030204" pitchFamily="34" charset="0"/>
                        </a:rPr>
                        <a:t> </a:t>
                      </a:r>
                    </a:p>
                  </a:txBody>
                  <a:tcPr marL="3835" marR="3835" marT="3835" marB="0">
                    <a:lnL w="6350" cap="flat" cmpd="sng" algn="ctr">
                      <a:solidFill>
                        <a:srgbClr val="FFFFF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F0000"/>
                    </a:solidFill>
                  </a:tcPr>
                </a:tc>
                <a:tc>
                  <a:txBody>
                    <a:bodyPr/>
                    <a:lstStyle/>
                    <a:p>
                      <a:pPr algn="l" fontAlgn="b"/>
                      <a:endParaRPr lang="en-US" sz="800" b="0" i="0" u="none" strike="noStrike">
                        <a:solidFill>
                          <a:srgbClr val="000000"/>
                        </a:solidFill>
                        <a:effectLst/>
                        <a:latin typeface="Calibri" panose="020F0502020204030204" pitchFamily="34" charset="0"/>
                      </a:endParaRPr>
                    </a:p>
                  </a:txBody>
                  <a:tcPr marL="3835" marR="3835" marT="3835" marB="0" anchor="b">
                    <a:lnL w="6350" cap="flat" cmpd="sng" algn="ctr">
                      <a:solidFill>
                        <a:srgbClr val="BFBFBF"/>
                      </a:solidFill>
                      <a:prstDash val="solid"/>
                      <a:round/>
                      <a:headEnd type="none" w="med" len="med"/>
                      <a:tailEnd type="none" w="med" len="med"/>
                    </a:lnL>
                    <a:lnR>
                      <a:noFill/>
                    </a:lnR>
                    <a:lnT>
                      <a:noFill/>
                    </a:lnT>
                    <a:lnB>
                      <a:noFill/>
                    </a:lnB>
                  </a:tcPr>
                </a:tc>
                <a:tc>
                  <a:txBody>
                    <a:bodyPr/>
                    <a:lstStyle/>
                    <a:p>
                      <a:pPr algn="l" fontAlgn="b"/>
                      <a:endParaRPr lang="en-US" sz="800" b="0" i="0" u="none" strike="noStrike">
                        <a:solidFill>
                          <a:srgbClr val="000000"/>
                        </a:solidFill>
                        <a:effectLst/>
                        <a:latin typeface="Calibri" panose="020F0502020204030204" pitchFamily="34" charset="0"/>
                      </a:endParaRPr>
                    </a:p>
                  </a:txBody>
                  <a:tcPr marL="3835" marR="3835" marT="3835" marB="0" anchor="b">
                    <a:lnL>
                      <a:noFill/>
                    </a:lnL>
                    <a:lnR>
                      <a:noFill/>
                    </a:lnR>
                    <a:lnT>
                      <a:noFill/>
                    </a:lnT>
                    <a:lnB>
                      <a:noFill/>
                    </a:lnB>
                  </a:tcPr>
                </a:tc>
                <a:tc>
                  <a:txBody>
                    <a:bodyPr/>
                    <a:lstStyle/>
                    <a:p>
                      <a:pPr algn="l" fontAlgn="b"/>
                      <a:endParaRPr lang="en-US" sz="800" b="0" i="0" u="none" strike="noStrike" dirty="0">
                        <a:solidFill>
                          <a:srgbClr val="000000"/>
                        </a:solidFill>
                        <a:effectLst/>
                        <a:latin typeface="Calibri" panose="020F0502020204030204" pitchFamily="34" charset="0"/>
                      </a:endParaRPr>
                    </a:p>
                  </a:txBody>
                  <a:tcPr marL="3835" marR="3835" marT="3835" marB="0" anchor="b">
                    <a:lnL>
                      <a:noFill/>
                    </a:lnL>
                    <a:lnR>
                      <a:noFill/>
                    </a:lnR>
                    <a:lnT>
                      <a:noFill/>
                    </a:lnT>
                    <a:lnB>
                      <a:noFill/>
                    </a:lnB>
                  </a:tcPr>
                </a:tc>
                <a:tc>
                  <a:txBody>
                    <a:bodyPr/>
                    <a:lstStyle/>
                    <a:p>
                      <a:pPr algn="l" fontAlgn="b"/>
                      <a:endParaRPr lang="en-US" sz="800" b="0" i="0" u="none" strike="noStrike">
                        <a:solidFill>
                          <a:srgbClr val="000000"/>
                        </a:solidFill>
                        <a:effectLst/>
                        <a:latin typeface="Calibri" panose="020F0502020204030204" pitchFamily="34" charset="0"/>
                      </a:endParaRPr>
                    </a:p>
                  </a:txBody>
                  <a:tcPr marL="3835" marR="3835" marT="3835" marB="0" anchor="b">
                    <a:lnL>
                      <a:noFill/>
                    </a:lnL>
                    <a:lnR>
                      <a:noFill/>
                    </a:lnR>
                    <a:lnT>
                      <a:noFill/>
                    </a:lnT>
                    <a:lnB>
                      <a:noFill/>
                    </a:lnB>
                  </a:tcPr>
                </a:tc>
                <a:extLst>
                  <a:ext uri="{0D108BD9-81ED-4DB2-BD59-A6C34878D82A}">
                    <a16:rowId xmlns:a16="http://schemas.microsoft.com/office/drawing/2014/main" val="3405085974"/>
                  </a:ext>
                </a:extLst>
              </a:tr>
              <a:tr h="1334698">
                <a:tc>
                  <a:txBody>
                    <a:bodyPr/>
                    <a:lstStyle/>
                    <a:p>
                      <a:pPr algn="l" fontAlgn="b"/>
                      <a:endParaRPr lang="en-US" sz="800" b="0" i="0" u="none" strike="noStrike">
                        <a:solidFill>
                          <a:srgbClr val="000000"/>
                        </a:solidFill>
                        <a:effectLst/>
                        <a:latin typeface="Calibri" panose="020F0502020204030204" pitchFamily="34" charset="0"/>
                      </a:endParaRPr>
                    </a:p>
                  </a:txBody>
                  <a:tcPr marL="3835" marR="3835" marT="3835" marB="0" anchor="b">
                    <a:lnL>
                      <a:noFill/>
                    </a:lnL>
                    <a:lnR w="6350" cap="flat" cmpd="sng" algn="ctr">
                      <a:solidFill>
                        <a:srgbClr val="BFBFBF"/>
                      </a:solidFill>
                      <a:prstDash val="solid"/>
                      <a:round/>
                      <a:headEnd type="none" w="med" len="med"/>
                      <a:tailEnd type="none" w="med" len="med"/>
                    </a:lnR>
                    <a:lnT>
                      <a:noFill/>
                    </a:lnT>
                    <a:lnB>
                      <a:noFill/>
                    </a:lnB>
                  </a:tcPr>
                </a:tc>
                <a:tc vMerge="1">
                  <a:txBody>
                    <a:bodyPr/>
                    <a:lstStyle/>
                    <a:p>
                      <a:endParaRPr lang="en-US"/>
                    </a:p>
                  </a:txBody>
                  <a:tcPr/>
                </a:tc>
                <a:tc>
                  <a:txBody>
                    <a:bodyPr/>
                    <a:lstStyle/>
                    <a:p>
                      <a:pPr algn="ctr" fontAlgn="ctr"/>
                      <a:r>
                        <a:rPr lang="en-US" sz="1400" b="0" i="0" u="none" strike="noStrike" dirty="0">
                          <a:solidFill>
                            <a:srgbClr val="000000"/>
                          </a:solidFill>
                          <a:effectLst/>
                          <a:latin typeface="Calibri" panose="020F0502020204030204" pitchFamily="34" charset="0"/>
                        </a:rPr>
                        <a:t>Moderate</a:t>
                      </a:r>
                    </a:p>
                  </a:txBody>
                  <a:tcPr marL="3835" marR="3835" marT="3835" marB="0" vert="vert270" anchor="ctr">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solidFill>
                      <a:srgbClr val="F2F2F2"/>
                    </a:solidFill>
                  </a:tcPr>
                </a:tc>
                <a:tc>
                  <a:txBody>
                    <a:bodyPr/>
                    <a:lstStyle/>
                    <a:p>
                      <a:pPr algn="l" fontAlgn="t"/>
                      <a:r>
                        <a:rPr lang="en-US" sz="800" b="0" i="0" u="none" strike="noStrike">
                          <a:solidFill>
                            <a:srgbClr val="000000"/>
                          </a:solidFill>
                          <a:effectLst/>
                          <a:latin typeface="Calibri" panose="020F0502020204030204" pitchFamily="34" charset="0"/>
                        </a:rPr>
                        <a:t> </a:t>
                      </a:r>
                    </a:p>
                  </a:txBody>
                  <a:tcPr marL="3835" marR="3835" marT="3835" marB="0">
                    <a:lnL w="6350" cap="flat" cmpd="sng" algn="ctr">
                      <a:solidFill>
                        <a:srgbClr val="BFBFB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00B050"/>
                    </a:solidFill>
                  </a:tcPr>
                </a:tc>
                <a:tc>
                  <a:txBody>
                    <a:bodyPr/>
                    <a:lstStyle/>
                    <a:p>
                      <a:pPr algn="l" fontAlgn="t"/>
                      <a:r>
                        <a:rPr lang="en-US" sz="800" b="0" i="0" u="none" strike="noStrike">
                          <a:solidFill>
                            <a:srgbClr val="000000"/>
                          </a:solidFill>
                          <a:effectLst/>
                          <a:latin typeface="Calibri" panose="020F0502020204030204" pitchFamily="34" charset="0"/>
                        </a:rPr>
                        <a:t> </a:t>
                      </a:r>
                    </a:p>
                  </a:txBody>
                  <a:tcPr marL="3835" marR="3835" marT="3835" marB="0">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92D050"/>
                    </a:solidFill>
                  </a:tcPr>
                </a:tc>
                <a:tc>
                  <a:txBody>
                    <a:bodyPr/>
                    <a:lstStyle/>
                    <a:p>
                      <a:pPr algn="l" fontAlgn="t"/>
                      <a:r>
                        <a:rPr lang="en-US" sz="800" b="0" i="0" u="none" strike="noStrike" dirty="0">
                          <a:solidFill>
                            <a:srgbClr val="000000"/>
                          </a:solidFill>
                          <a:effectLst/>
                          <a:latin typeface="Calibri" panose="020F0502020204030204" pitchFamily="34" charset="0"/>
                        </a:rPr>
                        <a:t>•</a:t>
                      </a:r>
                      <a:r>
                        <a:rPr lang="en-US" sz="1200" b="0" i="0" u="none" strike="noStrike" dirty="0">
                          <a:solidFill>
                            <a:srgbClr val="000000"/>
                          </a:solidFill>
                          <a:effectLst/>
                          <a:latin typeface="Calibri" panose="020F0502020204030204" pitchFamily="34" charset="0"/>
                        </a:rPr>
                        <a:t> Landslide</a:t>
                      </a:r>
                      <a:br>
                        <a:rPr lang="en-US" sz="1200" b="0" i="0" u="none" strike="noStrike" dirty="0">
                          <a:solidFill>
                            <a:srgbClr val="000000"/>
                          </a:solidFill>
                          <a:effectLst/>
                          <a:latin typeface="Calibri" panose="020F0502020204030204" pitchFamily="34" charset="0"/>
                        </a:rPr>
                      </a:br>
                      <a:r>
                        <a:rPr lang="en-US" sz="1200" b="0" i="0" u="none" strike="noStrike" dirty="0">
                          <a:solidFill>
                            <a:srgbClr val="000000"/>
                          </a:solidFill>
                          <a:effectLst/>
                          <a:latin typeface="Calibri" panose="020F0502020204030204" pitchFamily="34" charset="0"/>
                        </a:rPr>
                        <a:t>• Flood</a:t>
                      </a:r>
                      <a:br>
                        <a:rPr lang="en-US" sz="1200" b="0" i="0" u="none" strike="noStrike" dirty="0">
                          <a:solidFill>
                            <a:srgbClr val="000000"/>
                          </a:solidFill>
                          <a:effectLst/>
                          <a:latin typeface="Calibri" panose="020F0502020204030204" pitchFamily="34" charset="0"/>
                        </a:rPr>
                      </a:br>
                      <a:r>
                        <a:rPr lang="en-US" sz="1200" b="0" i="0" u="none" strike="noStrike" dirty="0">
                          <a:solidFill>
                            <a:srgbClr val="000000"/>
                          </a:solidFill>
                          <a:effectLst/>
                          <a:latin typeface="Calibri" panose="020F0502020204030204" pitchFamily="34" charset="0"/>
                        </a:rPr>
                        <a:t>• COVID-19</a:t>
                      </a:r>
                      <a:br>
                        <a:rPr lang="en-US" sz="1200" b="0" i="0" u="none" strike="noStrike" dirty="0">
                          <a:solidFill>
                            <a:srgbClr val="000000"/>
                          </a:solidFill>
                          <a:effectLst/>
                          <a:latin typeface="Calibri" panose="020F0502020204030204" pitchFamily="34" charset="0"/>
                        </a:rPr>
                      </a:br>
                      <a:r>
                        <a:rPr lang="en-US" sz="1200" b="0" i="0" u="none" strike="noStrike" dirty="0">
                          <a:solidFill>
                            <a:srgbClr val="000000"/>
                          </a:solidFill>
                          <a:effectLst/>
                          <a:latin typeface="Calibri" panose="020F0502020204030204" pitchFamily="34" charset="0"/>
                        </a:rPr>
                        <a:t>• Chikungunya</a:t>
                      </a:r>
                      <a:br>
                        <a:rPr lang="en-US" sz="1200" b="0" i="0" u="none" strike="noStrike" dirty="0">
                          <a:solidFill>
                            <a:srgbClr val="000000"/>
                          </a:solidFill>
                          <a:effectLst/>
                          <a:latin typeface="Calibri" panose="020F0502020204030204" pitchFamily="34" charset="0"/>
                        </a:rPr>
                      </a:br>
                      <a:r>
                        <a:rPr lang="en-US" sz="1200" b="0" i="0" u="none" strike="noStrike" dirty="0">
                          <a:solidFill>
                            <a:srgbClr val="000000"/>
                          </a:solidFill>
                          <a:effectLst/>
                          <a:latin typeface="Calibri" panose="020F0502020204030204" pitchFamily="34" charset="0"/>
                        </a:rPr>
                        <a:t>• Malaria</a:t>
                      </a:r>
                      <a:br>
                        <a:rPr lang="en-US" sz="1200" b="0" i="0" u="none" strike="noStrike" dirty="0">
                          <a:solidFill>
                            <a:srgbClr val="000000"/>
                          </a:solidFill>
                          <a:effectLst/>
                          <a:latin typeface="Calibri" panose="020F0502020204030204" pitchFamily="34" charset="0"/>
                        </a:rPr>
                      </a:br>
                      <a:r>
                        <a:rPr lang="en-US" sz="1200" b="0" i="0" u="none" strike="noStrike" dirty="0">
                          <a:solidFill>
                            <a:srgbClr val="000000"/>
                          </a:solidFill>
                          <a:effectLst/>
                          <a:latin typeface="Calibri" panose="020F0502020204030204" pitchFamily="34" charset="0"/>
                        </a:rPr>
                        <a:t>• Gastroenteritis/Food borne diseases</a:t>
                      </a:r>
                      <a:br>
                        <a:rPr lang="en-US" sz="1200" b="0" i="0" u="none" strike="noStrike" dirty="0">
                          <a:solidFill>
                            <a:srgbClr val="000000"/>
                          </a:solidFill>
                          <a:effectLst/>
                          <a:latin typeface="Calibri" panose="020F0502020204030204" pitchFamily="34" charset="0"/>
                        </a:rPr>
                      </a:br>
                      <a:r>
                        <a:rPr lang="en-US" sz="1200" b="0" i="0" u="none" strike="noStrike" dirty="0">
                          <a:solidFill>
                            <a:srgbClr val="000000"/>
                          </a:solidFill>
                          <a:effectLst/>
                          <a:latin typeface="Calibri" panose="020F0502020204030204" pitchFamily="34" charset="0"/>
                        </a:rPr>
                        <a:t>• Hepatitis B</a:t>
                      </a:r>
                    </a:p>
                  </a:txBody>
                  <a:tcPr marL="3835" marR="3835" marT="3835" marB="0">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BE600"/>
                    </a:solidFill>
                  </a:tcPr>
                </a:tc>
                <a:tc>
                  <a:txBody>
                    <a:bodyPr/>
                    <a:lstStyle/>
                    <a:p>
                      <a:pPr algn="l" fontAlgn="t"/>
                      <a:r>
                        <a:rPr lang="en-US" sz="1200" b="0" i="0" u="none" strike="noStrike" dirty="0">
                          <a:solidFill>
                            <a:srgbClr val="000000"/>
                          </a:solidFill>
                          <a:effectLst/>
                          <a:latin typeface="Calibri" panose="020F0502020204030204" pitchFamily="34" charset="0"/>
                        </a:rPr>
                        <a:t>• Seasonal Influenza</a:t>
                      </a:r>
                    </a:p>
                  </a:txBody>
                  <a:tcPr marL="3835" marR="3835" marT="3835" marB="0">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FC000"/>
                    </a:solidFill>
                  </a:tcPr>
                </a:tc>
                <a:tc>
                  <a:txBody>
                    <a:bodyPr/>
                    <a:lstStyle/>
                    <a:p>
                      <a:pPr algn="l" fontAlgn="t"/>
                      <a:r>
                        <a:rPr lang="en-US" sz="800" b="0" i="0" u="none" strike="noStrike" dirty="0">
                          <a:solidFill>
                            <a:srgbClr val="000000"/>
                          </a:solidFill>
                          <a:effectLst/>
                          <a:latin typeface="Calibri" panose="020F0502020204030204" pitchFamily="34" charset="0"/>
                        </a:rPr>
                        <a:t> </a:t>
                      </a:r>
                    </a:p>
                  </a:txBody>
                  <a:tcPr marL="3835" marR="3835" marT="3835" marB="0">
                    <a:lnL w="6350" cap="flat" cmpd="sng" algn="ctr">
                      <a:solidFill>
                        <a:srgbClr val="FFFFF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FC000"/>
                    </a:solidFill>
                  </a:tcPr>
                </a:tc>
                <a:tc>
                  <a:txBody>
                    <a:bodyPr/>
                    <a:lstStyle/>
                    <a:p>
                      <a:pPr algn="l" fontAlgn="b"/>
                      <a:endParaRPr lang="en-US" sz="800" b="0" i="0" u="none" strike="noStrike" dirty="0">
                        <a:solidFill>
                          <a:srgbClr val="000000"/>
                        </a:solidFill>
                        <a:effectLst/>
                        <a:latin typeface="Calibri" panose="020F0502020204030204" pitchFamily="34" charset="0"/>
                      </a:endParaRPr>
                    </a:p>
                  </a:txBody>
                  <a:tcPr marL="3835" marR="3835" marT="3835" marB="0" anchor="b">
                    <a:lnL w="6350" cap="flat" cmpd="sng" algn="ctr">
                      <a:solidFill>
                        <a:srgbClr val="BFBFBF"/>
                      </a:solidFill>
                      <a:prstDash val="solid"/>
                      <a:round/>
                      <a:headEnd type="none" w="med" len="med"/>
                      <a:tailEnd type="none" w="med" len="med"/>
                    </a:lnL>
                    <a:lnR>
                      <a:noFill/>
                    </a:lnR>
                    <a:lnT>
                      <a:noFill/>
                    </a:lnT>
                    <a:lnB>
                      <a:noFill/>
                    </a:lnB>
                  </a:tcPr>
                </a:tc>
                <a:tc>
                  <a:txBody>
                    <a:bodyPr/>
                    <a:lstStyle/>
                    <a:p>
                      <a:pPr algn="l" fontAlgn="b"/>
                      <a:endParaRPr lang="en-US" sz="800" b="0" i="0" u="none" strike="noStrike" dirty="0">
                        <a:solidFill>
                          <a:srgbClr val="000000"/>
                        </a:solidFill>
                        <a:effectLst/>
                        <a:latin typeface="Calibri" panose="020F0502020204030204" pitchFamily="34" charset="0"/>
                      </a:endParaRPr>
                    </a:p>
                  </a:txBody>
                  <a:tcPr marL="3835" marR="3835" marT="3835" marB="0" anchor="b">
                    <a:lnL>
                      <a:noFill/>
                    </a:lnL>
                    <a:lnR>
                      <a:noFill/>
                    </a:lnR>
                    <a:lnT>
                      <a:noFill/>
                    </a:lnT>
                    <a:lnB>
                      <a:noFill/>
                    </a:lnB>
                  </a:tcPr>
                </a:tc>
                <a:tc>
                  <a:txBody>
                    <a:bodyPr/>
                    <a:lstStyle/>
                    <a:p>
                      <a:pPr algn="l" fontAlgn="b"/>
                      <a:endParaRPr lang="en-US" sz="800" b="0" i="0" u="none" strike="noStrike">
                        <a:solidFill>
                          <a:srgbClr val="000000"/>
                        </a:solidFill>
                        <a:effectLst/>
                        <a:latin typeface="Calibri" panose="020F0502020204030204" pitchFamily="34" charset="0"/>
                      </a:endParaRPr>
                    </a:p>
                  </a:txBody>
                  <a:tcPr marL="3835" marR="3835" marT="3835" marB="0" anchor="b">
                    <a:lnL>
                      <a:noFill/>
                    </a:lnL>
                    <a:lnR>
                      <a:noFill/>
                    </a:lnR>
                    <a:lnT>
                      <a:noFill/>
                    </a:lnT>
                    <a:lnB>
                      <a:noFill/>
                    </a:lnB>
                  </a:tcPr>
                </a:tc>
                <a:tc>
                  <a:txBody>
                    <a:bodyPr/>
                    <a:lstStyle/>
                    <a:p>
                      <a:pPr algn="l" fontAlgn="b"/>
                      <a:endParaRPr lang="en-US" sz="800" b="0" i="0" u="none" strike="noStrike">
                        <a:solidFill>
                          <a:srgbClr val="000000"/>
                        </a:solidFill>
                        <a:effectLst/>
                        <a:latin typeface="Calibri" panose="020F0502020204030204" pitchFamily="34" charset="0"/>
                      </a:endParaRPr>
                    </a:p>
                  </a:txBody>
                  <a:tcPr marL="3835" marR="3835" marT="3835" marB="0" anchor="b">
                    <a:lnL>
                      <a:noFill/>
                    </a:lnL>
                    <a:lnR>
                      <a:noFill/>
                    </a:lnR>
                    <a:lnT>
                      <a:noFill/>
                    </a:lnT>
                    <a:lnB>
                      <a:noFill/>
                    </a:lnB>
                  </a:tcPr>
                </a:tc>
                <a:extLst>
                  <a:ext uri="{0D108BD9-81ED-4DB2-BD59-A6C34878D82A}">
                    <a16:rowId xmlns:a16="http://schemas.microsoft.com/office/drawing/2014/main" val="3156052554"/>
                  </a:ext>
                </a:extLst>
              </a:tr>
              <a:tr h="597222">
                <a:tc>
                  <a:txBody>
                    <a:bodyPr/>
                    <a:lstStyle/>
                    <a:p>
                      <a:pPr algn="l" fontAlgn="b"/>
                      <a:endParaRPr lang="en-US" sz="800" b="0" i="0" u="none" strike="noStrike">
                        <a:solidFill>
                          <a:srgbClr val="000000"/>
                        </a:solidFill>
                        <a:effectLst/>
                        <a:latin typeface="Calibri" panose="020F0502020204030204" pitchFamily="34" charset="0"/>
                      </a:endParaRPr>
                    </a:p>
                  </a:txBody>
                  <a:tcPr marL="3835" marR="3835" marT="3835" marB="0" anchor="b">
                    <a:lnL>
                      <a:noFill/>
                    </a:lnL>
                    <a:lnR w="6350" cap="flat" cmpd="sng" algn="ctr">
                      <a:solidFill>
                        <a:srgbClr val="BFBFBF"/>
                      </a:solidFill>
                      <a:prstDash val="solid"/>
                      <a:round/>
                      <a:headEnd type="none" w="med" len="med"/>
                      <a:tailEnd type="none" w="med" len="med"/>
                    </a:lnR>
                    <a:lnT>
                      <a:noFill/>
                    </a:lnT>
                    <a:lnB>
                      <a:noFill/>
                    </a:lnB>
                  </a:tcPr>
                </a:tc>
                <a:tc vMerge="1">
                  <a:txBody>
                    <a:bodyPr/>
                    <a:lstStyle/>
                    <a:p>
                      <a:endParaRPr lang="en-US"/>
                    </a:p>
                  </a:txBody>
                  <a:tcPr/>
                </a:tc>
                <a:tc>
                  <a:txBody>
                    <a:bodyPr/>
                    <a:lstStyle/>
                    <a:p>
                      <a:pPr algn="ctr" fontAlgn="ctr"/>
                      <a:r>
                        <a:rPr lang="en-US" sz="1400" b="0" i="0" u="none" strike="noStrike" dirty="0">
                          <a:solidFill>
                            <a:srgbClr val="000000"/>
                          </a:solidFill>
                          <a:effectLst/>
                          <a:latin typeface="Calibri" panose="020F0502020204030204" pitchFamily="34" charset="0"/>
                        </a:rPr>
                        <a:t>Minor</a:t>
                      </a:r>
                    </a:p>
                  </a:txBody>
                  <a:tcPr marL="3835" marR="3835" marT="3835" marB="0" vert="vert270" anchor="ctr">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solidFill>
                      <a:srgbClr val="F2F2F2"/>
                    </a:solidFill>
                  </a:tcPr>
                </a:tc>
                <a:tc>
                  <a:txBody>
                    <a:bodyPr/>
                    <a:lstStyle/>
                    <a:p>
                      <a:pPr algn="l" fontAlgn="t"/>
                      <a:r>
                        <a:rPr lang="en-US" sz="800" b="0" i="0" u="none" strike="noStrike">
                          <a:solidFill>
                            <a:srgbClr val="000000"/>
                          </a:solidFill>
                          <a:effectLst/>
                          <a:latin typeface="Calibri" panose="020F0502020204030204" pitchFamily="34" charset="0"/>
                        </a:rPr>
                        <a:t> </a:t>
                      </a:r>
                    </a:p>
                  </a:txBody>
                  <a:tcPr marL="3835" marR="3835" marT="3835" marB="0">
                    <a:lnL w="6350" cap="flat" cmpd="sng" algn="ctr">
                      <a:solidFill>
                        <a:srgbClr val="BFBFB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00B050"/>
                    </a:solidFill>
                  </a:tcPr>
                </a:tc>
                <a:tc>
                  <a:txBody>
                    <a:bodyPr/>
                    <a:lstStyle/>
                    <a:p>
                      <a:pPr algn="l" fontAlgn="t"/>
                      <a:r>
                        <a:rPr lang="en-US" sz="800" b="0" i="0" u="none" strike="noStrike">
                          <a:solidFill>
                            <a:srgbClr val="000000"/>
                          </a:solidFill>
                          <a:effectLst/>
                          <a:latin typeface="Calibri" panose="020F0502020204030204" pitchFamily="34" charset="0"/>
                        </a:rPr>
                        <a:t> </a:t>
                      </a:r>
                    </a:p>
                  </a:txBody>
                  <a:tcPr marL="3835" marR="3835" marT="3835" marB="0">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92D050"/>
                    </a:solidFill>
                  </a:tcPr>
                </a:tc>
                <a:tc>
                  <a:txBody>
                    <a:bodyPr/>
                    <a:lstStyle/>
                    <a:p>
                      <a:pPr algn="l" fontAlgn="t"/>
                      <a:r>
                        <a:rPr lang="en-US" sz="800" b="0" i="0" u="none" strike="noStrike">
                          <a:solidFill>
                            <a:srgbClr val="000000"/>
                          </a:solidFill>
                          <a:effectLst/>
                          <a:latin typeface="Calibri" panose="020F0502020204030204" pitchFamily="34" charset="0"/>
                        </a:rPr>
                        <a:t> </a:t>
                      </a:r>
                    </a:p>
                  </a:txBody>
                  <a:tcPr marL="3835" marR="3835" marT="3835" marB="0">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92D050"/>
                    </a:solidFill>
                  </a:tcPr>
                </a:tc>
                <a:tc>
                  <a:txBody>
                    <a:bodyPr/>
                    <a:lstStyle/>
                    <a:p>
                      <a:pPr algn="l" fontAlgn="t"/>
                      <a:r>
                        <a:rPr lang="en-US" sz="800" b="0" i="0" u="none" strike="noStrike" dirty="0">
                          <a:solidFill>
                            <a:srgbClr val="000000"/>
                          </a:solidFill>
                          <a:effectLst/>
                          <a:latin typeface="Calibri" panose="020F0502020204030204" pitchFamily="34" charset="0"/>
                        </a:rPr>
                        <a:t> </a:t>
                      </a:r>
                    </a:p>
                  </a:txBody>
                  <a:tcPr marL="3835" marR="3835" marT="3835" marB="0">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BE600"/>
                    </a:solidFill>
                  </a:tcPr>
                </a:tc>
                <a:tc>
                  <a:txBody>
                    <a:bodyPr/>
                    <a:lstStyle/>
                    <a:p>
                      <a:pPr algn="l" fontAlgn="t"/>
                      <a:r>
                        <a:rPr lang="en-US" sz="800" b="0" i="0" u="none" strike="noStrike">
                          <a:solidFill>
                            <a:srgbClr val="000000"/>
                          </a:solidFill>
                          <a:effectLst/>
                          <a:latin typeface="Calibri" panose="020F0502020204030204" pitchFamily="34" charset="0"/>
                        </a:rPr>
                        <a:t> </a:t>
                      </a:r>
                    </a:p>
                  </a:txBody>
                  <a:tcPr marL="3835" marR="3835" marT="3835" marB="0">
                    <a:lnL w="6350" cap="flat" cmpd="sng" algn="ctr">
                      <a:solidFill>
                        <a:srgbClr val="FFFFF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BE600"/>
                    </a:solidFill>
                  </a:tcPr>
                </a:tc>
                <a:tc>
                  <a:txBody>
                    <a:bodyPr/>
                    <a:lstStyle/>
                    <a:p>
                      <a:pPr algn="l" fontAlgn="b"/>
                      <a:endParaRPr lang="en-US" sz="800" b="0" i="0" u="none" strike="noStrike">
                        <a:solidFill>
                          <a:srgbClr val="000000"/>
                        </a:solidFill>
                        <a:effectLst/>
                        <a:latin typeface="Calibri" panose="020F0502020204030204" pitchFamily="34" charset="0"/>
                      </a:endParaRPr>
                    </a:p>
                  </a:txBody>
                  <a:tcPr marL="3835" marR="3835" marT="3835" marB="0" anchor="b">
                    <a:lnL w="6350" cap="flat" cmpd="sng" algn="ctr">
                      <a:solidFill>
                        <a:srgbClr val="BFBFBF"/>
                      </a:solidFill>
                      <a:prstDash val="solid"/>
                      <a:round/>
                      <a:headEnd type="none" w="med" len="med"/>
                      <a:tailEnd type="none" w="med" len="med"/>
                    </a:lnL>
                    <a:lnR>
                      <a:noFill/>
                    </a:lnR>
                    <a:lnT>
                      <a:noFill/>
                    </a:lnT>
                    <a:lnB>
                      <a:noFill/>
                    </a:lnB>
                  </a:tcPr>
                </a:tc>
                <a:tc>
                  <a:txBody>
                    <a:bodyPr/>
                    <a:lstStyle/>
                    <a:p>
                      <a:pPr algn="l" fontAlgn="b"/>
                      <a:endParaRPr lang="en-US" sz="800" b="0" i="0" u="none" strike="noStrike">
                        <a:solidFill>
                          <a:srgbClr val="000000"/>
                        </a:solidFill>
                        <a:effectLst/>
                        <a:latin typeface="Calibri" panose="020F0502020204030204" pitchFamily="34" charset="0"/>
                      </a:endParaRPr>
                    </a:p>
                  </a:txBody>
                  <a:tcPr marL="3835" marR="3835" marT="3835" marB="0" anchor="b">
                    <a:lnL>
                      <a:noFill/>
                    </a:lnL>
                    <a:lnR>
                      <a:noFill/>
                    </a:lnR>
                    <a:lnT>
                      <a:noFill/>
                    </a:lnT>
                    <a:lnB>
                      <a:noFill/>
                    </a:lnB>
                  </a:tcPr>
                </a:tc>
                <a:tc>
                  <a:txBody>
                    <a:bodyPr/>
                    <a:lstStyle/>
                    <a:p>
                      <a:pPr algn="l" fontAlgn="b"/>
                      <a:endParaRPr lang="en-US" sz="800" b="0" i="0" u="none" strike="noStrike">
                        <a:solidFill>
                          <a:srgbClr val="000000"/>
                        </a:solidFill>
                        <a:effectLst/>
                        <a:latin typeface="Calibri" panose="020F0502020204030204" pitchFamily="34" charset="0"/>
                      </a:endParaRPr>
                    </a:p>
                  </a:txBody>
                  <a:tcPr marL="3835" marR="3835" marT="3835" marB="0" anchor="b">
                    <a:lnL>
                      <a:noFill/>
                    </a:lnL>
                    <a:lnR>
                      <a:noFill/>
                    </a:lnR>
                    <a:lnT>
                      <a:noFill/>
                    </a:lnT>
                    <a:lnB>
                      <a:noFill/>
                    </a:lnB>
                  </a:tcPr>
                </a:tc>
                <a:tc>
                  <a:txBody>
                    <a:bodyPr/>
                    <a:lstStyle/>
                    <a:p>
                      <a:pPr algn="l" fontAlgn="b"/>
                      <a:endParaRPr lang="en-US" sz="800" b="0" i="0" u="none" strike="noStrike">
                        <a:solidFill>
                          <a:srgbClr val="000000"/>
                        </a:solidFill>
                        <a:effectLst/>
                        <a:latin typeface="Calibri" panose="020F0502020204030204" pitchFamily="34" charset="0"/>
                      </a:endParaRPr>
                    </a:p>
                  </a:txBody>
                  <a:tcPr marL="3835" marR="3835" marT="3835" marB="0" anchor="b">
                    <a:lnL>
                      <a:noFill/>
                    </a:lnL>
                    <a:lnR>
                      <a:noFill/>
                    </a:lnR>
                    <a:lnT>
                      <a:noFill/>
                    </a:lnT>
                    <a:lnB>
                      <a:noFill/>
                    </a:lnB>
                  </a:tcPr>
                </a:tc>
                <a:extLst>
                  <a:ext uri="{0D108BD9-81ED-4DB2-BD59-A6C34878D82A}">
                    <a16:rowId xmlns:a16="http://schemas.microsoft.com/office/drawing/2014/main" val="2655483597"/>
                  </a:ext>
                </a:extLst>
              </a:tr>
              <a:tr h="597222">
                <a:tc>
                  <a:txBody>
                    <a:bodyPr/>
                    <a:lstStyle/>
                    <a:p>
                      <a:pPr algn="l" fontAlgn="b"/>
                      <a:endParaRPr lang="en-US" sz="800" b="0" i="0" u="none" strike="noStrike">
                        <a:solidFill>
                          <a:srgbClr val="000000"/>
                        </a:solidFill>
                        <a:effectLst/>
                        <a:latin typeface="Calibri" panose="020F0502020204030204" pitchFamily="34" charset="0"/>
                      </a:endParaRPr>
                    </a:p>
                  </a:txBody>
                  <a:tcPr marL="3835" marR="3835" marT="3835" marB="0" anchor="b">
                    <a:lnL>
                      <a:noFill/>
                    </a:lnL>
                    <a:lnR w="6350" cap="flat" cmpd="sng" algn="ctr">
                      <a:solidFill>
                        <a:srgbClr val="BFBFBF"/>
                      </a:solidFill>
                      <a:prstDash val="solid"/>
                      <a:round/>
                      <a:headEnd type="none" w="med" len="med"/>
                      <a:tailEnd type="none" w="med" len="med"/>
                    </a:lnR>
                    <a:lnT>
                      <a:noFill/>
                    </a:lnT>
                    <a:lnB>
                      <a:noFill/>
                    </a:lnB>
                  </a:tcPr>
                </a:tc>
                <a:tc vMerge="1">
                  <a:txBody>
                    <a:bodyPr/>
                    <a:lstStyle/>
                    <a:p>
                      <a:endParaRPr lang="en-US"/>
                    </a:p>
                  </a:txBody>
                  <a:tcPr/>
                </a:tc>
                <a:tc>
                  <a:txBody>
                    <a:bodyPr/>
                    <a:lstStyle/>
                    <a:p>
                      <a:pPr algn="ctr" fontAlgn="ctr"/>
                      <a:r>
                        <a:rPr lang="en-US" sz="1400" b="0" i="0" u="none" strike="noStrike" dirty="0">
                          <a:solidFill>
                            <a:srgbClr val="000000"/>
                          </a:solidFill>
                          <a:effectLst/>
                          <a:latin typeface="Calibri" panose="020F0502020204030204" pitchFamily="34" charset="0"/>
                        </a:rPr>
                        <a:t>Negligible</a:t>
                      </a:r>
                    </a:p>
                  </a:txBody>
                  <a:tcPr marL="3835" marR="3835" marT="3835" marB="0" vert="vert270" anchor="ctr">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solidFill>
                      <a:srgbClr val="F2F2F2"/>
                    </a:solidFill>
                  </a:tcPr>
                </a:tc>
                <a:tc>
                  <a:txBody>
                    <a:bodyPr/>
                    <a:lstStyle/>
                    <a:p>
                      <a:pPr algn="l" fontAlgn="t"/>
                      <a:r>
                        <a:rPr lang="en-US" sz="800" b="0" i="0" u="none" strike="noStrike">
                          <a:solidFill>
                            <a:srgbClr val="000000"/>
                          </a:solidFill>
                          <a:effectLst/>
                          <a:latin typeface="Calibri" panose="020F0502020204030204" pitchFamily="34" charset="0"/>
                        </a:rPr>
                        <a:t> </a:t>
                      </a:r>
                    </a:p>
                  </a:txBody>
                  <a:tcPr marL="3835" marR="3835" marT="3835" marB="0">
                    <a:lnL w="6350" cap="flat" cmpd="sng" algn="ctr">
                      <a:solidFill>
                        <a:srgbClr val="BFBFB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BFBFBF"/>
                      </a:solidFill>
                      <a:prstDash val="solid"/>
                      <a:round/>
                      <a:headEnd type="none" w="med" len="med"/>
                      <a:tailEnd type="none" w="med" len="med"/>
                    </a:lnB>
                    <a:solidFill>
                      <a:srgbClr val="00B050"/>
                    </a:solidFill>
                  </a:tcPr>
                </a:tc>
                <a:tc>
                  <a:txBody>
                    <a:bodyPr/>
                    <a:lstStyle/>
                    <a:p>
                      <a:pPr algn="l" fontAlgn="t"/>
                      <a:r>
                        <a:rPr lang="en-US" sz="800" b="0" i="0" u="none" strike="noStrike">
                          <a:solidFill>
                            <a:srgbClr val="000000"/>
                          </a:solidFill>
                          <a:effectLst/>
                          <a:latin typeface="Calibri" panose="020F0502020204030204" pitchFamily="34" charset="0"/>
                        </a:rPr>
                        <a:t> </a:t>
                      </a:r>
                    </a:p>
                  </a:txBody>
                  <a:tcPr marL="3835" marR="3835" marT="3835" marB="0">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BFBFBF"/>
                      </a:solidFill>
                      <a:prstDash val="solid"/>
                      <a:round/>
                      <a:headEnd type="none" w="med" len="med"/>
                      <a:tailEnd type="none" w="med" len="med"/>
                    </a:lnB>
                    <a:solidFill>
                      <a:srgbClr val="00B050"/>
                    </a:solidFill>
                  </a:tcPr>
                </a:tc>
                <a:tc>
                  <a:txBody>
                    <a:bodyPr/>
                    <a:lstStyle/>
                    <a:p>
                      <a:pPr algn="l" fontAlgn="t"/>
                      <a:r>
                        <a:rPr lang="en-US" sz="800" b="0" i="0" u="none" strike="noStrike">
                          <a:solidFill>
                            <a:srgbClr val="000000"/>
                          </a:solidFill>
                          <a:effectLst/>
                          <a:latin typeface="Calibri" panose="020F0502020204030204" pitchFamily="34" charset="0"/>
                        </a:rPr>
                        <a:t> </a:t>
                      </a:r>
                    </a:p>
                  </a:txBody>
                  <a:tcPr marL="3835" marR="3835" marT="3835" marB="0">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BFBFBF"/>
                      </a:solidFill>
                      <a:prstDash val="solid"/>
                      <a:round/>
                      <a:headEnd type="none" w="med" len="med"/>
                      <a:tailEnd type="none" w="med" len="med"/>
                    </a:lnB>
                    <a:solidFill>
                      <a:srgbClr val="00B050"/>
                    </a:solidFill>
                  </a:tcPr>
                </a:tc>
                <a:tc>
                  <a:txBody>
                    <a:bodyPr/>
                    <a:lstStyle/>
                    <a:p>
                      <a:pPr algn="l" fontAlgn="t"/>
                      <a:r>
                        <a:rPr lang="en-US" sz="800" b="0" i="0" u="none" strike="noStrike" dirty="0">
                          <a:solidFill>
                            <a:srgbClr val="000000"/>
                          </a:solidFill>
                          <a:effectLst/>
                          <a:latin typeface="Calibri" panose="020F0502020204030204" pitchFamily="34" charset="0"/>
                        </a:rPr>
                        <a:t> </a:t>
                      </a:r>
                    </a:p>
                  </a:txBody>
                  <a:tcPr marL="3835" marR="3835" marT="3835" marB="0">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BFBFBF"/>
                      </a:solidFill>
                      <a:prstDash val="solid"/>
                      <a:round/>
                      <a:headEnd type="none" w="med" len="med"/>
                      <a:tailEnd type="none" w="med" len="med"/>
                    </a:lnB>
                    <a:solidFill>
                      <a:srgbClr val="92D050"/>
                    </a:solidFill>
                  </a:tcPr>
                </a:tc>
                <a:tc>
                  <a:txBody>
                    <a:bodyPr/>
                    <a:lstStyle/>
                    <a:p>
                      <a:pPr algn="l" fontAlgn="t"/>
                      <a:r>
                        <a:rPr lang="en-US" sz="800" b="0" i="0" u="none" strike="noStrike">
                          <a:solidFill>
                            <a:srgbClr val="000000"/>
                          </a:solidFill>
                          <a:effectLst/>
                          <a:latin typeface="Calibri" panose="020F0502020204030204" pitchFamily="34" charset="0"/>
                        </a:rPr>
                        <a:t> </a:t>
                      </a:r>
                    </a:p>
                  </a:txBody>
                  <a:tcPr marL="3835" marR="3835" marT="3835" marB="0">
                    <a:lnL w="6350" cap="flat" cmpd="sng" algn="ctr">
                      <a:solidFill>
                        <a:srgbClr val="FFFFF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BFBFBF"/>
                      </a:solidFill>
                      <a:prstDash val="solid"/>
                      <a:round/>
                      <a:headEnd type="none" w="med" len="med"/>
                      <a:tailEnd type="none" w="med" len="med"/>
                    </a:lnB>
                    <a:solidFill>
                      <a:srgbClr val="92D050"/>
                    </a:solidFill>
                  </a:tcPr>
                </a:tc>
                <a:tc>
                  <a:txBody>
                    <a:bodyPr/>
                    <a:lstStyle/>
                    <a:p>
                      <a:pPr algn="l" fontAlgn="b"/>
                      <a:endParaRPr lang="en-US" sz="800" b="0" i="0" u="none" strike="noStrike">
                        <a:solidFill>
                          <a:srgbClr val="000000"/>
                        </a:solidFill>
                        <a:effectLst/>
                        <a:latin typeface="Calibri" panose="020F0502020204030204" pitchFamily="34" charset="0"/>
                      </a:endParaRPr>
                    </a:p>
                  </a:txBody>
                  <a:tcPr marL="3835" marR="3835" marT="3835" marB="0" anchor="b">
                    <a:lnL w="6350" cap="flat" cmpd="sng" algn="ctr">
                      <a:solidFill>
                        <a:srgbClr val="BFBFBF"/>
                      </a:solidFill>
                      <a:prstDash val="solid"/>
                      <a:round/>
                      <a:headEnd type="none" w="med" len="med"/>
                      <a:tailEnd type="none" w="med" len="med"/>
                    </a:lnL>
                    <a:lnR>
                      <a:noFill/>
                    </a:lnR>
                    <a:lnT>
                      <a:noFill/>
                    </a:lnT>
                    <a:lnB>
                      <a:noFill/>
                    </a:lnB>
                  </a:tcPr>
                </a:tc>
                <a:tc>
                  <a:txBody>
                    <a:bodyPr/>
                    <a:lstStyle/>
                    <a:p>
                      <a:pPr algn="l" fontAlgn="b"/>
                      <a:endParaRPr lang="en-US" sz="800" b="0" i="0" u="none" strike="noStrike">
                        <a:solidFill>
                          <a:srgbClr val="000000"/>
                        </a:solidFill>
                        <a:effectLst/>
                        <a:latin typeface="Calibri" panose="020F0502020204030204" pitchFamily="34" charset="0"/>
                      </a:endParaRPr>
                    </a:p>
                  </a:txBody>
                  <a:tcPr marL="3835" marR="3835" marT="3835" marB="0" anchor="b">
                    <a:lnL>
                      <a:noFill/>
                    </a:lnL>
                    <a:lnR>
                      <a:noFill/>
                    </a:lnR>
                    <a:lnT>
                      <a:noFill/>
                    </a:lnT>
                    <a:lnB>
                      <a:noFill/>
                    </a:lnB>
                  </a:tcPr>
                </a:tc>
                <a:tc>
                  <a:txBody>
                    <a:bodyPr/>
                    <a:lstStyle/>
                    <a:p>
                      <a:pPr algn="l" fontAlgn="b"/>
                      <a:endParaRPr lang="en-US" sz="800" b="0" i="0" u="none" strike="noStrike">
                        <a:solidFill>
                          <a:srgbClr val="000000"/>
                        </a:solidFill>
                        <a:effectLst/>
                        <a:latin typeface="Calibri" panose="020F0502020204030204" pitchFamily="34" charset="0"/>
                      </a:endParaRPr>
                    </a:p>
                  </a:txBody>
                  <a:tcPr marL="3835" marR="3835" marT="3835" marB="0" anchor="b">
                    <a:lnL>
                      <a:noFill/>
                    </a:lnL>
                    <a:lnR>
                      <a:noFill/>
                    </a:lnR>
                    <a:lnT>
                      <a:noFill/>
                    </a:lnT>
                    <a:lnB>
                      <a:noFill/>
                    </a:lnB>
                  </a:tcPr>
                </a:tc>
                <a:tc>
                  <a:txBody>
                    <a:bodyPr/>
                    <a:lstStyle/>
                    <a:p>
                      <a:pPr algn="l" fontAlgn="b"/>
                      <a:endParaRPr lang="en-US" sz="800" b="0" i="0" u="none" strike="noStrike" dirty="0">
                        <a:solidFill>
                          <a:srgbClr val="000000"/>
                        </a:solidFill>
                        <a:effectLst/>
                        <a:latin typeface="Calibri" panose="020F0502020204030204" pitchFamily="34" charset="0"/>
                      </a:endParaRPr>
                    </a:p>
                  </a:txBody>
                  <a:tcPr marL="3835" marR="3835" marT="3835" marB="0" anchor="b">
                    <a:lnL>
                      <a:noFill/>
                    </a:lnL>
                    <a:lnR>
                      <a:noFill/>
                    </a:lnR>
                    <a:lnT>
                      <a:noFill/>
                    </a:lnT>
                    <a:lnB>
                      <a:noFill/>
                    </a:lnB>
                  </a:tcPr>
                </a:tc>
                <a:extLst>
                  <a:ext uri="{0D108BD9-81ED-4DB2-BD59-A6C34878D82A}">
                    <a16:rowId xmlns:a16="http://schemas.microsoft.com/office/drawing/2014/main" val="885599690"/>
                  </a:ext>
                </a:extLst>
              </a:tr>
            </a:tbl>
          </a:graphicData>
        </a:graphic>
      </p:graphicFrame>
      <p:graphicFrame>
        <p:nvGraphicFramePr>
          <p:cNvPr id="3" name="Table 8">
            <a:extLst>
              <a:ext uri="{FF2B5EF4-FFF2-40B4-BE49-F238E27FC236}">
                <a16:creationId xmlns:a16="http://schemas.microsoft.com/office/drawing/2014/main" id="{B31E29CA-401C-4C74-8B6E-9B710042CDD4}"/>
              </a:ext>
            </a:extLst>
          </p:cNvPr>
          <p:cNvGraphicFramePr>
            <a:graphicFrameLocks noGrp="1"/>
          </p:cNvGraphicFramePr>
          <p:nvPr/>
        </p:nvGraphicFramePr>
        <p:xfrm>
          <a:off x="1559495" y="5793423"/>
          <a:ext cx="9433050" cy="304800"/>
        </p:xfrm>
        <a:graphic>
          <a:graphicData uri="http://schemas.openxmlformats.org/drawingml/2006/table">
            <a:tbl>
              <a:tblPr firstRow="1" bandRow="1">
                <a:tableStyleId>{5C22544A-7EE6-4342-B048-85BDC9FD1C3A}</a:tableStyleId>
              </a:tblPr>
              <a:tblGrid>
                <a:gridCol w="1584177">
                  <a:extLst>
                    <a:ext uri="{9D8B030D-6E8A-4147-A177-3AD203B41FA5}">
                      <a16:colId xmlns:a16="http://schemas.microsoft.com/office/drawing/2014/main" val="2465442767"/>
                    </a:ext>
                  </a:extLst>
                </a:gridCol>
                <a:gridCol w="1800200">
                  <a:extLst>
                    <a:ext uri="{9D8B030D-6E8A-4147-A177-3AD203B41FA5}">
                      <a16:colId xmlns:a16="http://schemas.microsoft.com/office/drawing/2014/main" val="885343257"/>
                    </a:ext>
                  </a:extLst>
                </a:gridCol>
                <a:gridCol w="2088232">
                  <a:extLst>
                    <a:ext uri="{9D8B030D-6E8A-4147-A177-3AD203B41FA5}">
                      <a16:colId xmlns:a16="http://schemas.microsoft.com/office/drawing/2014/main" val="3993323553"/>
                    </a:ext>
                  </a:extLst>
                </a:gridCol>
                <a:gridCol w="2016224">
                  <a:extLst>
                    <a:ext uri="{9D8B030D-6E8A-4147-A177-3AD203B41FA5}">
                      <a16:colId xmlns:a16="http://schemas.microsoft.com/office/drawing/2014/main" val="4157644113"/>
                    </a:ext>
                  </a:extLst>
                </a:gridCol>
                <a:gridCol w="1944217">
                  <a:extLst>
                    <a:ext uri="{9D8B030D-6E8A-4147-A177-3AD203B41FA5}">
                      <a16:colId xmlns:a16="http://schemas.microsoft.com/office/drawing/2014/main" val="1439318985"/>
                    </a:ext>
                  </a:extLst>
                </a:gridCol>
              </a:tblGrid>
              <a:tr h="299873">
                <a:tc>
                  <a:txBody>
                    <a:bodyPr/>
                    <a:lstStyle/>
                    <a:p>
                      <a:r>
                        <a:rPr lang="en-US" sz="1400" dirty="0">
                          <a:solidFill>
                            <a:schemeClr val="tx1"/>
                          </a:solidFill>
                        </a:rPr>
                        <a:t>Very Unlikely</a:t>
                      </a:r>
                    </a:p>
                  </a:txBody>
                  <a:tcPr>
                    <a:solidFill>
                      <a:schemeClr val="accent5">
                        <a:lumMod val="20000"/>
                        <a:lumOff val="80000"/>
                      </a:schemeClr>
                    </a:solidFill>
                  </a:tcPr>
                </a:tc>
                <a:tc>
                  <a:txBody>
                    <a:bodyPr/>
                    <a:lstStyle/>
                    <a:p>
                      <a:r>
                        <a:rPr lang="en-US" sz="1400" dirty="0">
                          <a:solidFill>
                            <a:schemeClr val="tx1"/>
                          </a:solidFill>
                        </a:rPr>
                        <a:t>Unlikely</a:t>
                      </a:r>
                    </a:p>
                  </a:txBody>
                  <a:tcPr>
                    <a:solidFill>
                      <a:schemeClr val="accent5">
                        <a:lumMod val="20000"/>
                        <a:lumOff val="80000"/>
                      </a:schemeClr>
                    </a:solidFill>
                  </a:tcPr>
                </a:tc>
                <a:tc>
                  <a:txBody>
                    <a:bodyPr/>
                    <a:lstStyle/>
                    <a:p>
                      <a:r>
                        <a:rPr lang="en-US" sz="1400" dirty="0">
                          <a:solidFill>
                            <a:schemeClr val="tx1"/>
                          </a:solidFill>
                        </a:rPr>
                        <a:t>Likely</a:t>
                      </a:r>
                    </a:p>
                  </a:txBody>
                  <a:tcPr>
                    <a:solidFill>
                      <a:schemeClr val="accent5">
                        <a:lumMod val="20000"/>
                        <a:lumOff val="80000"/>
                      </a:schemeClr>
                    </a:solidFill>
                  </a:tcPr>
                </a:tc>
                <a:tc>
                  <a:txBody>
                    <a:bodyPr/>
                    <a:lstStyle/>
                    <a:p>
                      <a:r>
                        <a:rPr lang="en-US" sz="1400" dirty="0">
                          <a:solidFill>
                            <a:schemeClr val="tx1"/>
                          </a:solidFill>
                        </a:rPr>
                        <a:t>Very Likely</a:t>
                      </a:r>
                    </a:p>
                  </a:txBody>
                  <a:tcPr>
                    <a:solidFill>
                      <a:schemeClr val="accent5">
                        <a:lumMod val="20000"/>
                        <a:lumOff val="80000"/>
                      </a:schemeClr>
                    </a:solidFill>
                  </a:tcPr>
                </a:tc>
                <a:tc>
                  <a:txBody>
                    <a:bodyPr/>
                    <a:lstStyle/>
                    <a:p>
                      <a:r>
                        <a:rPr lang="en-US" sz="1400" dirty="0">
                          <a:solidFill>
                            <a:schemeClr val="tx1"/>
                          </a:solidFill>
                        </a:rPr>
                        <a:t>Almost Certain</a:t>
                      </a:r>
                    </a:p>
                  </a:txBody>
                  <a:tcPr>
                    <a:solidFill>
                      <a:schemeClr val="accent5">
                        <a:lumMod val="20000"/>
                        <a:lumOff val="80000"/>
                      </a:schemeClr>
                    </a:solidFill>
                  </a:tcPr>
                </a:tc>
                <a:extLst>
                  <a:ext uri="{0D108BD9-81ED-4DB2-BD59-A6C34878D82A}">
                    <a16:rowId xmlns:a16="http://schemas.microsoft.com/office/drawing/2014/main" val="1051048844"/>
                  </a:ext>
                </a:extLst>
              </a:tr>
            </a:tbl>
          </a:graphicData>
        </a:graphic>
      </p:graphicFrame>
      <p:graphicFrame>
        <p:nvGraphicFramePr>
          <p:cNvPr id="9" name="Table 9">
            <a:extLst>
              <a:ext uri="{FF2B5EF4-FFF2-40B4-BE49-F238E27FC236}">
                <a16:creationId xmlns:a16="http://schemas.microsoft.com/office/drawing/2014/main" id="{572DF933-53EE-4FA6-8D53-2148A4EFEC44}"/>
              </a:ext>
            </a:extLst>
          </p:cNvPr>
          <p:cNvGraphicFramePr>
            <a:graphicFrameLocks noGrp="1"/>
          </p:cNvGraphicFramePr>
          <p:nvPr/>
        </p:nvGraphicFramePr>
        <p:xfrm>
          <a:off x="1570401" y="6107907"/>
          <a:ext cx="9422144" cy="304800"/>
        </p:xfrm>
        <a:graphic>
          <a:graphicData uri="http://schemas.openxmlformats.org/drawingml/2006/table">
            <a:tbl>
              <a:tblPr firstRow="1" bandRow="1">
                <a:tableStyleId>{5C22544A-7EE6-4342-B048-85BDC9FD1C3A}</a:tableStyleId>
              </a:tblPr>
              <a:tblGrid>
                <a:gridCol w="9422144">
                  <a:extLst>
                    <a:ext uri="{9D8B030D-6E8A-4147-A177-3AD203B41FA5}">
                      <a16:colId xmlns:a16="http://schemas.microsoft.com/office/drawing/2014/main" val="2021986470"/>
                    </a:ext>
                  </a:extLst>
                </a:gridCol>
              </a:tblGrid>
              <a:tr h="304800">
                <a:tc>
                  <a:txBody>
                    <a:bodyPr/>
                    <a:lstStyle/>
                    <a:p>
                      <a:pPr algn="ctr"/>
                      <a:r>
                        <a:rPr lang="en-US" sz="1400" dirty="0">
                          <a:solidFill>
                            <a:schemeClr val="tx1"/>
                          </a:solidFill>
                        </a:rPr>
                        <a:t>Likelihood</a:t>
                      </a:r>
                    </a:p>
                  </a:txBody>
                  <a:tcPr>
                    <a:solidFill>
                      <a:schemeClr val="bg2">
                        <a:lumMod val="90000"/>
                      </a:schemeClr>
                    </a:solidFill>
                  </a:tcPr>
                </a:tc>
                <a:extLst>
                  <a:ext uri="{0D108BD9-81ED-4DB2-BD59-A6C34878D82A}">
                    <a16:rowId xmlns:a16="http://schemas.microsoft.com/office/drawing/2014/main" val="609682302"/>
                  </a:ext>
                </a:extLst>
              </a:tr>
            </a:tbl>
          </a:graphicData>
        </a:graphic>
      </p:graphicFrame>
      <p:cxnSp>
        <p:nvCxnSpPr>
          <p:cNvPr id="11" name="Straight Arrow Connector 10">
            <a:extLst>
              <a:ext uri="{FF2B5EF4-FFF2-40B4-BE49-F238E27FC236}">
                <a16:creationId xmlns:a16="http://schemas.microsoft.com/office/drawing/2014/main" id="{6D82E82E-E972-406F-9B47-A6CD451F47E4}"/>
              </a:ext>
            </a:extLst>
          </p:cNvPr>
          <p:cNvCxnSpPr>
            <a:cxnSpLocks/>
          </p:cNvCxnSpPr>
          <p:nvPr/>
        </p:nvCxnSpPr>
        <p:spPr>
          <a:xfrm>
            <a:off x="6744072" y="6237312"/>
            <a:ext cx="1152128"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9770424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49D498-0009-AD90-1C18-1CDF1C983DB1}"/>
              </a:ext>
            </a:extLst>
          </p:cNvPr>
          <p:cNvSpPr>
            <a:spLocks noGrp="1"/>
          </p:cNvSpPr>
          <p:nvPr>
            <p:ph type="title"/>
          </p:nvPr>
        </p:nvSpPr>
        <p:spPr/>
        <p:txBody>
          <a:bodyPr/>
          <a:lstStyle/>
          <a:p>
            <a:r>
              <a:rPr lang="en-US" dirty="0"/>
              <a:t>Immediate emergency response </a:t>
            </a:r>
          </a:p>
        </p:txBody>
      </p:sp>
      <p:graphicFrame>
        <p:nvGraphicFramePr>
          <p:cNvPr id="4" name="Table 4">
            <a:extLst>
              <a:ext uri="{FF2B5EF4-FFF2-40B4-BE49-F238E27FC236}">
                <a16:creationId xmlns:a16="http://schemas.microsoft.com/office/drawing/2014/main" id="{2381CD31-A345-4A8C-9774-07F28E588DC2}"/>
              </a:ext>
            </a:extLst>
          </p:cNvPr>
          <p:cNvGraphicFramePr>
            <a:graphicFrameLocks noGrp="1"/>
          </p:cNvGraphicFramePr>
          <p:nvPr>
            <p:ph sz="quarter" idx="10"/>
          </p:nvPr>
        </p:nvGraphicFramePr>
        <p:xfrm>
          <a:off x="609600" y="188640"/>
          <a:ext cx="11161239" cy="6363710"/>
        </p:xfrm>
        <a:graphic>
          <a:graphicData uri="http://schemas.openxmlformats.org/drawingml/2006/table">
            <a:tbl>
              <a:tblPr firstRow="1" bandRow="1">
                <a:tableStyleId>{5C22544A-7EE6-4342-B048-85BDC9FD1C3A}</a:tableStyleId>
              </a:tblPr>
              <a:tblGrid>
                <a:gridCol w="3648867">
                  <a:extLst>
                    <a:ext uri="{9D8B030D-6E8A-4147-A177-3AD203B41FA5}">
                      <a16:colId xmlns:a16="http://schemas.microsoft.com/office/drawing/2014/main" val="1929278817"/>
                    </a:ext>
                  </a:extLst>
                </a:gridCol>
                <a:gridCol w="1574021">
                  <a:extLst>
                    <a:ext uri="{9D8B030D-6E8A-4147-A177-3AD203B41FA5}">
                      <a16:colId xmlns:a16="http://schemas.microsoft.com/office/drawing/2014/main" val="1677921167"/>
                    </a:ext>
                  </a:extLst>
                </a:gridCol>
                <a:gridCol w="2986023">
                  <a:extLst>
                    <a:ext uri="{9D8B030D-6E8A-4147-A177-3AD203B41FA5}">
                      <a16:colId xmlns:a16="http://schemas.microsoft.com/office/drawing/2014/main" val="91540328"/>
                    </a:ext>
                  </a:extLst>
                </a:gridCol>
                <a:gridCol w="2952328">
                  <a:extLst>
                    <a:ext uri="{9D8B030D-6E8A-4147-A177-3AD203B41FA5}">
                      <a16:colId xmlns:a16="http://schemas.microsoft.com/office/drawing/2014/main" val="2531056534"/>
                    </a:ext>
                  </a:extLst>
                </a:gridCol>
              </a:tblGrid>
              <a:tr h="417030">
                <a:tc>
                  <a:txBody>
                    <a:bodyPr/>
                    <a:lstStyle/>
                    <a:p>
                      <a:r>
                        <a:rPr lang="en-US" dirty="0">
                          <a:solidFill>
                            <a:schemeClr val="tx1"/>
                          </a:solidFill>
                        </a:rPr>
                        <a:t>Activities</a:t>
                      </a:r>
                    </a:p>
                  </a:txBody>
                  <a:tcPr/>
                </a:tc>
                <a:tc>
                  <a:txBody>
                    <a:bodyPr/>
                    <a:lstStyle/>
                    <a:p>
                      <a:r>
                        <a:rPr lang="en-US" dirty="0">
                          <a:solidFill>
                            <a:schemeClr val="tx1"/>
                          </a:solidFill>
                        </a:rPr>
                        <a:t>By whom</a:t>
                      </a:r>
                    </a:p>
                  </a:txBody>
                  <a:tcPr/>
                </a:tc>
                <a:tc>
                  <a:txBody>
                    <a:bodyPr/>
                    <a:lstStyle/>
                    <a:p>
                      <a:r>
                        <a:rPr lang="en-US" dirty="0">
                          <a:solidFill>
                            <a:schemeClr val="tx1"/>
                          </a:solidFill>
                        </a:rPr>
                        <a:t>Current capacity/ stock</a:t>
                      </a:r>
                    </a:p>
                  </a:txBody>
                  <a:tcPr/>
                </a:tc>
                <a:tc>
                  <a:txBody>
                    <a:bodyPr/>
                    <a:lstStyle/>
                    <a:p>
                      <a:r>
                        <a:rPr lang="en-US" dirty="0">
                          <a:solidFill>
                            <a:schemeClr val="tx1"/>
                          </a:solidFill>
                        </a:rPr>
                        <a:t>Need/Gap</a:t>
                      </a:r>
                    </a:p>
                  </a:txBody>
                  <a:tcPr/>
                </a:tc>
                <a:extLst>
                  <a:ext uri="{0D108BD9-81ED-4DB2-BD59-A6C34878D82A}">
                    <a16:rowId xmlns:a16="http://schemas.microsoft.com/office/drawing/2014/main" val="1427226491"/>
                  </a:ext>
                </a:extLst>
              </a:tr>
              <a:tr h="1167146">
                <a:tc>
                  <a:txBody>
                    <a:bodyPr/>
                    <a:lstStyle/>
                    <a:p>
                      <a:r>
                        <a:rPr lang="en-US" dirty="0">
                          <a:solidFill>
                            <a:schemeClr val="tx1"/>
                          </a:solidFill>
                        </a:rPr>
                        <a:t>Sharing information &amp; Convening an ad hoc meeting in response to a specific event </a:t>
                      </a:r>
                    </a:p>
                  </a:txBody>
                  <a:tcPr/>
                </a:tc>
                <a:tc>
                  <a:txBody>
                    <a:bodyPr/>
                    <a:lstStyle/>
                    <a:p>
                      <a:r>
                        <a:rPr lang="en-US" dirty="0">
                          <a:solidFill>
                            <a:schemeClr val="tx1"/>
                          </a:solidFill>
                        </a:rPr>
                        <a:t>OCHA &amp; Health cluster coordinator</a:t>
                      </a:r>
                    </a:p>
                  </a:txBody>
                  <a:tcPr/>
                </a:tc>
                <a:tc>
                  <a:txBody>
                    <a:bodyPr/>
                    <a:lstStyle/>
                    <a:p>
                      <a:pPr marL="285750" indent="-285750">
                        <a:buFont typeface="Arial" panose="020B0604020202020204" pitchFamily="34" charset="0"/>
                        <a:buChar char="•"/>
                      </a:pPr>
                      <a:r>
                        <a:rPr lang="en-US" dirty="0">
                          <a:solidFill>
                            <a:schemeClr val="tx1"/>
                          </a:solidFill>
                        </a:rPr>
                        <a:t>Existing coordination platforms(ICCG/GCM/Health partner coordination meeting </a:t>
                      </a:r>
                      <a:r>
                        <a:rPr lang="en-US" dirty="0" err="1">
                          <a:solidFill>
                            <a:schemeClr val="tx1"/>
                          </a:solidFill>
                        </a:rPr>
                        <a:t>etc</a:t>
                      </a:r>
                      <a:r>
                        <a:rPr lang="en-US" dirty="0">
                          <a:solidFill>
                            <a:schemeClr val="tx1"/>
                          </a:solidFill>
                        </a:rPr>
                        <a:t>)</a:t>
                      </a:r>
                    </a:p>
                  </a:txBody>
                  <a:tcPr/>
                </a:tc>
                <a:tc>
                  <a:txBody>
                    <a:bodyPr/>
                    <a:lstStyle/>
                    <a:p>
                      <a:pPr marL="285750" indent="-285750">
                        <a:buFont typeface="Arial" panose="020B0604020202020204" pitchFamily="34" charset="0"/>
                        <a:buChar char="•"/>
                      </a:pPr>
                      <a:r>
                        <a:rPr lang="en-US" dirty="0">
                          <a:solidFill>
                            <a:schemeClr val="tx1"/>
                          </a:solidFill>
                        </a:rPr>
                        <a:t>Limited coordination with SHD</a:t>
                      </a:r>
                    </a:p>
                  </a:txBody>
                  <a:tcPr/>
                </a:tc>
                <a:extLst>
                  <a:ext uri="{0D108BD9-81ED-4DB2-BD59-A6C34878D82A}">
                    <a16:rowId xmlns:a16="http://schemas.microsoft.com/office/drawing/2014/main" val="3374601474"/>
                  </a:ext>
                </a:extLst>
              </a:tr>
              <a:tr h="908513">
                <a:tc>
                  <a:txBody>
                    <a:bodyPr/>
                    <a:lstStyle/>
                    <a:p>
                      <a:r>
                        <a:rPr lang="en-US" dirty="0">
                          <a:solidFill>
                            <a:schemeClr val="tx1"/>
                          </a:solidFill>
                        </a:rPr>
                        <a:t>Rapid Need Assessment to affected area </a:t>
                      </a:r>
                    </a:p>
                  </a:txBody>
                  <a:tcPr/>
                </a:tc>
                <a:tc>
                  <a:txBody>
                    <a:bodyPr/>
                    <a:lstStyle/>
                    <a:p>
                      <a:r>
                        <a:rPr lang="en-US" dirty="0">
                          <a:solidFill>
                            <a:schemeClr val="tx1"/>
                          </a:solidFill>
                        </a:rPr>
                        <a:t>Partners in NSS</a:t>
                      </a:r>
                    </a:p>
                  </a:txBody>
                  <a:tcPr/>
                </a:tc>
                <a:tc>
                  <a:txBody>
                    <a:bodyPr/>
                    <a:lstStyle/>
                    <a:p>
                      <a:pPr marL="285750" indent="-285750">
                        <a:buFont typeface="Arial" panose="020B0604020202020204" pitchFamily="34" charset="0"/>
                        <a:buChar char="•"/>
                      </a:pPr>
                      <a:r>
                        <a:rPr lang="en-US" dirty="0">
                          <a:solidFill>
                            <a:schemeClr val="tx1"/>
                          </a:solidFill>
                        </a:rPr>
                        <a:t>Non health/Health partners having the capacity of RNA</a:t>
                      </a:r>
                    </a:p>
                  </a:txBody>
                  <a:tcPr/>
                </a:tc>
                <a:tc>
                  <a:txBody>
                    <a:bodyPr/>
                    <a:lstStyle/>
                    <a:p>
                      <a:pPr marL="285750" indent="-285750">
                        <a:buFont typeface="Arial" panose="020B0604020202020204" pitchFamily="34" charset="0"/>
                        <a:buChar char="•"/>
                      </a:pPr>
                      <a:r>
                        <a:rPr lang="en-US" dirty="0">
                          <a:solidFill>
                            <a:schemeClr val="tx1"/>
                          </a:solidFill>
                        </a:rPr>
                        <a:t>Limited access to EAOs’ area</a:t>
                      </a:r>
                    </a:p>
                  </a:txBody>
                  <a:tcPr/>
                </a:tc>
                <a:extLst>
                  <a:ext uri="{0D108BD9-81ED-4DB2-BD59-A6C34878D82A}">
                    <a16:rowId xmlns:a16="http://schemas.microsoft.com/office/drawing/2014/main" val="2644849552"/>
                  </a:ext>
                </a:extLst>
              </a:tr>
              <a:tr h="2404606">
                <a:tc>
                  <a:txBody>
                    <a:bodyPr/>
                    <a:lstStyle/>
                    <a:p>
                      <a:r>
                        <a:rPr lang="en-US" dirty="0">
                          <a:solidFill>
                            <a:schemeClr val="tx1"/>
                          </a:solidFill>
                        </a:rPr>
                        <a:t>Mobilization of a mobile health team</a:t>
                      </a:r>
                    </a:p>
                  </a:txBody>
                  <a:tcPr/>
                </a:tc>
                <a:tc>
                  <a:txBody>
                    <a:bodyPr/>
                    <a:lstStyle/>
                    <a:p>
                      <a:r>
                        <a:rPr lang="en-US" dirty="0">
                          <a:solidFill>
                            <a:schemeClr val="tx1"/>
                          </a:solidFill>
                        </a:rPr>
                        <a:t>Mobile clinic partners</a:t>
                      </a:r>
                    </a:p>
                  </a:txBody>
                  <a:tcPr/>
                </a:tc>
                <a:tc>
                  <a:txBody>
                    <a:bodyPr/>
                    <a:lstStyle/>
                    <a:p>
                      <a:pPr marL="342900" indent="-342900">
                        <a:buFont typeface="Arial" panose="020B0604020202020204" pitchFamily="34" charset="0"/>
                        <a:buChar char="•"/>
                      </a:pPr>
                      <a:r>
                        <a:rPr lang="en-US" dirty="0">
                          <a:solidFill>
                            <a:schemeClr val="tx1"/>
                          </a:solidFill>
                        </a:rPr>
                        <a:t>9-mobile teams in 10  townships </a:t>
                      </a:r>
                      <a:r>
                        <a:rPr lang="en-US" b="0" dirty="0">
                          <a:solidFill>
                            <a:schemeClr val="tx1"/>
                          </a:solidFill>
                        </a:rPr>
                        <a:t>(</a:t>
                      </a:r>
                      <a:r>
                        <a:rPr lang="en-US" sz="1800" b="0" dirty="0">
                          <a:solidFill>
                            <a:schemeClr val="tx1"/>
                          </a:solidFill>
                        </a:rPr>
                        <a:t>Hsipaw, </a:t>
                      </a:r>
                      <a:r>
                        <a:rPr lang="en-US" sz="1800" b="0" dirty="0" err="1">
                          <a:solidFill>
                            <a:schemeClr val="tx1"/>
                          </a:solidFill>
                        </a:rPr>
                        <a:t>Kyaukme,Kautkai</a:t>
                      </a:r>
                      <a:r>
                        <a:rPr lang="en-US" sz="1800" b="0" dirty="0">
                          <a:solidFill>
                            <a:schemeClr val="tx1"/>
                          </a:solidFill>
                        </a:rPr>
                        <a:t>, Lashio, Manton, Muse,  </a:t>
                      </a:r>
                      <a:r>
                        <a:rPr lang="en-US" sz="1800" b="0" dirty="0" err="1">
                          <a:solidFill>
                            <a:schemeClr val="tx1"/>
                          </a:solidFill>
                        </a:rPr>
                        <a:t>Namhkam</a:t>
                      </a:r>
                      <a:r>
                        <a:rPr lang="en-US" sz="1800" b="0" dirty="0">
                          <a:solidFill>
                            <a:schemeClr val="tx1"/>
                          </a:solidFill>
                        </a:rPr>
                        <a:t>, </a:t>
                      </a:r>
                      <a:r>
                        <a:rPr lang="en-US" sz="1800" b="0" dirty="0" err="1">
                          <a:solidFill>
                            <a:schemeClr val="tx1"/>
                          </a:solidFill>
                        </a:rPr>
                        <a:t>Namtu,Lashio</a:t>
                      </a:r>
                      <a:r>
                        <a:rPr lang="en-US" sz="1800" b="0" dirty="0">
                          <a:solidFill>
                            <a:schemeClr val="tx1"/>
                          </a:solidFill>
                        </a:rPr>
                        <a:t> and </a:t>
                      </a:r>
                      <a:r>
                        <a:rPr lang="en-US" sz="1800" b="0" dirty="0" err="1">
                          <a:solidFill>
                            <a:schemeClr val="tx1"/>
                          </a:solidFill>
                        </a:rPr>
                        <a:t>Tangyan</a:t>
                      </a:r>
                      <a:r>
                        <a:rPr lang="en-US" sz="1800" b="0" dirty="0">
                          <a:solidFill>
                            <a:schemeClr val="tx1"/>
                          </a:solidFill>
                        </a:rPr>
                        <a:t>)</a:t>
                      </a:r>
                    </a:p>
                    <a:p>
                      <a:pPr marL="342900" indent="-342900">
                        <a:buFont typeface="Arial" panose="020B0604020202020204" pitchFamily="34" charset="0"/>
                        <a:buChar char="•"/>
                      </a:pPr>
                      <a:r>
                        <a:rPr lang="en-US" sz="1800" b="0" dirty="0">
                          <a:solidFill>
                            <a:schemeClr val="tx1"/>
                          </a:solidFill>
                        </a:rPr>
                        <a:t>The respective Clusters(WASH, </a:t>
                      </a:r>
                      <a:r>
                        <a:rPr lang="en-US" sz="1800" b="0" dirty="0" err="1">
                          <a:solidFill>
                            <a:schemeClr val="tx1"/>
                          </a:solidFill>
                        </a:rPr>
                        <a:t>Nutriton</a:t>
                      </a:r>
                      <a:r>
                        <a:rPr lang="en-US" sz="1800" b="0" dirty="0">
                          <a:solidFill>
                            <a:schemeClr val="tx1"/>
                          </a:solidFill>
                        </a:rPr>
                        <a:t> /UNFPA </a:t>
                      </a:r>
                      <a:r>
                        <a:rPr lang="en-US" sz="1800" b="0" dirty="0" err="1">
                          <a:solidFill>
                            <a:schemeClr val="tx1"/>
                          </a:solidFill>
                        </a:rPr>
                        <a:t>etc</a:t>
                      </a:r>
                      <a:r>
                        <a:rPr lang="en-US" sz="1800" b="0" dirty="0">
                          <a:solidFill>
                            <a:schemeClr val="tx1"/>
                          </a:solidFill>
                        </a:rPr>
                        <a:t> ) having   capacity &amp; stock</a:t>
                      </a:r>
                    </a:p>
                  </a:txBody>
                  <a:tcPr/>
                </a:tc>
                <a:tc>
                  <a:txBody>
                    <a:bodyPr/>
                    <a:lstStyle/>
                    <a:p>
                      <a:pPr marL="285750" indent="-285750">
                        <a:buFont typeface="Arial" panose="020B0604020202020204" pitchFamily="34" charset="0"/>
                        <a:buChar char="•"/>
                      </a:pPr>
                      <a:r>
                        <a:rPr lang="en-US" dirty="0">
                          <a:solidFill>
                            <a:schemeClr val="tx1"/>
                          </a:solidFill>
                        </a:rPr>
                        <a:t>Mobile clinic in newly displaced area and  effected area  not covered by Health partners needed.</a:t>
                      </a:r>
                    </a:p>
                    <a:p>
                      <a:pPr marL="285750" indent="-285750">
                        <a:buFont typeface="Arial" panose="020B0604020202020204" pitchFamily="34" charset="0"/>
                        <a:buChar char="•"/>
                      </a:pPr>
                      <a:r>
                        <a:rPr lang="en-US" dirty="0">
                          <a:solidFill>
                            <a:schemeClr val="tx1"/>
                          </a:solidFill>
                        </a:rPr>
                        <a:t>IEHK kit needed.</a:t>
                      </a:r>
                    </a:p>
                    <a:p>
                      <a:pPr marL="285750" indent="-285750">
                        <a:buFont typeface="Arial" panose="020B0604020202020204" pitchFamily="34" charset="0"/>
                        <a:buChar char="•"/>
                      </a:pPr>
                      <a:r>
                        <a:rPr lang="en-US" dirty="0">
                          <a:solidFill>
                            <a:schemeClr val="tx1"/>
                          </a:solidFill>
                        </a:rPr>
                        <a:t>Medical commodities need for mobile clinics.</a:t>
                      </a:r>
                    </a:p>
                  </a:txBody>
                  <a:tcPr/>
                </a:tc>
                <a:extLst>
                  <a:ext uri="{0D108BD9-81ED-4DB2-BD59-A6C34878D82A}">
                    <a16:rowId xmlns:a16="http://schemas.microsoft.com/office/drawing/2014/main" val="114322162"/>
                  </a:ext>
                </a:extLst>
              </a:tr>
              <a:tr h="1008920">
                <a:tc>
                  <a:txBody>
                    <a:bodyPr/>
                    <a:lstStyle/>
                    <a:p>
                      <a:r>
                        <a:rPr lang="en-US" dirty="0">
                          <a:solidFill>
                            <a:schemeClr val="tx1"/>
                          </a:solidFill>
                        </a:rPr>
                        <a:t>Support provision of immediate treatment and referrals</a:t>
                      </a:r>
                    </a:p>
                  </a:txBody>
                  <a:tcPr/>
                </a:tc>
                <a:tc>
                  <a:txBody>
                    <a:bodyPr/>
                    <a:lstStyle/>
                    <a:p>
                      <a:r>
                        <a:rPr lang="en-US" dirty="0">
                          <a:solidFill>
                            <a:schemeClr val="tx1"/>
                          </a:solidFill>
                        </a:rPr>
                        <a:t>All cluster members</a:t>
                      </a:r>
                    </a:p>
                  </a:txBody>
                  <a:tcPr/>
                </a:tc>
                <a:tc>
                  <a:txBody>
                    <a:bodyPr/>
                    <a:lstStyle/>
                    <a:p>
                      <a:pPr marL="285750" indent="-285750">
                        <a:buFont typeface="Arial" panose="020B0604020202020204" pitchFamily="34" charset="0"/>
                        <a:buChar char="•"/>
                      </a:pPr>
                      <a:r>
                        <a:rPr lang="en-US" dirty="0">
                          <a:solidFill>
                            <a:schemeClr val="tx1"/>
                          </a:solidFill>
                        </a:rPr>
                        <a:t>Only primary health care services </a:t>
                      </a:r>
                    </a:p>
                  </a:txBody>
                  <a:tcPr/>
                </a:tc>
                <a:tc>
                  <a:txBody>
                    <a:bodyPr/>
                    <a:lstStyle/>
                    <a:p>
                      <a:pPr marL="285750" indent="-285750">
                        <a:buFont typeface="Arial" panose="020B0604020202020204" pitchFamily="34" charset="0"/>
                        <a:buChar char="•"/>
                      </a:pPr>
                      <a:r>
                        <a:rPr lang="en-US" dirty="0">
                          <a:solidFill>
                            <a:schemeClr val="tx1"/>
                          </a:solidFill>
                        </a:rPr>
                        <a:t>Medical supplies for secondary care.</a:t>
                      </a:r>
                    </a:p>
                  </a:txBody>
                  <a:tcPr/>
                </a:tc>
                <a:extLst>
                  <a:ext uri="{0D108BD9-81ED-4DB2-BD59-A6C34878D82A}">
                    <a16:rowId xmlns:a16="http://schemas.microsoft.com/office/drawing/2014/main" val="4059198577"/>
                  </a:ext>
                </a:extLst>
              </a:tr>
            </a:tbl>
          </a:graphicData>
        </a:graphic>
      </p:graphicFrame>
    </p:spTree>
    <p:extLst>
      <p:ext uri="{BB962C8B-B14F-4D97-AF65-F5344CB8AC3E}">
        <p14:creationId xmlns:p14="http://schemas.microsoft.com/office/powerpoint/2010/main" val="153225675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D85DAF88-751F-B4C6-B7AE-F82DD9A13CC6}"/>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a:extLst>
              <a:ext uri="{FF2B5EF4-FFF2-40B4-BE49-F238E27FC236}">
                <a16:creationId xmlns:a16="http://schemas.microsoft.com/office/drawing/2014/main" id="{7AD3B0F7-DD4E-53FB-B85A-D5F0C65DD65E}"/>
              </a:ext>
            </a:extLst>
          </p:cNvPr>
          <p:cNvSpPr>
            <a:spLocks noGrp="1"/>
          </p:cNvSpPr>
          <p:nvPr>
            <p:ph type="sldNum" sz="quarter" idx="12"/>
          </p:nvPr>
        </p:nvSpPr>
        <p:spPr/>
        <p:txBody>
          <a:bodyPr/>
          <a:lstStyle/>
          <a:p>
            <a:pPr marL="0" marR="0" lvl="0" indent="0" algn="r" defTabSz="912788" rtl="0" eaLnBrk="1" fontAlgn="auto" latinLnBrk="0" hangingPunct="1">
              <a:lnSpc>
                <a:spcPct val="100000"/>
              </a:lnSpc>
              <a:spcBef>
                <a:spcPts val="0"/>
              </a:spcBef>
              <a:spcAft>
                <a:spcPts val="0"/>
              </a:spcAft>
              <a:buClrTx/>
              <a:buSzTx/>
              <a:buFontTx/>
              <a:buNone/>
              <a:tabLst/>
              <a:defRPr/>
            </a:pPr>
            <a:fld id="{7698B45C-09C7-497B-9261-07F290CB2D4C}" type="slidenum">
              <a:rPr kumimoji="0" lang="en-US" sz="1200" b="0" i="0" u="none" strike="noStrike" kern="1200" cap="none" spc="0" normalizeH="0" baseline="0" noProof="0" smtClean="0">
                <a:ln>
                  <a:noFill/>
                </a:ln>
                <a:solidFill>
                  <a:prstClr val="white"/>
                </a:solidFill>
                <a:effectLst/>
                <a:uLnTx/>
                <a:uFillTx/>
                <a:latin typeface="Calibri"/>
                <a:ea typeface="+mn-ea"/>
                <a:cs typeface="+mn-cs"/>
              </a:rPr>
              <a:pPr marL="0" marR="0" lvl="0" indent="0" algn="r" defTabSz="912788" rtl="0" eaLnBrk="1" fontAlgn="auto" latinLnBrk="0" hangingPunct="1">
                <a:lnSpc>
                  <a:spcPct val="100000"/>
                </a:lnSpc>
                <a:spcBef>
                  <a:spcPts val="0"/>
                </a:spcBef>
                <a:spcAft>
                  <a:spcPts val="0"/>
                </a:spcAft>
                <a:buClrTx/>
                <a:buSzTx/>
                <a:buFontTx/>
                <a:buNone/>
                <a:tabLst/>
                <a:defRPr/>
              </a:pPr>
              <a:t>25</a:t>
            </a:fld>
            <a:endParaRPr kumimoji="0" lang="en-US" sz="1200" b="0" i="0" u="none" strike="noStrike" kern="1200" cap="none" spc="0" normalizeH="0" baseline="0" noProof="0" dirty="0">
              <a:ln>
                <a:noFill/>
              </a:ln>
              <a:solidFill>
                <a:prstClr val="white"/>
              </a:solidFill>
              <a:effectLst/>
              <a:uLnTx/>
              <a:uFillTx/>
              <a:latin typeface="Calibri"/>
              <a:ea typeface="+mn-ea"/>
              <a:cs typeface="+mn-cs"/>
            </a:endParaRPr>
          </a:p>
        </p:txBody>
      </p:sp>
      <p:pic>
        <p:nvPicPr>
          <p:cNvPr id="7" name="Picture 6">
            <a:extLst>
              <a:ext uri="{FF2B5EF4-FFF2-40B4-BE49-F238E27FC236}">
                <a16:creationId xmlns:a16="http://schemas.microsoft.com/office/drawing/2014/main" id="{D1D0A2C1-A579-43C2-32BF-8D09459588E7}"/>
              </a:ext>
            </a:extLst>
          </p:cNvPr>
          <p:cNvPicPr>
            <a:picLocks noChangeAspect="1"/>
          </p:cNvPicPr>
          <p:nvPr/>
        </p:nvPicPr>
        <p:blipFill>
          <a:blip r:embed="rId2"/>
          <a:stretch>
            <a:fillRect/>
          </a:stretch>
        </p:blipFill>
        <p:spPr>
          <a:xfrm>
            <a:off x="10430664" y="0"/>
            <a:ext cx="1267349" cy="586827"/>
          </a:xfrm>
          <a:prstGeom prst="rect">
            <a:avLst/>
          </a:prstGeom>
        </p:spPr>
      </p:pic>
      <p:sp>
        <p:nvSpPr>
          <p:cNvPr id="8" name="Title 1">
            <a:extLst>
              <a:ext uri="{FF2B5EF4-FFF2-40B4-BE49-F238E27FC236}">
                <a16:creationId xmlns:a16="http://schemas.microsoft.com/office/drawing/2014/main" id="{FF5AA8AF-A7E9-4B54-A952-7A06CE2BA827}"/>
              </a:ext>
            </a:extLst>
          </p:cNvPr>
          <p:cNvSpPr txBox="1">
            <a:spLocks/>
          </p:cNvSpPr>
          <p:nvPr/>
        </p:nvSpPr>
        <p:spPr>
          <a:xfrm>
            <a:off x="333585" y="540748"/>
            <a:ext cx="10859814" cy="504974"/>
          </a:xfrm>
          <a:prstGeom prst="rect">
            <a:avLst/>
          </a:prstGeom>
          <a:solidFill>
            <a:schemeClr val="accent2"/>
          </a:solidFill>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GB" sz="3200" b="1" i="0" u="none" strike="noStrike" kern="1200" cap="none" spc="0" normalizeH="0" baseline="0" noProof="0" dirty="0">
                <a:ln>
                  <a:noFill/>
                </a:ln>
                <a:solidFill>
                  <a:prstClr val="white"/>
                </a:solidFill>
                <a:effectLst/>
                <a:uLnTx/>
                <a:uFillTx/>
                <a:latin typeface="Tw Cen MT" panose="020B0602020104020603" pitchFamily="34" charset="0"/>
                <a:ea typeface="+mj-ea"/>
                <a:cs typeface="+mj-cs"/>
              </a:rPr>
              <a:t>Previous lessons learned</a:t>
            </a:r>
          </a:p>
        </p:txBody>
      </p:sp>
      <p:graphicFrame>
        <p:nvGraphicFramePr>
          <p:cNvPr id="3" name="Diagram 2">
            <a:extLst>
              <a:ext uri="{FF2B5EF4-FFF2-40B4-BE49-F238E27FC236}">
                <a16:creationId xmlns:a16="http://schemas.microsoft.com/office/drawing/2014/main" id="{0B7D65FB-4659-408F-A526-9313213F0492}"/>
              </a:ext>
            </a:extLst>
          </p:cNvPr>
          <p:cNvGraphicFramePr/>
          <p:nvPr/>
        </p:nvGraphicFramePr>
        <p:xfrm>
          <a:off x="479376" y="1164760"/>
          <a:ext cx="11506669" cy="519159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77866543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A72930-0323-2315-FCFE-881AA2A1D167}"/>
              </a:ext>
            </a:extLst>
          </p:cNvPr>
          <p:cNvSpPr>
            <a:spLocks noGrp="1"/>
          </p:cNvSpPr>
          <p:nvPr>
            <p:ph type="title"/>
          </p:nvPr>
        </p:nvSpPr>
        <p:spPr/>
        <p:txBody>
          <a:bodyPr/>
          <a:lstStyle/>
          <a:p>
            <a:r>
              <a:rPr lang="en-US" dirty="0"/>
              <a:t>Kachin State</a:t>
            </a:r>
          </a:p>
        </p:txBody>
      </p:sp>
      <p:sp>
        <p:nvSpPr>
          <p:cNvPr id="3" name="Text Placeholder 2">
            <a:extLst>
              <a:ext uri="{FF2B5EF4-FFF2-40B4-BE49-F238E27FC236}">
                <a16:creationId xmlns:a16="http://schemas.microsoft.com/office/drawing/2014/main" id="{22F5021C-25FB-3654-639A-C0F6EF123D1C}"/>
              </a:ext>
            </a:extLst>
          </p:cNvPr>
          <p:cNvSpPr>
            <a:spLocks noGrp="1"/>
          </p:cNvSpPr>
          <p:nvPr>
            <p:ph type="body" idx="1"/>
          </p:nvPr>
        </p:nvSpPr>
        <p:spPr/>
        <p:txBody>
          <a:bodyPr/>
          <a:lstStyle/>
          <a:p>
            <a:endParaRPr lang="en-US"/>
          </a:p>
        </p:txBody>
      </p:sp>
      <p:sp>
        <p:nvSpPr>
          <p:cNvPr id="4" name="Date Placeholder 3">
            <a:extLst>
              <a:ext uri="{FF2B5EF4-FFF2-40B4-BE49-F238E27FC236}">
                <a16:creationId xmlns:a16="http://schemas.microsoft.com/office/drawing/2014/main" id="{239547BB-3431-2E19-C146-270CDF0D3174}"/>
              </a:ext>
            </a:extLst>
          </p:cNvPr>
          <p:cNvSpPr>
            <a:spLocks noGrp="1"/>
          </p:cNvSpPr>
          <p:nvPr>
            <p:ph type="dt" sz="half" idx="10"/>
          </p:nvPr>
        </p:nvSpPr>
        <p:spPr/>
        <p:txBody>
          <a:bodyPr/>
          <a:lstStyle/>
          <a:p>
            <a:fld id="{A5085822-DEBB-4B52-BC80-8272319F7F82}" type="datetime1">
              <a:rPr lang="en-US" smtClean="0"/>
              <a:t>5/12/2023</a:t>
            </a:fld>
            <a:endParaRPr lang="en-US"/>
          </a:p>
        </p:txBody>
      </p:sp>
      <p:sp>
        <p:nvSpPr>
          <p:cNvPr id="5" name="Footer Placeholder 4">
            <a:extLst>
              <a:ext uri="{FF2B5EF4-FFF2-40B4-BE49-F238E27FC236}">
                <a16:creationId xmlns:a16="http://schemas.microsoft.com/office/drawing/2014/main" id="{D85DAF88-751F-B4C6-B7AE-F82DD9A13CC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AD3B0F7-DD4E-53FB-B85A-D5F0C65DD65E}"/>
              </a:ext>
            </a:extLst>
          </p:cNvPr>
          <p:cNvSpPr>
            <a:spLocks noGrp="1"/>
          </p:cNvSpPr>
          <p:nvPr>
            <p:ph type="sldNum" sz="quarter" idx="12"/>
          </p:nvPr>
        </p:nvSpPr>
        <p:spPr/>
        <p:txBody>
          <a:bodyPr/>
          <a:lstStyle/>
          <a:p>
            <a:pPr defTabSz="912788">
              <a:defRPr/>
            </a:pPr>
            <a:fld id="{7698B45C-09C7-497B-9261-07F290CB2D4C}" type="slidenum">
              <a:rPr lang="en-US" smtClean="0">
                <a:solidFill>
                  <a:prstClr val="white"/>
                </a:solidFill>
              </a:rPr>
              <a:pPr defTabSz="912788">
                <a:defRPr/>
              </a:pPr>
              <a:t>26</a:t>
            </a:fld>
            <a:endParaRPr lang="en-US" dirty="0">
              <a:solidFill>
                <a:prstClr val="white"/>
              </a:solidFill>
            </a:endParaRPr>
          </a:p>
        </p:txBody>
      </p:sp>
      <p:pic>
        <p:nvPicPr>
          <p:cNvPr id="7" name="Picture 6">
            <a:extLst>
              <a:ext uri="{FF2B5EF4-FFF2-40B4-BE49-F238E27FC236}">
                <a16:creationId xmlns:a16="http://schemas.microsoft.com/office/drawing/2014/main" id="{D1D0A2C1-A579-43C2-32BF-8D09459588E7}"/>
              </a:ext>
            </a:extLst>
          </p:cNvPr>
          <p:cNvPicPr>
            <a:picLocks noChangeAspect="1"/>
          </p:cNvPicPr>
          <p:nvPr/>
        </p:nvPicPr>
        <p:blipFill>
          <a:blip r:embed="rId2"/>
          <a:stretch>
            <a:fillRect/>
          </a:stretch>
        </p:blipFill>
        <p:spPr>
          <a:xfrm>
            <a:off x="10430664" y="0"/>
            <a:ext cx="1267349" cy="586827"/>
          </a:xfrm>
          <a:prstGeom prst="rect">
            <a:avLst/>
          </a:prstGeom>
        </p:spPr>
      </p:pic>
    </p:spTree>
    <p:extLst>
      <p:ext uri="{BB962C8B-B14F-4D97-AF65-F5344CB8AC3E}">
        <p14:creationId xmlns:p14="http://schemas.microsoft.com/office/powerpoint/2010/main" val="225778446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239547BB-3431-2E19-C146-270CDF0D3174}"/>
              </a:ext>
            </a:extLst>
          </p:cNvPr>
          <p:cNvSpPr>
            <a:spLocks noGrp="1"/>
          </p:cNvSpPr>
          <p:nvPr>
            <p:ph type="dt" sz="half" idx="10"/>
          </p:nvPr>
        </p:nvSpPr>
        <p:spPr/>
        <p:txBody>
          <a:bodyPr/>
          <a:lstStyle/>
          <a:p>
            <a:fld id="{A5085822-DEBB-4B52-BC80-8272319F7F82}" type="datetime1">
              <a:rPr lang="en-US" smtClean="0"/>
              <a:t>5/12/2023</a:t>
            </a:fld>
            <a:endParaRPr lang="en-US"/>
          </a:p>
        </p:txBody>
      </p:sp>
      <p:sp>
        <p:nvSpPr>
          <p:cNvPr id="5" name="Footer Placeholder 4">
            <a:extLst>
              <a:ext uri="{FF2B5EF4-FFF2-40B4-BE49-F238E27FC236}">
                <a16:creationId xmlns:a16="http://schemas.microsoft.com/office/drawing/2014/main" id="{D85DAF88-751F-B4C6-B7AE-F82DD9A13CC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AD3B0F7-DD4E-53FB-B85A-D5F0C65DD65E}"/>
              </a:ext>
            </a:extLst>
          </p:cNvPr>
          <p:cNvSpPr>
            <a:spLocks noGrp="1"/>
          </p:cNvSpPr>
          <p:nvPr>
            <p:ph type="sldNum" sz="quarter" idx="12"/>
          </p:nvPr>
        </p:nvSpPr>
        <p:spPr/>
        <p:txBody>
          <a:bodyPr/>
          <a:lstStyle/>
          <a:p>
            <a:pPr defTabSz="912788">
              <a:defRPr/>
            </a:pPr>
            <a:fld id="{7698B45C-09C7-497B-9261-07F290CB2D4C}" type="slidenum">
              <a:rPr lang="en-US" smtClean="0">
                <a:solidFill>
                  <a:prstClr val="white"/>
                </a:solidFill>
              </a:rPr>
              <a:pPr defTabSz="912788">
                <a:defRPr/>
              </a:pPr>
              <a:t>27</a:t>
            </a:fld>
            <a:endParaRPr lang="en-US" dirty="0">
              <a:solidFill>
                <a:prstClr val="white"/>
              </a:solidFill>
            </a:endParaRPr>
          </a:p>
        </p:txBody>
      </p:sp>
      <p:pic>
        <p:nvPicPr>
          <p:cNvPr id="7" name="Picture 6">
            <a:extLst>
              <a:ext uri="{FF2B5EF4-FFF2-40B4-BE49-F238E27FC236}">
                <a16:creationId xmlns:a16="http://schemas.microsoft.com/office/drawing/2014/main" id="{D1D0A2C1-A579-43C2-32BF-8D09459588E7}"/>
              </a:ext>
            </a:extLst>
          </p:cNvPr>
          <p:cNvPicPr>
            <a:picLocks noChangeAspect="1"/>
          </p:cNvPicPr>
          <p:nvPr/>
        </p:nvPicPr>
        <p:blipFill>
          <a:blip r:embed="rId2"/>
          <a:stretch>
            <a:fillRect/>
          </a:stretch>
        </p:blipFill>
        <p:spPr>
          <a:xfrm>
            <a:off x="10430664" y="0"/>
            <a:ext cx="1267349" cy="586827"/>
          </a:xfrm>
          <a:prstGeom prst="rect">
            <a:avLst/>
          </a:prstGeom>
        </p:spPr>
      </p:pic>
      <p:sp>
        <p:nvSpPr>
          <p:cNvPr id="8" name="Title 1">
            <a:extLst>
              <a:ext uri="{FF2B5EF4-FFF2-40B4-BE49-F238E27FC236}">
                <a16:creationId xmlns:a16="http://schemas.microsoft.com/office/drawing/2014/main" id="{FF5AA8AF-A7E9-4B54-A952-7A06CE2BA827}"/>
              </a:ext>
            </a:extLst>
          </p:cNvPr>
          <p:cNvSpPr txBox="1">
            <a:spLocks/>
          </p:cNvSpPr>
          <p:nvPr/>
        </p:nvSpPr>
        <p:spPr>
          <a:xfrm>
            <a:off x="333585" y="540748"/>
            <a:ext cx="10859814" cy="504974"/>
          </a:xfrm>
          <a:prstGeom prst="rect">
            <a:avLst/>
          </a:prstGeom>
          <a:solidFill>
            <a:schemeClr val="accent2"/>
          </a:solidFill>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200" b="1" dirty="0">
                <a:solidFill>
                  <a:schemeClr val="bg1"/>
                </a:solidFill>
                <a:latin typeface="Tw Cen MT" panose="020B0602020104020603" pitchFamily="34" charset="0"/>
              </a:rPr>
              <a:t>Kachin State Risk </a:t>
            </a:r>
            <a:r>
              <a:rPr lang="en-US" sz="3200" b="1" dirty="0" err="1">
                <a:solidFill>
                  <a:schemeClr val="bg1"/>
                </a:solidFill>
                <a:latin typeface="Tw Cen MT" panose="020B0602020104020603" pitchFamily="34" charset="0"/>
              </a:rPr>
              <a:t>Martix</a:t>
            </a:r>
            <a:r>
              <a:rPr lang="en-US" sz="3200" b="1" dirty="0">
                <a:solidFill>
                  <a:schemeClr val="bg1"/>
                </a:solidFill>
                <a:latin typeface="Tw Cen MT" panose="020B0602020104020603" pitchFamily="34" charset="0"/>
              </a:rPr>
              <a:t> (Accessed on 9 May 2023: STAR)</a:t>
            </a:r>
            <a:endParaRPr lang="en-GB" sz="3200" b="1" dirty="0">
              <a:solidFill>
                <a:schemeClr val="bg1"/>
              </a:solidFill>
              <a:latin typeface="Tw Cen MT" panose="020B0602020104020603" pitchFamily="34" charset="0"/>
            </a:endParaRPr>
          </a:p>
        </p:txBody>
      </p:sp>
      <p:graphicFrame>
        <p:nvGraphicFramePr>
          <p:cNvPr id="9" name="Table 9">
            <a:extLst>
              <a:ext uri="{FF2B5EF4-FFF2-40B4-BE49-F238E27FC236}">
                <a16:creationId xmlns:a16="http://schemas.microsoft.com/office/drawing/2014/main" id="{DC387136-C0CF-4D1E-8674-B1A233CDCF7D}"/>
              </a:ext>
            </a:extLst>
          </p:cNvPr>
          <p:cNvGraphicFramePr>
            <a:graphicFrameLocks noGrp="1"/>
          </p:cNvGraphicFramePr>
          <p:nvPr>
            <p:extLst>
              <p:ext uri="{D42A27DB-BD31-4B8C-83A1-F6EECF244321}">
                <p14:modId xmlns:p14="http://schemas.microsoft.com/office/powerpoint/2010/main" val="3902785241"/>
              </p:ext>
            </p:extLst>
          </p:nvPr>
        </p:nvGraphicFramePr>
        <p:xfrm>
          <a:off x="0" y="1127575"/>
          <a:ext cx="11698014" cy="6081904"/>
        </p:xfrm>
        <a:graphic>
          <a:graphicData uri="http://schemas.openxmlformats.org/drawingml/2006/table">
            <a:tbl>
              <a:tblPr firstRow="1" bandRow="1">
                <a:tableStyleId>{5C22544A-7EE6-4342-B048-85BDC9FD1C3A}</a:tableStyleId>
              </a:tblPr>
              <a:tblGrid>
                <a:gridCol w="594801">
                  <a:extLst>
                    <a:ext uri="{9D8B030D-6E8A-4147-A177-3AD203B41FA5}">
                      <a16:colId xmlns:a16="http://schemas.microsoft.com/office/drawing/2014/main" val="2478995150"/>
                    </a:ext>
                  </a:extLst>
                </a:gridCol>
                <a:gridCol w="1485055">
                  <a:extLst>
                    <a:ext uri="{9D8B030D-6E8A-4147-A177-3AD203B41FA5}">
                      <a16:colId xmlns:a16="http://schemas.microsoft.com/office/drawing/2014/main" val="2204327147"/>
                    </a:ext>
                  </a:extLst>
                </a:gridCol>
                <a:gridCol w="1713655">
                  <a:extLst>
                    <a:ext uri="{9D8B030D-6E8A-4147-A177-3AD203B41FA5}">
                      <a16:colId xmlns:a16="http://schemas.microsoft.com/office/drawing/2014/main" val="979991199"/>
                    </a:ext>
                  </a:extLst>
                </a:gridCol>
                <a:gridCol w="1979989">
                  <a:extLst>
                    <a:ext uri="{9D8B030D-6E8A-4147-A177-3AD203B41FA5}">
                      <a16:colId xmlns:a16="http://schemas.microsoft.com/office/drawing/2014/main" val="171750481"/>
                    </a:ext>
                  </a:extLst>
                </a:gridCol>
                <a:gridCol w="1979989">
                  <a:extLst>
                    <a:ext uri="{9D8B030D-6E8A-4147-A177-3AD203B41FA5}">
                      <a16:colId xmlns:a16="http://schemas.microsoft.com/office/drawing/2014/main" val="1399831940"/>
                    </a:ext>
                  </a:extLst>
                </a:gridCol>
                <a:gridCol w="2005385">
                  <a:extLst>
                    <a:ext uri="{9D8B030D-6E8A-4147-A177-3AD203B41FA5}">
                      <a16:colId xmlns:a16="http://schemas.microsoft.com/office/drawing/2014/main" val="4155920780"/>
                    </a:ext>
                  </a:extLst>
                </a:gridCol>
                <a:gridCol w="1939140">
                  <a:extLst>
                    <a:ext uri="{9D8B030D-6E8A-4147-A177-3AD203B41FA5}">
                      <a16:colId xmlns:a16="http://schemas.microsoft.com/office/drawing/2014/main" val="1035467826"/>
                    </a:ext>
                  </a:extLst>
                </a:gridCol>
              </a:tblGrid>
              <a:tr h="782264">
                <a:tc rowSpan="5">
                  <a:txBody>
                    <a:bodyPr/>
                    <a:lstStyle/>
                    <a:p>
                      <a:pPr algn="ctr">
                        <a:lnSpc>
                          <a:spcPct val="100000"/>
                        </a:lnSpc>
                      </a:pPr>
                      <a:r>
                        <a:rPr lang="en-US" sz="2800" dirty="0">
                          <a:solidFill>
                            <a:schemeClr val="tx1"/>
                          </a:solidFill>
                        </a:rPr>
                        <a:t>Impacts→</a:t>
                      </a:r>
                      <a:endParaRPr lang="en-US" sz="2100" dirty="0">
                        <a:solidFill>
                          <a:schemeClr val="tx1"/>
                        </a:solidFill>
                      </a:endParaRPr>
                    </a:p>
                  </a:txBody>
                  <a:tcPr marL="105568" marR="105568" marT="52784" marB="52784" vert="vert2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lnSpc>
                          <a:spcPct val="250000"/>
                        </a:lnSpc>
                      </a:pPr>
                      <a:r>
                        <a:rPr lang="en-US" sz="2000" b="1" kern="1200" dirty="0">
                          <a:solidFill>
                            <a:schemeClr val="dk1"/>
                          </a:solidFill>
                          <a:latin typeface="+mn-lt"/>
                          <a:ea typeface="+mn-ea"/>
                          <a:cs typeface="+mn-cs"/>
                        </a:rPr>
                        <a:t>Critical</a:t>
                      </a:r>
                    </a:p>
                  </a:txBody>
                  <a:tcPr marL="105568" marR="105568" marT="52784" marB="5278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250000"/>
                        </a:lnSpc>
                      </a:pPr>
                      <a:endParaRPr lang="en-US" sz="1200" b="0" dirty="0">
                        <a:solidFill>
                          <a:schemeClr val="tx1"/>
                        </a:solidFill>
                      </a:endParaRPr>
                    </a:p>
                  </a:txBody>
                  <a:tcPr marL="105568" marR="105568" marT="52784" marB="5278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pPr algn="ctr">
                        <a:lnSpc>
                          <a:spcPct val="250000"/>
                        </a:lnSpc>
                      </a:pPr>
                      <a:endParaRPr lang="en-US" sz="1200" b="0" dirty="0">
                        <a:solidFill>
                          <a:schemeClr val="tx1"/>
                        </a:solidFill>
                      </a:endParaRPr>
                    </a:p>
                  </a:txBody>
                  <a:tcPr marL="105568" marR="105568" marT="52784" marB="5278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pPr algn="ctr">
                        <a:lnSpc>
                          <a:spcPct val="250000"/>
                        </a:lnSpc>
                      </a:pPr>
                      <a:endParaRPr lang="en-US" sz="1200" b="0" dirty="0">
                        <a:solidFill>
                          <a:schemeClr val="tx1"/>
                        </a:solidFill>
                      </a:endParaRPr>
                    </a:p>
                  </a:txBody>
                  <a:tcPr marL="105568" marR="105568" marT="52784" marB="5278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C000"/>
                    </a:solidFill>
                  </a:tcPr>
                </a:tc>
                <a:tc>
                  <a:txBody>
                    <a:bodyPr/>
                    <a:lstStyle/>
                    <a:p>
                      <a:pPr algn="ctr">
                        <a:lnSpc>
                          <a:spcPct val="250000"/>
                        </a:lnSpc>
                      </a:pPr>
                      <a:endParaRPr lang="en-US" sz="1200" b="0" dirty="0">
                        <a:solidFill>
                          <a:schemeClr val="tx1"/>
                        </a:solidFill>
                      </a:endParaRPr>
                    </a:p>
                  </a:txBody>
                  <a:tcPr marL="105568" marR="105568" marT="52784" marB="5278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0000"/>
                    </a:solidFill>
                  </a:tcPr>
                </a:tc>
                <a:tc>
                  <a:txBody>
                    <a:bodyPr/>
                    <a:lstStyle/>
                    <a:p>
                      <a:pPr marL="342900" indent="-342900" algn="l" defTabSz="914400" rtl="0" eaLnBrk="1" latinLnBrk="0" hangingPunct="1">
                        <a:lnSpc>
                          <a:spcPct val="250000"/>
                        </a:lnSpc>
                        <a:buFont typeface="Arial" panose="020B0604020202020204" pitchFamily="34" charset="0"/>
                        <a:buChar char="•"/>
                      </a:pPr>
                      <a:r>
                        <a:rPr lang="en-US" sz="1200" b="0" kern="1200" dirty="0">
                          <a:solidFill>
                            <a:schemeClr val="bg1"/>
                          </a:solidFill>
                          <a:latin typeface="+mn-lt"/>
                          <a:ea typeface="+mn-ea"/>
                          <a:cs typeface="+mn-cs"/>
                        </a:rPr>
                        <a:t>Conflicts</a:t>
                      </a:r>
                    </a:p>
                  </a:txBody>
                  <a:tcPr marL="105568" marR="105568" marT="52784" marB="5278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0000"/>
                    </a:solidFill>
                  </a:tcPr>
                </a:tc>
                <a:extLst>
                  <a:ext uri="{0D108BD9-81ED-4DB2-BD59-A6C34878D82A}">
                    <a16:rowId xmlns:a16="http://schemas.microsoft.com/office/drawing/2014/main" val="2802390422"/>
                  </a:ext>
                </a:extLst>
              </a:tr>
              <a:tr h="744857">
                <a:tc vMerge="1">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2000" b="1" dirty="0"/>
                        <a:t>Severe</a:t>
                      </a:r>
                    </a:p>
                  </a:txBody>
                  <a:tcPr marL="105568" marR="105568" marT="52784" marB="5278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200" b="0" dirty="0">
                        <a:solidFill>
                          <a:schemeClr val="tx1"/>
                        </a:solidFill>
                      </a:endParaRPr>
                    </a:p>
                  </a:txBody>
                  <a:tcPr marL="105568" marR="105568" marT="52784" marB="5278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endParaRPr lang="en-US" sz="1200" b="0" dirty="0">
                        <a:solidFill>
                          <a:schemeClr val="tx1"/>
                        </a:solidFill>
                      </a:endParaRPr>
                    </a:p>
                  </a:txBody>
                  <a:tcPr marL="105568" marR="105568" marT="52784" marB="5278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pPr marL="171450" indent="-171450">
                        <a:buFont typeface="Arial" panose="020B0604020202020204" pitchFamily="34" charset="0"/>
                        <a:buChar char="•"/>
                      </a:pPr>
                      <a:r>
                        <a:rPr lang="en-US" sz="1200" b="0" dirty="0">
                          <a:solidFill>
                            <a:schemeClr val="tx1"/>
                          </a:solidFill>
                        </a:rPr>
                        <a:t>Violence</a:t>
                      </a:r>
                    </a:p>
                  </a:txBody>
                  <a:tcPr marL="105568" marR="105568" marT="52784" marB="5278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C000"/>
                    </a:solidFill>
                  </a:tcPr>
                </a:tc>
                <a:tc>
                  <a:txBody>
                    <a:bodyPr/>
                    <a:lstStyle/>
                    <a:p>
                      <a:pPr marL="342900" indent="-342900">
                        <a:buFont typeface="Arial" panose="020B0604020202020204" pitchFamily="34" charset="0"/>
                        <a:buChar char="•"/>
                      </a:pPr>
                      <a:r>
                        <a:rPr lang="en-US" sz="1200" b="0" dirty="0">
                          <a:solidFill>
                            <a:schemeClr val="tx1"/>
                          </a:solidFill>
                        </a:rPr>
                        <a:t>Landslide</a:t>
                      </a:r>
                    </a:p>
                    <a:p>
                      <a:pPr marL="342900" indent="-342900">
                        <a:buFont typeface="Arial" panose="020B0604020202020204" pitchFamily="34" charset="0"/>
                        <a:buChar char="•"/>
                      </a:pPr>
                      <a:r>
                        <a:rPr lang="en-US" sz="1200" b="0" dirty="0">
                          <a:solidFill>
                            <a:schemeClr val="tx1"/>
                          </a:solidFill>
                        </a:rPr>
                        <a:t>Flood</a:t>
                      </a:r>
                    </a:p>
                  </a:txBody>
                  <a:tcPr marL="105568" marR="105568" marT="52784" marB="5278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C000"/>
                    </a:solidFill>
                  </a:tcPr>
                </a:tc>
                <a:tc>
                  <a:txBody>
                    <a:bodyPr/>
                    <a:lstStyle/>
                    <a:p>
                      <a:endParaRPr lang="en-US" sz="1200" b="0" dirty="0">
                        <a:solidFill>
                          <a:schemeClr val="tx1"/>
                        </a:solidFill>
                      </a:endParaRPr>
                    </a:p>
                  </a:txBody>
                  <a:tcPr marL="105568" marR="105568" marT="52784" marB="5278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0000"/>
                    </a:solidFill>
                  </a:tcPr>
                </a:tc>
                <a:extLst>
                  <a:ext uri="{0D108BD9-81ED-4DB2-BD59-A6C34878D82A}">
                    <a16:rowId xmlns:a16="http://schemas.microsoft.com/office/drawing/2014/main" val="1283156512"/>
                  </a:ext>
                </a:extLst>
              </a:tr>
              <a:tr h="812464">
                <a:tc vMerge="1">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2000" b="1" dirty="0"/>
                        <a:t>Moderate</a:t>
                      </a:r>
                    </a:p>
                  </a:txBody>
                  <a:tcPr marL="105568" marR="105568" marT="52784" marB="5278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200" b="0" dirty="0">
                        <a:solidFill>
                          <a:schemeClr val="tx1"/>
                        </a:solidFill>
                      </a:endParaRPr>
                    </a:p>
                  </a:txBody>
                  <a:tcPr marL="105568" marR="105568" marT="52784" marB="5278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B050"/>
                    </a:solidFill>
                  </a:tcPr>
                </a:tc>
                <a:tc>
                  <a:txBody>
                    <a:bodyPr/>
                    <a:lstStyle/>
                    <a:p>
                      <a:pPr marL="171450" indent="-171450">
                        <a:buFont typeface="Arial" panose="020B0604020202020204" pitchFamily="34" charset="0"/>
                        <a:buChar char="•"/>
                      </a:pPr>
                      <a:r>
                        <a:rPr lang="en-US" sz="1200" b="0" dirty="0">
                          <a:solidFill>
                            <a:schemeClr val="tx1"/>
                          </a:solidFill>
                        </a:rPr>
                        <a:t>Measles</a:t>
                      </a:r>
                    </a:p>
                  </a:txBody>
                  <a:tcPr marL="105568" marR="105568" marT="52784" marB="5278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pPr marL="171450" indent="-171450">
                        <a:buFont typeface="Arial" panose="020B0604020202020204" pitchFamily="34" charset="0"/>
                        <a:buChar char="•"/>
                      </a:pPr>
                      <a:r>
                        <a:rPr lang="en-US" sz="1200" b="0" dirty="0">
                          <a:solidFill>
                            <a:schemeClr val="tx1"/>
                          </a:solidFill>
                        </a:rPr>
                        <a:t>COVID-19</a:t>
                      </a:r>
                    </a:p>
                    <a:p>
                      <a:pPr marL="171450" indent="-171450">
                        <a:buFont typeface="Arial" panose="020B0604020202020204" pitchFamily="34" charset="0"/>
                        <a:buChar char="•"/>
                      </a:pPr>
                      <a:r>
                        <a:rPr lang="en-US" sz="1200" b="0" dirty="0">
                          <a:solidFill>
                            <a:schemeClr val="tx1"/>
                          </a:solidFill>
                        </a:rPr>
                        <a:t>Seasonal Influenza</a:t>
                      </a:r>
                    </a:p>
                    <a:p>
                      <a:pPr marL="171450" indent="-171450">
                        <a:buFont typeface="Arial" panose="020B0604020202020204" pitchFamily="34" charset="0"/>
                        <a:buChar char="•"/>
                      </a:pPr>
                      <a:r>
                        <a:rPr lang="en-US" sz="1200" b="0" dirty="0">
                          <a:solidFill>
                            <a:schemeClr val="tx1"/>
                          </a:solidFill>
                        </a:rPr>
                        <a:t>Dengue</a:t>
                      </a:r>
                    </a:p>
                    <a:p>
                      <a:pPr marL="171450" indent="-171450">
                        <a:buFont typeface="Arial" panose="020B0604020202020204" pitchFamily="34" charset="0"/>
                        <a:buChar char="•"/>
                      </a:pPr>
                      <a:r>
                        <a:rPr lang="en-US" sz="1200" b="0" dirty="0">
                          <a:solidFill>
                            <a:schemeClr val="tx1"/>
                          </a:solidFill>
                        </a:rPr>
                        <a:t>Cholera/Acute Watery </a:t>
                      </a:r>
                      <a:r>
                        <a:rPr lang="en-US" sz="1200" b="0" dirty="0" err="1">
                          <a:solidFill>
                            <a:schemeClr val="tx1"/>
                          </a:solidFill>
                        </a:rPr>
                        <a:t>Diarrhoea</a:t>
                      </a:r>
                      <a:endParaRPr lang="en-US" sz="1200" b="0" dirty="0">
                        <a:solidFill>
                          <a:schemeClr val="tx1"/>
                        </a:solidFill>
                      </a:endParaRPr>
                    </a:p>
                    <a:p>
                      <a:pPr marL="171450" indent="-171450">
                        <a:buFont typeface="Arial" panose="020B0604020202020204" pitchFamily="34" charset="0"/>
                        <a:buChar char="•"/>
                      </a:pPr>
                      <a:r>
                        <a:rPr lang="en-US" sz="1200" b="0" dirty="0">
                          <a:solidFill>
                            <a:schemeClr val="tx1"/>
                          </a:solidFill>
                        </a:rPr>
                        <a:t>Gastroenteritis/Food borne diseases</a:t>
                      </a:r>
                    </a:p>
                    <a:p>
                      <a:pPr marL="171450" indent="-171450">
                        <a:buFont typeface="Arial" panose="020B0604020202020204" pitchFamily="34" charset="0"/>
                        <a:buChar char="•"/>
                      </a:pPr>
                      <a:r>
                        <a:rPr lang="en-US" sz="1200" b="0" dirty="0">
                          <a:solidFill>
                            <a:schemeClr val="tx1"/>
                          </a:solidFill>
                        </a:rPr>
                        <a:t>Heat waves</a:t>
                      </a:r>
                    </a:p>
                  </a:txBody>
                  <a:tcPr marL="105568" marR="105568" marT="52784" marB="5278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pPr marL="171450" indent="-171450">
                        <a:buFont typeface="Arial" panose="020B0604020202020204" pitchFamily="34" charset="0"/>
                        <a:buChar char="•"/>
                      </a:pPr>
                      <a:r>
                        <a:rPr lang="en-US" sz="1200" b="0" dirty="0">
                          <a:solidFill>
                            <a:schemeClr val="tx1"/>
                          </a:solidFill>
                        </a:rPr>
                        <a:t>Malaria</a:t>
                      </a:r>
                    </a:p>
                  </a:txBody>
                  <a:tcPr marL="105568" marR="105568" marT="52784" marB="5278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C000"/>
                    </a:solidFill>
                  </a:tcPr>
                </a:tc>
                <a:tc>
                  <a:txBody>
                    <a:bodyPr/>
                    <a:lstStyle/>
                    <a:p>
                      <a:endParaRPr lang="en-US" sz="1200" b="0" dirty="0">
                        <a:solidFill>
                          <a:schemeClr val="tx1"/>
                        </a:solidFill>
                      </a:endParaRPr>
                    </a:p>
                  </a:txBody>
                  <a:tcPr marL="105568" marR="105568" marT="52784" marB="5278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C000"/>
                    </a:solidFill>
                  </a:tcPr>
                </a:tc>
                <a:extLst>
                  <a:ext uri="{0D108BD9-81ED-4DB2-BD59-A6C34878D82A}">
                    <a16:rowId xmlns:a16="http://schemas.microsoft.com/office/drawing/2014/main" val="919771883"/>
                  </a:ext>
                </a:extLst>
              </a:tr>
              <a:tr h="744857">
                <a:tc vMerge="1">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2000" b="1" dirty="0"/>
                        <a:t>Minor</a:t>
                      </a:r>
                    </a:p>
                  </a:txBody>
                  <a:tcPr marL="105568" marR="105568" marT="52784" marB="5278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200" b="0" dirty="0">
                        <a:solidFill>
                          <a:schemeClr val="tx1"/>
                        </a:solidFill>
                      </a:endParaRPr>
                    </a:p>
                  </a:txBody>
                  <a:tcPr marL="105568" marR="105568" marT="52784" marB="5278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B050"/>
                    </a:solidFill>
                  </a:tcPr>
                </a:tc>
                <a:tc>
                  <a:txBody>
                    <a:bodyPr/>
                    <a:lstStyle/>
                    <a:p>
                      <a:pPr marL="171450" indent="-171450">
                        <a:buFont typeface="Arial" panose="020B0604020202020204" pitchFamily="34" charset="0"/>
                        <a:buChar char="•"/>
                      </a:pPr>
                      <a:r>
                        <a:rPr lang="en-US" sz="1200" b="0" dirty="0">
                          <a:solidFill>
                            <a:schemeClr val="tx1"/>
                          </a:solidFill>
                        </a:rPr>
                        <a:t>Cold wave/Severe winter</a:t>
                      </a:r>
                    </a:p>
                  </a:txBody>
                  <a:tcPr marL="105568" marR="105568" marT="52784" marB="5278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endParaRPr lang="en-US" sz="1200" b="0" dirty="0">
                        <a:solidFill>
                          <a:schemeClr val="tx1"/>
                        </a:solidFill>
                      </a:endParaRPr>
                    </a:p>
                  </a:txBody>
                  <a:tcPr marL="105568" marR="105568" marT="52784" marB="5278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endParaRPr lang="en-US" sz="1200" b="0" dirty="0">
                        <a:solidFill>
                          <a:schemeClr val="tx1"/>
                        </a:solidFill>
                      </a:endParaRPr>
                    </a:p>
                  </a:txBody>
                  <a:tcPr marL="105568" marR="105568" marT="52784" marB="5278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endParaRPr lang="en-US" sz="1200" b="0" dirty="0">
                        <a:solidFill>
                          <a:schemeClr val="tx1"/>
                        </a:solidFill>
                      </a:endParaRPr>
                    </a:p>
                  </a:txBody>
                  <a:tcPr marL="105568" marR="105568" marT="52784" marB="5278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00"/>
                    </a:solidFill>
                  </a:tcPr>
                </a:tc>
                <a:extLst>
                  <a:ext uri="{0D108BD9-81ED-4DB2-BD59-A6C34878D82A}">
                    <a16:rowId xmlns:a16="http://schemas.microsoft.com/office/drawing/2014/main" val="2739441516"/>
                  </a:ext>
                </a:extLst>
              </a:tr>
              <a:tr h="744857">
                <a:tc vMerge="1">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2000" b="1" dirty="0"/>
                        <a:t>Negligible</a:t>
                      </a:r>
                    </a:p>
                  </a:txBody>
                  <a:tcPr marL="105568" marR="105568" marT="52784" marB="5278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200" b="0" dirty="0">
                        <a:solidFill>
                          <a:schemeClr val="tx1"/>
                        </a:solidFill>
                      </a:endParaRPr>
                    </a:p>
                  </a:txBody>
                  <a:tcPr marL="105568" marR="105568" marT="52784" marB="5278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B050"/>
                    </a:solidFill>
                  </a:tcPr>
                </a:tc>
                <a:tc>
                  <a:txBody>
                    <a:bodyPr/>
                    <a:lstStyle/>
                    <a:p>
                      <a:endParaRPr lang="en-US" sz="1200" b="0" dirty="0">
                        <a:solidFill>
                          <a:schemeClr val="tx1"/>
                        </a:solidFill>
                      </a:endParaRPr>
                    </a:p>
                  </a:txBody>
                  <a:tcPr marL="105568" marR="105568" marT="52784" marB="5278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B050"/>
                    </a:solidFill>
                  </a:tcPr>
                </a:tc>
                <a:tc>
                  <a:txBody>
                    <a:bodyPr/>
                    <a:lstStyle/>
                    <a:p>
                      <a:endParaRPr lang="en-US" sz="1200" b="0" dirty="0">
                        <a:solidFill>
                          <a:schemeClr val="tx1"/>
                        </a:solidFill>
                      </a:endParaRPr>
                    </a:p>
                  </a:txBody>
                  <a:tcPr marL="105568" marR="105568" marT="52784" marB="5278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B050"/>
                    </a:solidFill>
                  </a:tcPr>
                </a:tc>
                <a:tc>
                  <a:txBody>
                    <a:bodyPr/>
                    <a:lstStyle/>
                    <a:p>
                      <a:endParaRPr lang="en-US" sz="1200" b="0" dirty="0">
                        <a:solidFill>
                          <a:schemeClr val="tx1"/>
                        </a:solidFill>
                      </a:endParaRPr>
                    </a:p>
                  </a:txBody>
                  <a:tcPr marL="105568" marR="105568" marT="52784" marB="5278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endParaRPr lang="en-US" sz="1200" b="0" dirty="0">
                        <a:solidFill>
                          <a:schemeClr val="tx1"/>
                        </a:solidFill>
                      </a:endParaRPr>
                    </a:p>
                  </a:txBody>
                  <a:tcPr marL="105568" marR="105568" marT="52784" marB="5278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92D050"/>
                    </a:solidFill>
                  </a:tcPr>
                </a:tc>
                <a:extLst>
                  <a:ext uri="{0D108BD9-81ED-4DB2-BD59-A6C34878D82A}">
                    <a16:rowId xmlns:a16="http://schemas.microsoft.com/office/drawing/2014/main" val="141354962"/>
                  </a:ext>
                </a:extLst>
              </a:tr>
              <a:tr h="751604">
                <a:tc>
                  <a:txBody>
                    <a:bodyPr/>
                    <a:lstStyle/>
                    <a:p>
                      <a:endParaRPr lang="en-US" sz="2100" dirty="0"/>
                    </a:p>
                  </a:txBody>
                  <a:tcPr marL="105568" marR="105568" marT="52784" marB="52784" vert="vert27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2100" dirty="0"/>
                    </a:p>
                  </a:txBody>
                  <a:tcPr marL="105568" marR="105568" marT="52784" marB="52784">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2000" b="1" dirty="0"/>
                        <a:t>Very unlikely</a:t>
                      </a:r>
                    </a:p>
                  </a:txBody>
                  <a:tcPr marL="105568" marR="105568" marT="52784" marB="5278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2000" b="1" dirty="0"/>
                        <a:t>Unlikely</a:t>
                      </a:r>
                    </a:p>
                  </a:txBody>
                  <a:tcPr marL="105568" marR="105568" marT="52784" marB="5278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2000" b="1" dirty="0"/>
                        <a:t>Likely</a:t>
                      </a:r>
                    </a:p>
                  </a:txBody>
                  <a:tcPr marL="105568" marR="105568" marT="52784" marB="5278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2000" b="1" dirty="0"/>
                        <a:t>Very Likely</a:t>
                      </a:r>
                    </a:p>
                  </a:txBody>
                  <a:tcPr marL="105568" marR="105568" marT="52784" marB="5278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2000" b="1" dirty="0"/>
                        <a:t>Almost Certain</a:t>
                      </a:r>
                    </a:p>
                  </a:txBody>
                  <a:tcPr marL="105568" marR="105568" marT="52784" marB="5278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482602800"/>
                  </a:ext>
                </a:extLst>
              </a:tr>
              <a:tr h="744857">
                <a:tc>
                  <a:txBody>
                    <a:bodyPr/>
                    <a:lstStyle/>
                    <a:p>
                      <a:endParaRPr lang="en-US" sz="2100" dirty="0"/>
                    </a:p>
                  </a:txBody>
                  <a:tcPr marL="105568" marR="105568" marT="52784" marB="52784">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2100" dirty="0"/>
                    </a:p>
                  </a:txBody>
                  <a:tcPr marL="105568" marR="105568" marT="52784" marB="52784">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gridSpan="5">
                  <a:txBody>
                    <a:bodyPr/>
                    <a:lstStyle/>
                    <a:p>
                      <a:pPr algn="ctr"/>
                      <a:r>
                        <a:rPr lang="en-US" sz="2800" b="1" dirty="0" err="1">
                          <a:solidFill>
                            <a:schemeClr val="tx1"/>
                          </a:solidFill>
                        </a:rPr>
                        <a:t>Likelhood</a:t>
                      </a:r>
                      <a:r>
                        <a:rPr lang="en-US" sz="2800" b="1" dirty="0">
                          <a:solidFill>
                            <a:schemeClr val="tx1"/>
                          </a:solidFill>
                        </a:rPr>
                        <a:t> →</a:t>
                      </a:r>
                    </a:p>
                  </a:txBody>
                  <a:tcPr marL="105568" marR="105568" marT="52784" marB="5278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073982618"/>
                  </a:ext>
                </a:extLst>
              </a:tr>
            </a:tbl>
          </a:graphicData>
        </a:graphic>
      </p:graphicFrame>
    </p:spTree>
    <p:extLst>
      <p:ext uri="{BB962C8B-B14F-4D97-AF65-F5344CB8AC3E}">
        <p14:creationId xmlns:p14="http://schemas.microsoft.com/office/powerpoint/2010/main" val="164512132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239547BB-3431-2E19-C146-270CDF0D3174}"/>
              </a:ext>
            </a:extLst>
          </p:cNvPr>
          <p:cNvSpPr>
            <a:spLocks noGrp="1"/>
          </p:cNvSpPr>
          <p:nvPr>
            <p:ph type="dt" sz="half" idx="10"/>
          </p:nvPr>
        </p:nvSpPr>
        <p:spPr/>
        <p:txBody>
          <a:bodyPr/>
          <a:lstStyle/>
          <a:p>
            <a:fld id="{A5085822-DEBB-4B52-BC80-8272319F7F82}" type="datetime1">
              <a:rPr lang="en-US" smtClean="0"/>
              <a:t>5/12/2023</a:t>
            </a:fld>
            <a:endParaRPr lang="en-US"/>
          </a:p>
        </p:txBody>
      </p:sp>
      <p:sp>
        <p:nvSpPr>
          <p:cNvPr id="5" name="Footer Placeholder 4">
            <a:extLst>
              <a:ext uri="{FF2B5EF4-FFF2-40B4-BE49-F238E27FC236}">
                <a16:creationId xmlns:a16="http://schemas.microsoft.com/office/drawing/2014/main" id="{D85DAF88-751F-B4C6-B7AE-F82DD9A13CC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AD3B0F7-DD4E-53FB-B85A-D5F0C65DD65E}"/>
              </a:ext>
            </a:extLst>
          </p:cNvPr>
          <p:cNvSpPr>
            <a:spLocks noGrp="1"/>
          </p:cNvSpPr>
          <p:nvPr>
            <p:ph type="sldNum" sz="quarter" idx="12"/>
          </p:nvPr>
        </p:nvSpPr>
        <p:spPr/>
        <p:txBody>
          <a:bodyPr/>
          <a:lstStyle/>
          <a:p>
            <a:pPr defTabSz="912788">
              <a:defRPr/>
            </a:pPr>
            <a:fld id="{7698B45C-09C7-497B-9261-07F290CB2D4C}" type="slidenum">
              <a:rPr lang="en-US" smtClean="0">
                <a:solidFill>
                  <a:prstClr val="white"/>
                </a:solidFill>
              </a:rPr>
              <a:pPr defTabSz="912788">
                <a:defRPr/>
              </a:pPr>
              <a:t>28</a:t>
            </a:fld>
            <a:endParaRPr lang="en-US" dirty="0">
              <a:solidFill>
                <a:prstClr val="white"/>
              </a:solidFill>
            </a:endParaRPr>
          </a:p>
        </p:txBody>
      </p:sp>
      <p:pic>
        <p:nvPicPr>
          <p:cNvPr id="7" name="Picture 6">
            <a:extLst>
              <a:ext uri="{FF2B5EF4-FFF2-40B4-BE49-F238E27FC236}">
                <a16:creationId xmlns:a16="http://schemas.microsoft.com/office/drawing/2014/main" id="{D1D0A2C1-A579-43C2-32BF-8D09459588E7}"/>
              </a:ext>
            </a:extLst>
          </p:cNvPr>
          <p:cNvPicPr>
            <a:picLocks noChangeAspect="1"/>
          </p:cNvPicPr>
          <p:nvPr/>
        </p:nvPicPr>
        <p:blipFill>
          <a:blip r:embed="rId2"/>
          <a:stretch>
            <a:fillRect/>
          </a:stretch>
        </p:blipFill>
        <p:spPr>
          <a:xfrm>
            <a:off x="10430664" y="0"/>
            <a:ext cx="1267349" cy="586827"/>
          </a:xfrm>
          <a:prstGeom prst="rect">
            <a:avLst/>
          </a:prstGeom>
        </p:spPr>
      </p:pic>
      <p:sp>
        <p:nvSpPr>
          <p:cNvPr id="8" name="Title 1">
            <a:extLst>
              <a:ext uri="{FF2B5EF4-FFF2-40B4-BE49-F238E27FC236}">
                <a16:creationId xmlns:a16="http://schemas.microsoft.com/office/drawing/2014/main" id="{FF5AA8AF-A7E9-4B54-A952-7A06CE2BA827}"/>
              </a:ext>
            </a:extLst>
          </p:cNvPr>
          <p:cNvSpPr txBox="1">
            <a:spLocks/>
          </p:cNvSpPr>
          <p:nvPr/>
        </p:nvSpPr>
        <p:spPr>
          <a:xfrm>
            <a:off x="333585" y="540748"/>
            <a:ext cx="10859814" cy="504974"/>
          </a:xfrm>
          <a:prstGeom prst="rect">
            <a:avLst/>
          </a:prstGeom>
          <a:solidFill>
            <a:schemeClr val="accent2"/>
          </a:solidFill>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3200" b="1" dirty="0">
                <a:solidFill>
                  <a:schemeClr val="bg1"/>
                </a:solidFill>
                <a:latin typeface="Tw Cen MT" panose="020B0602020104020603" pitchFamily="34" charset="0"/>
              </a:rPr>
              <a:t>Preparedness and planning</a:t>
            </a:r>
          </a:p>
        </p:txBody>
      </p:sp>
      <p:graphicFrame>
        <p:nvGraphicFramePr>
          <p:cNvPr id="2" name="Table 2">
            <a:extLst>
              <a:ext uri="{FF2B5EF4-FFF2-40B4-BE49-F238E27FC236}">
                <a16:creationId xmlns:a16="http://schemas.microsoft.com/office/drawing/2014/main" id="{C9EACFAF-A36D-4953-AD7C-7C3E74A91A98}"/>
              </a:ext>
            </a:extLst>
          </p:cNvPr>
          <p:cNvGraphicFramePr>
            <a:graphicFrameLocks noGrp="1"/>
          </p:cNvGraphicFramePr>
          <p:nvPr>
            <p:extLst>
              <p:ext uri="{D42A27DB-BD31-4B8C-83A1-F6EECF244321}">
                <p14:modId xmlns:p14="http://schemas.microsoft.com/office/powerpoint/2010/main" val="3210584369"/>
              </p:ext>
            </p:extLst>
          </p:nvPr>
        </p:nvGraphicFramePr>
        <p:xfrm>
          <a:off x="333585" y="1001729"/>
          <a:ext cx="11524830" cy="5841819"/>
        </p:xfrm>
        <a:graphic>
          <a:graphicData uri="http://schemas.openxmlformats.org/drawingml/2006/table">
            <a:tbl>
              <a:tblPr firstRow="1" bandRow="1">
                <a:tableStyleId>{5C22544A-7EE6-4342-B048-85BDC9FD1C3A}</a:tableStyleId>
              </a:tblPr>
              <a:tblGrid>
                <a:gridCol w="3508783">
                  <a:extLst>
                    <a:ext uri="{9D8B030D-6E8A-4147-A177-3AD203B41FA5}">
                      <a16:colId xmlns:a16="http://schemas.microsoft.com/office/drawing/2014/main" val="1503380306"/>
                    </a:ext>
                  </a:extLst>
                </a:gridCol>
                <a:gridCol w="2397648">
                  <a:extLst>
                    <a:ext uri="{9D8B030D-6E8A-4147-A177-3AD203B41FA5}">
                      <a16:colId xmlns:a16="http://schemas.microsoft.com/office/drawing/2014/main" val="3835191208"/>
                    </a:ext>
                  </a:extLst>
                </a:gridCol>
                <a:gridCol w="3328098">
                  <a:extLst>
                    <a:ext uri="{9D8B030D-6E8A-4147-A177-3AD203B41FA5}">
                      <a16:colId xmlns:a16="http://schemas.microsoft.com/office/drawing/2014/main" val="2323333317"/>
                    </a:ext>
                  </a:extLst>
                </a:gridCol>
                <a:gridCol w="2290301">
                  <a:extLst>
                    <a:ext uri="{9D8B030D-6E8A-4147-A177-3AD203B41FA5}">
                      <a16:colId xmlns:a16="http://schemas.microsoft.com/office/drawing/2014/main" val="1523315741"/>
                    </a:ext>
                  </a:extLst>
                </a:gridCol>
              </a:tblGrid>
              <a:tr h="326667">
                <a:tc>
                  <a:txBody>
                    <a:bodyPr/>
                    <a:lstStyle/>
                    <a:p>
                      <a:r>
                        <a:rPr lang="en-US" dirty="0"/>
                        <a:t>Immediate Activities</a:t>
                      </a:r>
                    </a:p>
                  </a:txBody>
                  <a:tcPr/>
                </a:tc>
                <a:tc>
                  <a:txBody>
                    <a:bodyPr/>
                    <a:lstStyle/>
                    <a:p>
                      <a:r>
                        <a:rPr lang="en-US" dirty="0"/>
                        <a:t>By Whom</a:t>
                      </a:r>
                    </a:p>
                  </a:txBody>
                  <a:tcPr/>
                </a:tc>
                <a:tc>
                  <a:txBody>
                    <a:bodyPr/>
                    <a:lstStyle/>
                    <a:p>
                      <a:r>
                        <a:rPr lang="en-US" dirty="0"/>
                        <a:t>Current capacity/stock</a:t>
                      </a:r>
                    </a:p>
                  </a:txBody>
                  <a:tcPr/>
                </a:tc>
                <a:tc>
                  <a:txBody>
                    <a:bodyPr/>
                    <a:lstStyle/>
                    <a:p>
                      <a:r>
                        <a:rPr lang="en-US" dirty="0"/>
                        <a:t>Need/Gap</a:t>
                      </a:r>
                    </a:p>
                  </a:txBody>
                  <a:tcPr/>
                </a:tc>
                <a:extLst>
                  <a:ext uri="{0D108BD9-81ED-4DB2-BD59-A6C34878D82A}">
                    <a16:rowId xmlns:a16="http://schemas.microsoft.com/office/drawing/2014/main" val="2180580049"/>
                  </a:ext>
                </a:extLst>
              </a:tr>
              <a:tr h="812619">
                <a:tc>
                  <a:txBody>
                    <a:bodyPr/>
                    <a:lstStyle/>
                    <a:p>
                      <a:r>
                        <a:rPr lang="en-US" dirty="0"/>
                        <a:t>Ad hoc meeting for integrated response and activation of emergency mode</a:t>
                      </a:r>
                    </a:p>
                  </a:txBody>
                  <a:tcPr/>
                </a:tc>
                <a:tc>
                  <a:txBody>
                    <a:bodyPr/>
                    <a:lstStyle/>
                    <a:p>
                      <a:r>
                        <a:rPr lang="en-US" dirty="0"/>
                        <a:t>WHO in coordination with OHPs in Kachin</a:t>
                      </a:r>
                    </a:p>
                  </a:txBody>
                  <a:tcPr/>
                </a:tc>
                <a:tc>
                  <a:txBody>
                    <a:bodyPr/>
                    <a:lstStyle/>
                    <a:p>
                      <a:r>
                        <a:rPr lang="en-US" dirty="0"/>
                        <a:t>Sub-national HCC in-place/regular monthly meeting</a:t>
                      </a:r>
                    </a:p>
                  </a:txBody>
                  <a:tcPr/>
                </a:tc>
                <a:tc>
                  <a:txBody>
                    <a:bodyPr/>
                    <a:lstStyle/>
                    <a:p>
                      <a:endParaRPr lang="en-US" dirty="0"/>
                    </a:p>
                  </a:txBody>
                  <a:tcPr/>
                </a:tc>
                <a:extLst>
                  <a:ext uri="{0D108BD9-81ED-4DB2-BD59-A6C34878D82A}">
                    <a16:rowId xmlns:a16="http://schemas.microsoft.com/office/drawing/2014/main" val="3759213989"/>
                  </a:ext>
                </a:extLst>
              </a:tr>
              <a:tr h="812619">
                <a:tc>
                  <a:txBody>
                    <a:bodyPr/>
                    <a:lstStyle/>
                    <a:p>
                      <a:r>
                        <a:rPr lang="en-US" dirty="0"/>
                        <a:t>Timely information sharing/communication for comprehensive collaboration</a:t>
                      </a:r>
                    </a:p>
                  </a:txBody>
                  <a:tcPr/>
                </a:tc>
                <a:tc>
                  <a:txBody>
                    <a:bodyPr/>
                    <a:lstStyle/>
                    <a:p>
                      <a:r>
                        <a:rPr lang="en-US" dirty="0"/>
                        <a:t>WHO (monitor river water situation and share in the group)</a:t>
                      </a:r>
                    </a:p>
                  </a:txBody>
                  <a:tcPr/>
                </a:tc>
                <a:tc>
                  <a:txBody>
                    <a:bodyPr/>
                    <a:lstStyle/>
                    <a:p>
                      <a:r>
                        <a:rPr lang="en-US" dirty="0"/>
                        <a:t>In addition to regular communication channel, </a:t>
                      </a:r>
                      <a:r>
                        <a:rPr lang="en-US" dirty="0" err="1"/>
                        <a:t>viber</a:t>
                      </a:r>
                      <a:r>
                        <a:rPr lang="en-US" dirty="0"/>
                        <a:t> group is established.</a:t>
                      </a:r>
                    </a:p>
                  </a:txBody>
                  <a:tcPr/>
                </a:tc>
                <a:tc>
                  <a:txBody>
                    <a:bodyPr/>
                    <a:lstStyle/>
                    <a:p>
                      <a:endParaRPr lang="en-US" dirty="0"/>
                    </a:p>
                  </a:txBody>
                  <a:tcPr/>
                </a:tc>
                <a:extLst>
                  <a:ext uri="{0D108BD9-81ED-4DB2-BD59-A6C34878D82A}">
                    <a16:rowId xmlns:a16="http://schemas.microsoft.com/office/drawing/2014/main" val="2135049490"/>
                  </a:ext>
                </a:extLst>
              </a:tr>
              <a:tr h="812619">
                <a:tc>
                  <a:txBody>
                    <a:bodyPr/>
                    <a:lstStyle/>
                    <a:p>
                      <a:r>
                        <a:rPr lang="en-US" dirty="0"/>
                        <a:t>Joint/health needs assessment</a:t>
                      </a:r>
                    </a:p>
                  </a:txBody>
                  <a:tcPr/>
                </a:tc>
                <a:tc>
                  <a:txBody>
                    <a:bodyPr/>
                    <a:lstStyle/>
                    <a:p>
                      <a:r>
                        <a:rPr lang="en-US" dirty="0"/>
                        <a:t>OHPs in respective townships</a:t>
                      </a:r>
                    </a:p>
                  </a:txBody>
                  <a:tcPr/>
                </a:tc>
                <a:tc>
                  <a:txBody>
                    <a:bodyPr/>
                    <a:lstStyle/>
                    <a:p>
                      <a:r>
                        <a:rPr lang="en-US" dirty="0"/>
                        <a:t>Focal persons (OHP) will receive rapid need assessment training</a:t>
                      </a:r>
                    </a:p>
                  </a:txBody>
                  <a:tcPr/>
                </a:tc>
                <a:tc>
                  <a:txBody>
                    <a:bodyPr/>
                    <a:lstStyle/>
                    <a:p>
                      <a:endParaRPr lang="en-US" dirty="0"/>
                    </a:p>
                  </a:txBody>
                  <a:tcPr/>
                </a:tc>
                <a:extLst>
                  <a:ext uri="{0D108BD9-81ED-4DB2-BD59-A6C34878D82A}">
                    <a16:rowId xmlns:a16="http://schemas.microsoft.com/office/drawing/2014/main" val="2204995152"/>
                  </a:ext>
                </a:extLst>
              </a:tr>
              <a:tr h="2519119">
                <a:tc>
                  <a:txBody>
                    <a:bodyPr/>
                    <a:lstStyle/>
                    <a:p>
                      <a:r>
                        <a:rPr lang="en-US" dirty="0"/>
                        <a:t>Activation of mobile/static clinics ensuring immediate treatment, life saving emergency referrals, continuity of essential health services including but not limited to MCH services, SRHR services, PHC, elderly care, CD/NCDs, and rehabilitation services, support for the revitalization of EPI, finding zero dose children, etc. </a:t>
                      </a:r>
                    </a:p>
                  </a:txBody>
                  <a:tcPr/>
                </a:tc>
                <a:tc>
                  <a:txBody>
                    <a:bodyPr/>
                    <a:lstStyle/>
                    <a:p>
                      <a:r>
                        <a:rPr lang="en-US" dirty="0"/>
                        <a:t>Partners implementing mobile/static clinic in respective township, Potential mobilization of mobile team (RRT) from nearest locations</a:t>
                      </a:r>
                    </a:p>
                  </a:txBody>
                  <a:tcPr/>
                </a:tc>
                <a:tc>
                  <a:txBody>
                    <a:bodyPr/>
                    <a:lstStyle/>
                    <a:p>
                      <a:r>
                        <a:rPr lang="en-US" dirty="0"/>
                        <a:t>9 health partners have 32 mobile teams with available stocks, total 39 professionals from health partners can contribute to RRT based on situation, </a:t>
                      </a:r>
                    </a:p>
                    <a:p>
                      <a:r>
                        <a:rPr lang="en-US" dirty="0"/>
                        <a:t>2000 paracetamol 100mg tablets, 5000 ORS low </a:t>
                      </a:r>
                      <a:r>
                        <a:rPr lang="en-US" dirty="0" err="1"/>
                        <a:t>osm</a:t>
                      </a:r>
                      <a:r>
                        <a:rPr lang="en-US" dirty="0"/>
                        <a:t>. 20.5g/1L sachets, 30000 Zinc 20 mg tablets. </a:t>
                      </a:r>
                    </a:p>
                  </a:txBody>
                  <a:tcPr/>
                </a:tc>
                <a:tc>
                  <a:txBody>
                    <a:bodyPr/>
                    <a:lstStyle/>
                    <a:p>
                      <a:r>
                        <a:rPr lang="en-US" dirty="0"/>
                        <a:t>10 IEHK basic modules and </a:t>
                      </a:r>
                      <a:r>
                        <a:rPr lang="en-US"/>
                        <a:t>5 cholera </a:t>
                      </a:r>
                      <a:r>
                        <a:rPr lang="en-US" dirty="0"/>
                        <a:t>c</a:t>
                      </a:r>
                      <a:r>
                        <a:rPr lang="en-US"/>
                        <a:t>ommunity </a:t>
                      </a:r>
                      <a:r>
                        <a:rPr lang="en-US" dirty="0"/>
                        <a:t>Kits need to be prepositioned at Myitkyina. (for initial 2 weeks and within 24-48 </a:t>
                      </a:r>
                      <a:r>
                        <a:rPr lang="en-US" dirty="0" err="1"/>
                        <a:t>hrs</a:t>
                      </a:r>
                      <a:r>
                        <a:rPr lang="en-US" dirty="0"/>
                        <a:t> transportation time to other townships)</a:t>
                      </a:r>
                    </a:p>
                    <a:p>
                      <a:endParaRPr lang="en-US" dirty="0"/>
                    </a:p>
                  </a:txBody>
                  <a:tcPr/>
                </a:tc>
                <a:extLst>
                  <a:ext uri="{0D108BD9-81ED-4DB2-BD59-A6C34878D82A}">
                    <a16:rowId xmlns:a16="http://schemas.microsoft.com/office/drawing/2014/main" val="557896274"/>
                  </a:ext>
                </a:extLst>
              </a:tr>
            </a:tbl>
          </a:graphicData>
        </a:graphic>
      </p:graphicFrame>
    </p:spTree>
    <p:extLst>
      <p:ext uri="{BB962C8B-B14F-4D97-AF65-F5344CB8AC3E}">
        <p14:creationId xmlns:p14="http://schemas.microsoft.com/office/powerpoint/2010/main" val="391504782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239547BB-3431-2E19-C146-270CDF0D3174}"/>
              </a:ext>
            </a:extLst>
          </p:cNvPr>
          <p:cNvSpPr>
            <a:spLocks noGrp="1"/>
          </p:cNvSpPr>
          <p:nvPr>
            <p:ph type="dt" sz="half" idx="10"/>
          </p:nvPr>
        </p:nvSpPr>
        <p:spPr/>
        <p:txBody>
          <a:bodyPr/>
          <a:lstStyle/>
          <a:p>
            <a:fld id="{A5085822-DEBB-4B52-BC80-8272319F7F82}" type="datetime1">
              <a:rPr lang="en-US" smtClean="0"/>
              <a:t>5/12/2023</a:t>
            </a:fld>
            <a:endParaRPr lang="en-US"/>
          </a:p>
        </p:txBody>
      </p:sp>
      <p:sp>
        <p:nvSpPr>
          <p:cNvPr id="5" name="Footer Placeholder 4">
            <a:extLst>
              <a:ext uri="{FF2B5EF4-FFF2-40B4-BE49-F238E27FC236}">
                <a16:creationId xmlns:a16="http://schemas.microsoft.com/office/drawing/2014/main" id="{D85DAF88-751F-B4C6-B7AE-F82DD9A13CC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AD3B0F7-DD4E-53FB-B85A-D5F0C65DD65E}"/>
              </a:ext>
            </a:extLst>
          </p:cNvPr>
          <p:cNvSpPr>
            <a:spLocks noGrp="1"/>
          </p:cNvSpPr>
          <p:nvPr>
            <p:ph type="sldNum" sz="quarter" idx="12"/>
          </p:nvPr>
        </p:nvSpPr>
        <p:spPr/>
        <p:txBody>
          <a:bodyPr/>
          <a:lstStyle/>
          <a:p>
            <a:pPr defTabSz="912788">
              <a:defRPr/>
            </a:pPr>
            <a:fld id="{7698B45C-09C7-497B-9261-07F290CB2D4C}" type="slidenum">
              <a:rPr lang="en-US" smtClean="0">
                <a:solidFill>
                  <a:prstClr val="white"/>
                </a:solidFill>
              </a:rPr>
              <a:pPr defTabSz="912788">
                <a:defRPr/>
              </a:pPr>
              <a:t>29</a:t>
            </a:fld>
            <a:endParaRPr lang="en-US" dirty="0">
              <a:solidFill>
                <a:prstClr val="white"/>
              </a:solidFill>
            </a:endParaRPr>
          </a:p>
        </p:txBody>
      </p:sp>
      <p:pic>
        <p:nvPicPr>
          <p:cNvPr id="7" name="Picture 6">
            <a:extLst>
              <a:ext uri="{FF2B5EF4-FFF2-40B4-BE49-F238E27FC236}">
                <a16:creationId xmlns:a16="http://schemas.microsoft.com/office/drawing/2014/main" id="{D1D0A2C1-A579-43C2-32BF-8D09459588E7}"/>
              </a:ext>
            </a:extLst>
          </p:cNvPr>
          <p:cNvPicPr>
            <a:picLocks noChangeAspect="1"/>
          </p:cNvPicPr>
          <p:nvPr/>
        </p:nvPicPr>
        <p:blipFill>
          <a:blip r:embed="rId2"/>
          <a:stretch>
            <a:fillRect/>
          </a:stretch>
        </p:blipFill>
        <p:spPr>
          <a:xfrm>
            <a:off x="10430664" y="0"/>
            <a:ext cx="1267349" cy="586827"/>
          </a:xfrm>
          <a:prstGeom prst="rect">
            <a:avLst/>
          </a:prstGeom>
        </p:spPr>
      </p:pic>
      <p:sp>
        <p:nvSpPr>
          <p:cNvPr id="8" name="Title 1">
            <a:extLst>
              <a:ext uri="{FF2B5EF4-FFF2-40B4-BE49-F238E27FC236}">
                <a16:creationId xmlns:a16="http://schemas.microsoft.com/office/drawing/2014/main" id="{FF5AA8AF-A7E9-4B54-A952-7A06CE2BA827}"/>
              </a:ext>
            </a:extLst>
          </p:cNvPr>
          <p:cNvSpPr txBox="1">
            <a:spLocks/>
          </p:cNvSpPr>
          <p:nvPr/>
        </p:nvSpPr>
        <p:spPr>
          <a:xfrm>
            <a:off x="333585" y="540748"/>
            <a:ext cx="10859814" cy="504974"/>
          </a:xfrm>
          <a:prstGeom prst="rect">
            <a:avLst/>
          </a:prstGeom>
          <a:solidFill>
            <a:schemeClr val="accent2"/>
          </a:solidFill>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3200" b="1" dirty="0">
                <a:solidFill>
                  <a:schemeClr val="bg1"/>
                </a:solidFill>
                <a:latin typeface="Tw Cen MT" panose="020B0602020104020603" pitchFamily="34" charset="0"/>
              </a:rPr>
              <a:t>Preparedness and planning ….continued</a:t>
            </a:r>
          </a:p>
        </p:txBody>
      </p:sp>
      <p:graphicFrame>
        <p:nvGraphicFramePr>
          <p:cNvPr id="2" name="Table 2">
            <a:extLst>
              <a:ext uri="{FF2B5EF4-FFF2-40B4-BE49-F238E27FC236}">
                <a16:creationId xmlns:a16="http://schemas.microsoft.com/office/drawing/2014/main" id="{C9EACFAF-A36D-4953-AD7C-7C3E74A91A98}"/>
              </a:ext>
            </a:extLst>
          </p:cNvPr>
          <p:cNvGraphicFramePr>
            <a:graphicFrameLocks noGrp="1"/>
          </p:cNvGraphicFramePr>
          <p:nvPr>
            <p:extLst>
              <p:ext uri="{D42A27DB-BD31-4B8C-83A1-F6EECF244321}">
                <p14:modId xmlns:p14="http://schemas.microsoft.com/office/powerpoint/2010/main" val="2925158408"/>
              </p:ext>
            </p:extLst>
          </p:nvPr>
        </p:nvGraphicFramePr>
        <p:xfrm>
          <a:off x="333584" y="1136593"/>
          <a:ext cx="11364431" cy="5394960"/>
        </p:xfrm>
        <a:graphic>
          <a:graphicData uri="http://schemas.openxmlformats.org/drawingml/2006/table">
            <a:tbl>
              <a:tblPr firstRow="1" bandRow="1">
                <a:tableStyleId>{5C22544A-7EE6-4342-B048-85BDC9FD1C3A}</a:tableStyleId>
              </a:tblPr>
              <a:tblGrid>
                <a:gridCol w="3386155">
                  <a:extLst>
                    <a:ext uri="{9D8B030D-6E8A-4147-A177-3AD203B41FA5}">
                      <a16:colId xmlns:a16="http://schemas.microsoft.com/office/drawing/2014/main" val="1503380306"/>
                    </a:ext>
                  </a:extLst>
                </a:gridCol>
                <a:gridCol w="2736304">
                  <a:extLst>
                    <a:ext uri="{9D8B030D-6E8A-4147-A177-3AD203B41FA5}">
                      <a16:colId xmlns:a16="http://schemas.microsoft.com/office/drawing/2014/main" val="3835191208"/>
                    </a:ext>
                  </a:extLst>
                </a:gridCol>
                <a:gridCol w="2808312">
                  <a:extLst>
                    <a:ext uri="{9D8B030D-6E8A-4147-A177-3AD203B41FA5}">
                      <a16:colId xmlns:a16="http://schemas.microsoft.com/office/drawing/2014/main" val="2323333317"/>
                    </a:ext>
                  </a:extLst>
                </a:gridCol>
                <a:gridCol w="2433660">
                  <a:extLst>
                    <a:ext uri="{9D8B030D-6E8A-4147-A177-3AD203B41FA5}">
                      <a16:colId xmlns:a16="http://schemas.microsoft.com/office/drawing/2014/main" val="1523315741"/>
                    </a:ext>
                  </a:extLst>
                </a:gridCol>
              </a:tblGrid>
              <a:tr h="359194">
                <a:tc>
                  <a:txBody>
                    <a:bodyPr/>
                    <a:lstStyle/>
                    <a:p>
                      <a:r>
                        <a:rPr lang="en-US" dirty="0"/>
                        <a:t>Immediate Activities</a:t>
                      </a:r>
                    </a:p>
                  </a:txBody>
                  <a:tcPr/>
                </a:tc>
                <a:tc>
                  <a:txBody>
                    <a:bodyPr/>
                    <a:lstStyle/>
                    <a:p>
                      <a:r>
                        <a:rPr lang="en-US" dirty="0"/>
                        <a:t>By Whom</a:t>
                      </a:r>
                    </a:p>
                  </a:txBody>
                  <a:tcPr/>
                </a:tc>
                <a:tc>
                  <a:txBody>
                    <a:bodyPr/>
                    <a:lstStyle/>
                    <a:p>
                      <a:r>
                        <a:rPr lang="en-US" dirty="0"/>
                        <a:t>Current capacity/stock</a:t>
                      </a:r>
                    </a:p>
                  </a:txBody>
                  <a:tcPr/>
                </a:tc>
                <a:tc>
                  <a:txBody>
                    <a:bodyPr/>
                    <a:lstStyle/>
                    <a:p>
                      <a:r>
                        <a:rPr lang="en-US" dirty="0"/>
                        <a:t>Need/Gap</a:t>
                      </a:r>
                    </a:p>
                  </a:txBody>
                  <a:tcPr/>
                </a:tc>
                <a:extLst>
                  <a:ext uri="{0D108BD9-81ED-4DB2-BD59-A6C34878D82A}">
                    <a16:rowId xmlns:a16="http://schemas.microsoft.com/office/drawing/2014/main" val="2180580049"/>
                  </a:ext>
                </a:extLst>
              </a:tr>
              <a:tr h="1167379">
                <a:tc>
                  <a:txBody>
                    <a:bodyPr/>
                    <a:lstStyle/>
                    <a:p>
                      <a:r>
                        <a:rPr lang="en-US" dirty="0"/>
                        <a:t>Communicable diseases surveillance (EWARS reporting)</a:t>
                      </a:r>
                    </a:p>
                  </a:txBody>
                  <a:tcPr/>
                </a:tc>
                <a:tc>
                  <a:txBody>
                    <a:bodyPr/>
                    <a:lstStyle/>
                    <a:p>
                      <a:r>
                        <a:rPr lang="en-US" dirty="0"/>
                        <a:t>Mobile/static clinic partners</a:t>
                      </a:r>
                    </a:p>
                  </a:txBody>
                  <a:tcPr/>
                </a:tc>
                <a:tc>
                  <a:txBody>
                    <a:bodyPr/>
                    <a:lstStyle/>
                    <a:p>
                      <a:r>
                        <a:rPr lang="en-US" dirty="0"/>
                        <a:t>9 health partners have 32 mobile teams, EWARS is functioning</a:t>
                      </a:r>
                    </a:p>
                  </a:txBody>
                  <a:tcPr/>
                </a:tc>
                <a:tc>
                  <a:txBody>
                    <a:bodyPr/>
                    <a:lstStyle/>
                    <a:p>
                      <a:r>
                        <a:rPr lang="en-US" dirty="0"/>
                        <a:t>EWARS in the box (2 units) to be prepositioned in Myitkyina</a:t>
                      </a:r>
                    </a:p>
                  </a:txBody>
                  <a:tcPr/>
                </a:tc>
                <a:extLst>
                  <a:ext uri="{0D108BD9-81ED-4DB2-BD59-A6C34878D82A}">
                    <a16:rowId xmlns:a16="http://schemas.microsoft.com/office/drawing/2014/main" val="3759213989"/>
                  </a:ext>
                </a:extLst>
              </a:tr>
              <a:tr h="897984">
                <a:tc>
                  <a:txBody>
                    <a:bodyPr/>
                    <a:lstStyle/>
                    <a:p>
                      <a:r>
                        <a:rPr lang="en-US" dirty="0"/>
                        <a:t>Hand washing station, soap, chlorine for clinics and community locations</a:t>
                      </a:r>
                    </a:p>
                  </a:txBody>
                  <a:tcPr/>
                </a:tc>
                <a:tc>
                  <a:txBody>
                    <a:bodyPr/>
                    <a:lstStyle/>
                    <a:p>
                      <a:r>
                        <a:rPr lang="en-US" dirty="0"/>
                        <a:t>WASH cluster</a:t>
                      </a:r>
                    </a:p>
                  </a:txBody>
                  <a:tcPr/>
                </a:tc>
                <a:tc>
                  <a:txBody>
                    <a:bodyPr/>
                    <a:lstStyle/>
                    <a:p>
                      <a:r>
                        <a:rPr lang="en-US" dirty="0"/>
                        <a:t>Health partners can request chlorine in advance.</a:t>
                      </a:r>
                    </a:p>
                  </a:txBody>
                  <a:tcPr/>
                </a:tc>
                <a:tc>
                  <a:txBody>
                    <a:bodyPr/>
                    <a:lstStyle/>
                    <a:p>
                      <a:endParaRPr lang="en-US"/>
                    </a:p>
                  </a:txBody>
                  <a:tcPr/>
                </a:tc>
                <a:extLst>
                  <a:ext uri="{0D108BD9-81ED-4DB2-BD59-A6C34878D82A}">
                    <a16:rowId xmlns:a16="http://schemas.microsoft.com/office/drawing/2014/main" val="2135049490"/>
                  </a:ext>
                </a:extLst>
              </a:tr>
              <a:tr h="897984">
                <a:tc>
                  <a:txBody>
                    <a:bodyPr/>
                    <a:lstStyle/>
                    <a:p>
                      <a:r>
                        <a:rPr lang="en-US" dirty="0"/>
                        <a:t>Coordination/Collaboration with other clusters/sectors/working groups and development partners</a:t>
                      </a:r>
                    </a:p>
                  </a:txBody>
                  <a:tcPr/>
                </a:tc>
                <a:tc>
                  <a:txBody>
                    <a:bodyPr/>
                    <a:lstStyle/>
                    <a:p>
                      <a:r>
                        <a:rPr lang="en-US" dirty="0"/>
                        <a:t>WHO in coordination with focal persons from health partners in each area</a:t>
                      </a:r>
                    </a:p>
                  </a:txBody>
                  <a:tcPr/>
                </a:tc>
                <a:tc>
                  <a:txBody>
                    <a:bodyPr/>
                    <a:lstStyle/>
                    <a:p>
                      <a:r>
                        <a:rPr lang="en-US" dirty="0"/>
                        <a:t>ICCG, AHCT, GCM, cluster/sector/working group meeting</a:t>
                      </a:r>
                    </a:p>
                  </a:txBody>
                  <a:tcPr/>
                </a:tc>
                <a:tc>
                  <a:txBody>
                    <a:bodyPr/>
                    <a:lstStyle/>
                    <a:p>
                      <a:endParaRPr lang="en-US"/>
                    </a:p>
                  </a:txBody>
                  <a:tcPr/>
                </a:tc>
                <a:extLst>
                  <a:ext uri="{0D108BD9-81ED-4DB2-BD59-A6C34878D82A}">
                    <a16:rowId xmlns:a16="http://schemas.microsoft.com/office/drawing/2014/main" val="2204995152"/>
                  </a:ext>
                </a:extLst>
              </a:tr>
              <a:tr h="1706170">
                <a:tc>
                  <a:txBody>
                    <a:bodyPr/>
                    <a:lstStyle/>
                    <a:p>
                      <a:r>
                        <a:rPr lang="en-US" dirty="0"/>
                        <a:t>Environmental sanitation, health education (Water/food/vector borne communicable diseases, heat stroke, respiratory diseases, etc.), RCCE, vector control</a:t>
                      </a:r>
                    </a:p>
                  </a:txBody>
                  <a:tcPr/>
                </a:tc>
                <a:tc>
                  <a:txBody>
                    <a:bodyPr/>
                    <a:lstStyle/>
                    <a:p>
                      <a:r>
                        <a:rPr lang="en-US" dirty="0"/>
                        <a:t>Health and WASH cluster</a:t>
                      </a:r>
                    </a:p>
                  </a:txBody>
                  <a:tcPr/>
                </a:tc>
                <a:tc>
                  <a:txBody>
                    <a:bodyPr/>
                    <a:lstStyle/>
                    <a:p>
                      <a:r>
                        <a:rPr lang="en-US" dirty="0"/>
                        <a:t>CHW, focal persons from WASH cluster, water quality testing support</a:t>
                      </a:r>
                    </a:p>
                  </a:txBody>
                  <a:tcPr/>
                </a:tc>
                <a:tc>
                  <a:txBody>
                    <a:bodyPr/>
                    <a:lstStyle/>
                    <a:p>
                      <a:r>
                        <a:rPr lang="en-US" dirty="0"/>
                        <a:t>1000 sets of IEC materials on water borne/food borne/ vector borne diseases (AWD/Cholera, GE, Dengue, Malaria), respiratory diseases</a:t>
                      </a:r>
                    </a:p>
                  </a:txBody>
                  <a:tcPr/>
                </a:tc>
                <a:extLst>
                  <a:ext uri="{0D108BD9-81ED-4DB2-BD59-A6C34878D82A}">
                    <a16:rowId xmlns:a16="http://schemas.microsoft.com/office/drawing/2014/main" val="557896274"/>
                  </a:ext>
                </a:extLst>
              </a:tr>
            </a:tbl>
          </a:graphicData>
        </a:graphic>
      </p:graphicFrame>
    </p:spTree>
    <p:extLst>
      <p:ext uri="{BB962C8B-B14F-4D97-AF65-F5344CB8AC3E}">
        <p14:creationId xmlns:p14="http://schemas.microsoft.com/office/powerpoint/2010/main" val="204285288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498A371-FCCA-480B-B2BD-5D4F725D9069}"/>
              </a:ext>
            </a:extLst>
          </p:cNvPr>
          <p:cNvSpPr/>
          <p:nvPr/>
        </p:nvSpPr>
        <p:spPr>
          <a:xfrm>
            <a:off x="551384" y="523726"/>
            <a:ext cx="11146629" cy="5903578"/>
          </a:xfrm>
          <a:prstGeom prst="rect">
            <a:avLst/>
          </a:prstGeom>
          <a:solidFill>
            <a:srgbClr val="00B0F0">
              <a:alpha val="1294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itle 1">
            <a:extLst>
              <a:ext uri="{FF2B5EF4-FFF2-40B4-BE49-F238E27FC236}">
                <a16:creationId xmlns:a16="http://schemas.microsoft.com/office/drawing/2014/main" id="{B5455FAD-CE9B-4289-9487-EB5B93EB1215}"/>
              </a:ext>
            </a:extLst>
          </p:cNvPr>
          <p:cNvSpPr txBox="1">
            <a:spLocks/>
          </p:cNvSpPr>
          <p:nvPr/>
        </p:nvSpPr>
        <p:spPr>
          <a:xfrm>
            <a:off x="333585" y="540748"/>
            <a:ext cx="10859814" cy="504974"/>
          </a:xfrm>
          <a:prstGeom prst="rect">
            <a:avLst/>
          </a:prstGeom>
          <a:solidFill>
            <a:schemeClr val="accent2"/>
          </a:solidFill>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200" b="1" dirty="0">
                <a:solidFill>
                  <a:schemeClr val="bg1"/>
                </a:solidFill>
                <a:latin typeface="Tw Cen MT" panose="020B0602020104020603" pitchFamily="34" charset="0"/>
              </a:rPr>
              <a:t>Learning Objectives</a:t>
            </a:r>
            <a:endParaRPr lang="en-GB" sz="3200" b="1" dirty="0">
              <a:solidFill>
                <a:schemeClr val="bg1"/>
              </a:solidFill>
              <a:latin typeface="Tw Cen MT" panose="020B0602020104020603" pitchFamily="34" charset="0"/>
            </a:endParaRPr>
          </a:p>
        </p:txBody>
      </p:sp>
      <p:sp>
        <p:nvSpPr>
          <p:cNvPr id="7" name="TextBox 6">
            <a:extLst>
              <a:ext uri="{FF2B5EF4-FFF2-40B4-BE49-F238E27FC236}">
                <a16:creationId xmlns:a16="http://schemas.microsoft.com/office/drawing/2014/main" id="{ECD3BC67-E358-4384-AD7A-E88D347F9273}"/>
              </a:ext>
            </a:extLst>
          </p:cNvPr>
          <p:cNvSpPr txBox="1"/>
          <p:nvPr/>
        </p:nvSpPr>
        <p:spPr>
          <a:xfrm>
            <a:off x="1594867" y="1231109"/>
            <a:ext cx="9181653" cy="586827"/>
          </a:xfrm>
          <a:prstGeom prst="rect">
            <a:avLst/>
          </a:prstGeom>
          <a:noFill/>
        </p:spPr>
        <p:txBody>
          <a:bodyPr wrap="square">
            <a:spAutoFit/>
          </a:bodyPr>
          <a:lstStyle/>
          <a:p>
            <a:pPr algn="ctr">
              <a:lnSpc>
                <a:spcPct val="150000"/>
              </a:lnSpc>
              <a:spcBef>
                <a:spcPts val="600"/>
              </a:spcBef>
              <a:defRPr/>
            </a:pPr>
            <a:r>
              <a:rPr lang="en-GB" sz="2400" b="1" dirty="0">
                <a:solidFill>
                  <a:prstClr val="black"/>
                </a:solidFill>
                <a:latin typeface="Tw Cen MT" panose="020B0602020104020603" pitchFamily="34" charset="0"/>
                <a:cs typeface="Calibri" panose="020F0502020204030204" pitchFamily="34" charset="0"/>
              </a:rPr>
              <a:t>Participants will be able to understand the:</a:t>
            </a:r>
          </a:p>
        </p:txBody>
      </p:sp>
      <p:pic>
        <p:nvPicPr>
          <p:cNvPr id="2" name="Picture 1">
            <a:extLst>
              <a:ext uri="{FF2B5EF4-FFF2-40B4-BE49-F238E27FC236}">
                <a16:creationId xmlns:a16="http://schemas.microsoft.com/office/drawing/2014/main" id="{7CF6ACB9-5574-D7A7-DB45-7AF5BF8ED956}"/>
              </a:ext>
            </a:extLst>
          </p:cNvPr>
          <p:cNvPicPr>
            <a:picLocks noChangeAspect="1"/>
          </p:cNvPicPr>
          <p:nvPr/>
        </p:nvPicPr>
        <p:blipFill>
          <a:blip r:embed="rId3"/>
          <a:stretch>
            <a:fillRect/>
          </a:stretch>
        </p:blipFill>
        <p:spPr>
          <a:xfrm>
            <a:off x="10430664" y="0"/>
            <a:ext cx="1267349" cy="586827"/>
          </a:xfrm>
          <a:prstGeom prst="rect">
            <a:avLst/>
          </a:prstGeom>
        </p:spPr>
      </p:pic>
      <p:graphicFrame>
        <p:nvGraphicFramePr>
          <p:cNvPr id="3" name="Diagram 2">
            <a:extLst>
              <a:ext uri="{FF2B5EF4-FFF2-40B4-BE49-F238E27FC236}">
                <a16:creationId xmlns:a16="http://schemas.microsoft.com/office/drawing/2014/main" id="{91A650D0-5949-4E11-8F82-7AD23A446E21}"/>
              </a:ext>
            </a:extLst>
          </p:cNvPr>
          <p:cNvGraphicFramePr/>
          <p:nvPr>
            <p:extLst>
              <p:ext uri="{D42A27DB-BD31-4B8C-83A1-F6EECF244321}">
                <p14:modId xmlns:p14="http://schemas.microsoft.com/office/powerpoint/2010/main" val="1994267414"/>
              </p:ext>
            </p:extLst>
          </p:nvPr>
        </p:nvGraphicFramePr>
        <p:xfrm>
          <a:off x="695399" y="2003324"/>
          <a:ext cx="10497999" cy="413501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108613505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239547BB-3431-2E19-C146-270CDF0D3174}"/>
              </a:ext>
            </a:extLst>
          </p:cNvPr>
          <p:cNvSpPr>
            <a:spLocks noGrp="1"/>
          </p:cNvSpPr>
          <p:nvPr>
            <p:ph type="dt" sz="half" idx="10"/>
          </p:nvPr>
        </p:nvSpPr>
        <p:spPr/>
        <p:txBody>
          <a:bodyPr/>
          <a:lstStyle/>
          <a:p>
            <a:fld id="{A5085822-DEBB-4B52-BC80-8272319F7F82}" type="datetime1">
              <a:rPr lang="en-US" smtClean="0"/>
              <a:t>5/12/2023</a:t>
            </a:fld>
            <a:endParaRPr lang="en-US"/>
          </a:p>
        </p:txBody>
      </p:sp>
      <p:sp>
        <p:nvSpPr>
          <p:cNvPr id="5" name="Footer Placeholder 4">
            <a:extLst>
              <a:ext uri="{FF2B5EF4-FFF2-40B4-BE49-F238E27FC236}">
                <a16:creationId xmlns:a16="http://schemas.microsoft.com/office/drawing/2014/main" id="{D85DAF88-751F-B4C6-B7AE-F82DD9A13CC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AD3B0F7-DD4E-53FB-B85A-D5F0C65DD65E}"/>
              </a:ext>
            </a:extLst>
          </p:cNvPr>
          <p:cNvSpPr>
            <a:spLocks noGrp="1"/>
          </p:cNvSpPr>
          <p:nvPr>
            <p:ph type="sldNum" sz="quarter" idx="12"/>
          </p:nvPr>
        </p:nvSpPr>
        <p:spPr/>
        <p:txBody>
          <a:bodyPr/>
          <a:lstStyle/>
          <a:p>
            <a:pPr defTabSz="912788">
              <a:defRPr/>
            </a:pPr>
            <a:fld id="{7698B45C-09C7-497B-9261-07F290CB2D4C}" type="slidenum">
              <a:rPr lang="en-US" smtClean="0">
                <a:solidFill>
                  <a:prstClr val="white"/>
                </a:solidFill>
              </a:rPr>
              <a:pPr defTabSz="912788">
                <a:defRPr/>
              </a:pPr>
              <a:t>30</a:t>
            </a:fld>
            <a:endParaRPr lang="en-US" dirty="0">
              <a:solidFill>
                <a:prstClr val="white"/>
              </a:solidFill>
            </a:endParaRPr>
          </a:p>
        </p:txBody>
      </p:sp>
      <p:pic>
        <p:nvPicPr>
          <p:cNvPr id="7" name="Picture 6">
            <a:extLst>
              <a:ext uri="{FF2B5EF4-FFF2-40B4-BE49-F238E27FC236}">
                <a16:creationId xmlns:a16="http://schemas.microsoft.com/office/drawing/2014/main" id="{D1D0A2C1-A579-43C2-32BF-8D09459588E7}"/>
              </a:ext>
            </a:extLst>
          </p:cNvPr>
          <p:cNvPicPr>
            <a:picLocks noChangeAspect="1"/>
          </p:cNvPicPr>
          <p:nvPr/>
        </p:nvPicPr>
        <p:blipFill>
          <a:blip r:embed="rId2"/>
          <a:stretch>
            <a:fillRect/>
          </a:stretch>
        </p:blipFill>
        <p:spPr>
          <a:xfrm>
            <a:off x="10430664" y="0"/>
            <a:ext cx="1267349" cy="586827"/>
          </a:xfrm>
          <a:prstGeom prst="rect">
            <a:avLst/>
          </a:prstGeom>
        </p:spPr>
      </p:pic>
      <p:sp>
        <p:nvSpPr>
          <p:cNvPr id="8" name="Title 1">
            <a:extLst>
              <a:ext uri="{FF2B5EF4-FFF2-40B4-BE49-F238E27FC236}">
                <a16:creationId xmlns:a16="http://schemas.microsoft.com/office/drawing/2014/main" id="{FF5AA8AF-A7E9-4B54-A952-7A06CE2BA827}"/>
              </a:ext>
            </a:extLst>
          </p:cNvPr>
          <p:cNvSpPr txBox="1">
            <a:spLocks/>
          </p:cNvSpPr>
          <p:nvPr/>
        </p:nvSpPr>
        <p:spPr>
          <a:xfrm>
            <a:off x="333585" y="540748"/>
            <a:ext cx="10859814" cy="504974"/>
          </a:xfrm>
          <a:prstGeom prst="rect">
            <a:avLst/>
          </a:prstGeom>
          <a:solidFill>
            <a:schemeClr val="accent2"/>
          </a:solidFill>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3200" b="1" dirty="0">
                <a:solidFill>
                  <a:schemeClr val="bg1"/>
                </a:solidFill>
                <a:latin typeface="Tw Cen MT" panose="020B0602020104020603" pitchFamily="34" charset="0"/>
              </a:rPr>
              <a:t>Previous lessons learned</a:t>
            </a:r>
          </a:p>
        </p:txBody>
      </p:sp>
      <p:graphicFrame>
        <p:nvGraphicFramePr>
          <p:cNvPr id="3" name="Diagram 2">
            <a:extLst>
              <a:ext uri="{FF2B5EF4-FFF2-40B4-BE49-F238E27FC236}">
                <a16:creationId xmlns:a16="http://schemas.microsoft.com/office/drawing/2014/main" id="{0B7D65FB-4659-408F-A526-9313213F0492}"/>
              </a:ext>
            </a:extLst>
          </p:cNvPr>
          <p:cNvGraphicFramePr/>
          <p:nvPr>
            <p:extLst>
              <p:ext uri="{D42A27DB-BD31-4B8C-83A1-F6EECF244321}">
                <p14:modId xmlns:p14="http://schemas.microsoft.com/office/powerpoint/2010/main" val="2438893383"/>
              </p:ext>
            </p:extLst>
          </p:nvPr>
        </p:nvGraphicFramePr>
        <p:xfrm>
          <a:off x="191344" y="1045722"/>
          <a:ext cx="11506669" cy="518457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9680768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A72930-0323-2315-FCFE-881AA2A1D167}"/>
              </a:ext>
            </a:extLst>
          </p:cNvPr>
          <p:cNvSpPr>
            <a:spLocks noGrp="1"/>
          </p:cNvSpPr>
          <p:nvPr>
            <p:ph type="title"/>
          </p:nvPr>
        </p:nvSpPr>
        <p:spPr/>
        <p:txBody>
          <a:bodyPr/>
          <a:lstStyle/>
          <a:p>
            <a:r>
              <a:rPr lang="en-US" dirty="0"/>
              <a:t>Rakhine State</a:t>
            </a:r>
          </a:p>
        </p:txBody>
      </p:sp>
      <p:sp>
        <p:nvSpPr>
          <p:cNvPr id="3" name="Text Placeholder 2">
            <a:extLst>
              <a:ext uri="{FF2B5EF4-FFF2-40B4-BE49-F238E27FC236}">
                <a16:creationId xmlns:a16="http://schemas.microsoft.com/office/drawing/2014/main" id="{22F5021C-25FB-3654-639A-C0F6EF123D1C}"/>
              </a:ext>
            </a:extLst>
          </p:cNvPr>
          <p:cNvSpPr>
            <a:spLocks noGrp="1"/>
          </p:cNvSpPr>
          <p:nvPr>
            <p:ph type="body" idx="1"/>
          </p:nvPr>
        </p:nvSpPr>
        <p:spPr/>
        <p:txBody>
          <a:bodyPr/>
          <a:lstStyle/>
          <a:p>
            <a:endParaRPr lang="en-US"/>
          </a:p>
        </p:txBody>
      </p:sp>
      <p:sp>
        <p:nvSpPr>
          <p:cNvPr id="4" name="Date Placeholder 3">
            <a:extLst>
              <a:ext uri="{FF2B5EF4-FFF2-40B4-BE49-F238E27FC236}">
                <a16:creationId xmlns:a16="http://schemas.microsoft.com/office/drawing/2014/main" id="{239547BB-3431-2E19-C146-270CDF0D3174}"/>
              </a:ext>
            </a:extLst>
          </p:cNvPr>
          <p:cNvSpPr>
            <a:spLocks noGrp="1"/>
          </p:cNvSpPr>
          <p:nvPr>
            <p:ph type="dt" sz="half" idx="10"/>
          </p:nvPr>
        </p:nvSpPr>
        <p:spPr/>
        <p:txBody>
          <a:bodyPr/>
          <a:lstStyle/>
          <a:p>
            <a:fld id="{A5085822-DEBB-4B52-BC80-8272319F7F82}" type="datetime1">
              <a:rPr lang="en-US" smtClean="0"/>
              <a:t>5/12/2023</a:t>
            </a:fld>
            <a:endParaRPr lang="en-US"/>
          </a:p>
        </p:txBody>
      </p:sp>
      <p:sp>
        <p:nvSpPr>
          <p:cNvPr id="5" name="Footer Placeholder 4">
            <a:extLst>
              <a:ext uri="{FF2B5EF4-FFF2-40B4-BE49-F238E27FC236}">
                <a16:creationId xmlns:a16="http://schemas.microsoft.com/office/drawing/2014/main" id="{D85DAF88-751F-B4C6-B7AE-F82DD9A13CC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AD3B0F7-DD4E-53FB-B85A-D5F0C65DD65E}"/>
              </a:ext>
            </a:extLst>
          </p:cNvPr>
          <p:cNvSpPr>
            <a:spLocks noGrp="1"/>
          </p:cNvSpPr>
          <p:nvPr>
            <p:ph type="sldNum" sz="quarter" idx="12"/>
          </p:nvPr>
        </p:nvSpPr>
        <p:spPr/>
        <p:txBody>
          <a:bodyPr/>
          <a:lstStyle/>
          <a:p>
            <a:pPr defTabSz="912788">
              <a:defRPr/>
            </a:pPr>
            <a:fld id="{7698B45C-09C7-497B-9261-07F290CB2D4C}" type="slidenum">
              <a:rPr lang="en-US" smtClean="0">
                <a:solidFill>
                  <a:prstClr val="white"/>
                </a:solidFill>
              </a:rPr>
              <a:pPr defTabSz="912788">
                <a:defRPr/>
              </a:pPr>
              <a:t>31</a:t>
            </a:fld>
            <a:endParaRPr lang="en-US" dirty="0">
              <a:solidFill>
                <a:prstClr val="white"/>
              </a:solidFill>
            </a:endParaRPr>
          </a:p>
        </p:txBody>
      </p:sp>
      <p:pic>
        <p:nvPicPr>
          <p:cNvPr id="7" name="Picture 6">
            <a:extLst>
              <a:ext uri="{FF2B5EF4-FFF2-40B4-BE49-F238E27FC236}">
                <a16:creationId xmlns:a16="http://schemas.microsoft.com/office/drawing/2014/main" id="{D1D0A2C1-A579-43C2-32BF-8D09459588E7}"/>
              </a:ext>
            </a:extLst>
          </p:cNvPr>
          <p:cNvPicPr>
            <a:picLocks noChangeAspect="1"/>
          </p:cNvPicPr>
          <p:nvPr/>
        </p:nvPicPr>
        <p:blipFill>
          <a:blip r:embed="rId2"/>
          <a:stretch>
            <a:fillRect/>
          </a:stretch>
        </p:blipFill>
        <p:spPr>
          <a:xfrm>
            <a:off x="10430664" y="0"/>
            <a:ext cx="1267349" cy="586827"/>
          </a:xfrm>
          <a:prstGeom prst="rect">
            <a:avLst/>
          </a:prstGeom>
        </p:spPr>
      </p:pic>
    </p:spTree>
    <p:extLst>
      <p:ext uri="{BB962C8B-B14F-4D97-AF65-F5344CB8AC3E}">
        <p14:creationId xmlns:p14="http://schemas.microsoft.com/office/powerpoint/2010/main" val="66332685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239547BB-3431-2E19-C146-270CDF0D3174}"/>
              </a:ext>
            </a:extLst>
          </p:cNvPr>
          <p:cNvSpPr>
            <a:spLocks noGrp="1"/>
          </p:cNvSpPr>
          <p:nvPr>
            <p:ph type="dt" sz="half" idx="10"/>
          </p:nvPr>
        </p:nvSpPr>
        <p:spPr/>
        <p:txBody>
          <a:bodyPr/>
          <a:lstStyle/>
          <a:p>
            <a:fld id="{A5085822-DEBB-4B52-BC80-8272319F7F82}" type="datetime1">
              <a:rPr lang="en-US" smtClean="0"/>
              <a:t>5/12/2023</a:t>
            </a:fld>
            <a:endParaRPr lang="en-US"/>
          </a:p>
        </p:txBody>
      </p:sp>
      <p:sp>
        <p:nvSpPr>
          <p:cNvPr id="5" name="Footer Placeholder 4">
            <a:extLst>
              <a:ext uri="{FF2B5EF4-FFF2-40B4-BE49-F238E27FC236}">
                <a16:creationId xmlns:a16="http://schemas.microsoft.com/office/drawing/2014/main" id="{D85DAF88-751F-B4C6-B7AE-F82DD9A13CC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AD3B0F7-DD4E-53FB-B85A-D5F0C65DD65E}"/>
              </a:ext>
            </a:extLst>
          </p:cNvPr>
          <p:cNvSpPr>
            <a:spLocks noGrp="1"/>
          </p:cNvSpPr>
          <p:nvPr>
            <p:ph type="sldNum" sz="quarter" idx="12"/>
          </p:nvPr>
        </p:nvSpPr>
        <p:spPr/>
        <p:txBody>
          <a:bodyPr/>
          <a:lstStyle/>
          <a:p>
            <a:pPr defTabSz="912788">
              <a:defRPr/>
            </a:pPr>
            <a:fld id="{7698B45C-09C7-497B-9261-07F290CB2D4C}" type="slidenum">
              <a:rPr lang="en-US" smtClean="0">
                <a:solidFill>
                  <a:prstClr val="white"/>
                </a:solidFill>
              </a:rPr>
              <a:pPr defTabSz="912788">
                <a:defRPr/>
              </a:pPr>
              <a:t>32</a:t>
            </a:fld>
            <a:endParaRPr lang="en-US" dirty="0">
              <a:solidFill>
                <a:prstClr val="white"/>
              </a:solidFill>
            </a:endParaRPr>
          </a:p>
        </p:txBody>
      </p:sp>
      <p:pic>
        <p:nvPicPr>
          <p:cNvPr id="7" name="Picture 6">
            <a:extLst>
              <a:ext uri="{FF2B5EF4-FFF2-40B4-BE49-F238E27FC236}">
                <a16:creationId xmlns:a16="http://schemas.microsoft.com/office/drawing/2014/main" id="{D1D0A2C1-A579-43C2-32BF-8D09459588E7}"/>
              </a:ext>
            </a:extLst>
          </p:cNvPr>
          <p:cNvPicPr>
            <a:picLocks noChangeAspect="1"/>
          </p:cNvPicPr>
          <p:nvPr/>
        </p:nvPicPr>
        <p:blipFill>
          <a:blip r:embed="rId2"/>
          <a:stretch>
            <a:fillRect/>
          </a:stretch>
        </p:blipFill>
        <p:spPr>
          <a:xfrm>
            <a:off x="10430664" y="0"/>
            <a:ext cx="1267349" cy="586827"/>
          </a:xfrm>
          <a:prstGeom prst="rect">
            <a:avLst/>
          </a:prstGeom>
        </p:spPr>
      </p:pic>
      <p:sp>
        <p:nvSpPr>
          <p:cNvPr id="8" name="Title 1">
            <a:extLst>
              <a:ext uri="{FF2B5EF4-FFF2-40B4-BE49-F238E27FC236}">
                <a16:creationId xmlns:a16="http://schemas.microsoft.com/office/drawing/2014/main" id="{FF5AA8AF-A7E9-4B54-A952-7A06CE2BA827}"/>
              </a:ext>
            </a:extLst>
          </p:cNvPr>
          <p:cNvSpPr txBox="1">
            <a:spLocks/>
          </p:cNvSpPr>
          <p:nvPr/>
        </p:nvSpPr>
        <p:spPr>
          <a:xfrm>
            <a:off x="333585" y="540748"/>
            <a:ext cx="10859814" cy="504974"/>
          </a:xfrm>
          <a:prstGeom prst="rect">
            <a:avLst/>
          </a:prstGeom>
          <a:solidFill>
            <a:schemeClr val="accent2"/>
          </a:solidFill>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200" b="1" dirty="0">
                <a:solidFill>
                  <a:schemeClr val="bg1"/>
                </a:solidFill>
                <a:latin typeface="Tw Cen MT" panose="020B0602020104020603" pitchFamily="34" charset="0"/>
              </a:rPr>
              <a:t>Rakhine State Risk </a:t>
            </a:r>
            <a:r>
              <a:rPr lang="en-US" sz="3200" b="1" dirty="0" err="1">
                <a:solidFill>
                  <a:schemeClr val="bg1"/>
                </a:solidFill>
                <a:latin typeface="Tw Cen MT" panose="020B0602020104020603" pitchFamily="34" charset="0"/>
              </a:rPr>
              <a:t>Martix</a:t>
            </a:r>
            <a:r>
              <a:rPr lang="en-US" sz="3200" b="1" dirty="0">
                <a:solidFill>
                  <a:schemeClr val="bg1"/>
                </a:solidFill>
                <a:latin typeface="Tw Cen MT" panose="020B0602020104020603" pitchFamily="34" charset="0"/>
              </a:rPr>
              <a:t> (Accessed on 10 May 2023: STAR)</a:t>
            </a:r>
            <a:endParaRPr lang="en-GB" sz="3200" b="1" dirty="0">
              <a:solidFill>
                <a:schemeClr val="bg1"/>
              </a:solidFill>
              <a:latin typeface="Tw Cen MT" panose="020B0602020104020603" pitchFamily="34" charset="0"/>
            </a:endParaRPr>
          </a:p>
        </p:txBody>
      </p:sp>
      <p:graphicFrame>
        <p:nvGraphicFramePr>
          <p:cNvPr id="9" name="Table 9">
            <a:extLst>
              <a:ext uri="{FF2B5EF4-FFF2-40B4-BE49-F238E27FC236}">
                <a16:creationId xmlns:a16="http://schemas.microsoft.com/office/drawing/2014/main" id="{DC387136-C0CF-4D1E-8674-B1A233CDCF7D}"/>
              </a:ext>
            </a:extLst>
          </p:cNvPr>
          <p:cNvGraphicFramePr>
            <a:graphicFrameLocks noGrp="1"/>
          </p:cNvGraphicFramePr>
          <p:nvPr>
            <p:extLst>
              <p:ext uri="{D42A27DB-BD31-4B8C-83A1-F6EECF244321}">
                <p14:modId xmlns:p14="http://schemas.microsoft.com/office/powerpoint/2010/main" val="3208505315"/>
              </p:ext>
            </p:extLst>
          </p:nvPr>
        </p:nvGraphicFramePr>
        <p:xfrm>
          <a:off x="0" y="1127575"/>
          <a:ext cx="11698014" cy="6081904"/>
        </p:xfrm>
        <a:graphic>
          <a:graphicData uri="http://schemas.openxmlformats.org/drawingml/2006/table">
            <a:tbl>
              <a:tblPr firstRow="1" bandRow="1">
                <a:tableStyleId>{5C22544A-7EE6-4342-B048-85BDC9FD1C3A}</a:tableStyleId>
              </a:tblPr>
              <a:tblGrid>
                <a:gridCol w="594801">
                  <a:extLst>
                    <a:ext uri="{9D8B030D-6E8A-4147-A177-3AD203B41FA5}">
                      <a16:colId xmlns:a16="http://schemas.microsoft.com/office/drawing/2014/main" val="2478995150"/>
                    </a:ext>
                  </a:extLst>
                </a:gridCol>
                <a:gridCol w="1485055">
                  <a:extLst>
                    <a:ext uri="{9D8B030D-6E8A-4147-A177-3AD203B41FA5}">
                      <a16:colId xmlns:a16="http://schemas.microsoft.com/office/drawing/2014/main" val="2204327147"/>
                    </a:ext>
                  </a:extLst>
                </a:gridCol>
                <a:gridCol w="1713655">
                  <a:extLst>
                    <a:ext uri="{9D8B030D-6E8A-4147-A177-3AD203B41FA5}">
                      <a16:colId xmlns:a16="http://schemas.microsoft.com/office/drawing/2014/main" val="979991199"/>
                    </a:ext>
                  </a:extLst>
                </a:gridCol>
                <a:gridCol w="1979989">
                  <a:extLst>
                    <a:ext uri="{9D8B030D-6E8A-4147-A177-3AD203B41FA5}">
                      <a16:colId xmlns:a16="http://schemas.microsoft.com/office/drawing/2014/main" val="171750481"/>
                    </a:ext>
                  </a:extLst>
                </a:gridCol>
                <a:gridCol w="1979989">
                  <a:extLst>
                    <a:ext uri="{9D8B030D-6E8A-4147-A177-3AD203B41FA5}">
                      <a16:colId xmlns:a16="http://schemas.microsoft.com/office/drawing/2014/main" val="1399831940"/>
                    </a:ext>
                  </a:extLst>
                </a:gridCol>
                <a:gridCol w="2005385">
                  <a:extLst>
                    <a:ext uri="{9D8B030D-6E8A-4147-A177-3AD203B41FA5}">
                      <a16:colId xmlns:a16="http://schemas.microsoft.com/office/drawing/2014/main" val="4155920780"/>
                    </a:ext>
                  </a:extLst>
                </a:gridCol>
                <a:gridCol w="1939140">
                  <a:extLst>
                    <a:ext uri="{9D8B030D-6E8A-4147-A177-3AD203B41FA5}">
                      <a16:colId xmlns:a16="http://schemas.microsoft.com/office/drawing/2014/main" val="1035467826"/>
                    </a:ext>
                  </a:extLst>
                </a:gridCol>
              </a:tblGrid>
              <a:tr h="782264">
                <a:tc rowSpan="5">
                  <a:txBody>
                    <a:bodyPr/>
                    <a:lstStyle/>
                    <a:p>
                      <a:pPr algn="ctr">
                        <a:lnSpc>
                          <a:spcPct val="100000"/>
                        </a:lnSpc>
                      </a:pPr>
                      <a:r>
                        <a:rPr lang="en-US" sz="2800" dirty="0">
                          <a:solidFill>
                            <a:schemeClr val="tx1"/>
                          </a:solidFill>
                        </a:rPr>
                        <a:t>Impacts→</a:t>
                      </a:r>
                      <a:endParaRPr lang="en-US" sz="2100" dirty="0">
                        <a:solidFill>
                          <a:schemeClr val="tx1"/>
                        </a:solidFill>
                      </a:endParaRPr>
                    </a:p>
                  </a:txBody>
                  <a:tcPr marL="105568" marR="105568" marT="52784" marB="52784" vert="vert2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lnSpc>
                          <a:spcPct val="250000"/>
                        </a:lnSpc>
                      </a:pPr>
                      <a:r>
                        <a:rPr lang="en-US" sz="2000" b="1" kern="1200" dirty="0">
                          <a:solidFill>
                            <a:schemeClr val="dk1"/>
                          </a:solidFill>
                          <a:latin typeface="+mn-lt"/>
                          <a:ea typeface="+mn-ea"/>
                          <a:cs typeface="+mn-cs"/>
                        </a:rPr>
                        <a:t>Critical</a:t>
                      </a:r>
                    </a:p>
                  </a:txBody>
                  <a:tcPr marL="105568" marR="105568" marT="52784" marB="5278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250000"/>
                        </a:lnSpc>
                      </a:pPr>
                      <a:endParaRPr lang="en-US" sz="1200" b="0" dirty="0">
                        <a:solidFill>
                          <a:schemeClr val="tx1"/>
                        </a:solidFill>
                      </a:endParaRPr>
                    </a:p>
                  </a:txBody>
                  <a:tcPr marL="105568" marR="105568" marT="52784" marB="5278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pPr algn="ctr">
                        <a:lnSpc>
                          <a:spcPct val="250000"/>
                        </a:lnSpc>
                      </a:pPr>
                      <a:endParaRPr lang="en-US" sz="1200" b="0" dirty="0">
                        <a:solidFill>
                          <a:schemeClr val="tx1"/>
                        </a:solidFill>
                      </a:endParaRPr>
                    </a:p>
                  </a:txBody>
                  <a:tcPr marL="105568" marR="105568" marT="52784" marB="5278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pPr algn="ctr">
                        <a:lnSpc>
                          <a:spcPct val="250000"/>
                        </a:lnSpc>
                      </a:pPr>
                      <a:endParaRPr lang="en-US" sz="1200" b="0" dirty="0">
                        <a:solidFill>
                          <a:schemeClr val="tx1"/>
                        </a:solidFill>
                      </a:endParaRPr>
                    </a:p>
                  </a:txBody>
                  <a:tcPr marL="105568" marR="105568" marT="52784" marB="5278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C000"/>
                    </a:solidFill>
                  </a:tcPr>
                </a:tc>
                <a:tc>
                  <a:txBody>
                    <a:bodyPr/>
                    <a:lstStyle/>
                    <a:p>
                      <a:pPr algn="ctr">
                        <a:lnSpc>
                          <a:spcPct val="250000"/>
                        </a:lnSpc>
                      </a:pPr>
                      <a:endParaRPr lang="en-US" sz="1200" b="0" dirty="0">
                        <a:solidFill>
                          <a:schemeClr val="tx1"/>
                        </a:solidFill>
                      </a:endParaRPr>
                    </a:p>
                  </a:txBody>
                  <a:tcPr marL="105568" marR="105568" marT="52784" marB="5278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0000"/>
                    </a:solidFill>
                  </a:tcPr>
                </a:tc>
                <a:tc>
                  <a:txBody>
                    <a:bodyPr/>
                    <a:lstStyle/>
                    <a:p>
                      <a:pPr marL="0" indent="0" algn="l" defTabSz="914400" rtl="0" eaLnBrk="1" latinLnBrk="0" hangingPunct="1">
                        <a:lnSpc>
                          <a:spcPct val="250000"/>
                        </a:lnSpc>
                        <a:buFont typeface="Arial" panose="020B0604020202020204" pitchFamily="34" charset="0"/>
                        <a:buNone/>
                      </a:pPr>
                      <a:endParaRPr lang="en-US" sz="1200" b="0" kern="1200" dirty="0">
                        <a:solidFill>
                          <a:schemeClr val="bg1"/>
                        </a:solidFill>
                        <a:latin typeface="+mn-lt"/>
                        <a:ea typeface="+mn-ea"/>
                        <a:cs typeface="+mn-cs"/>
                      </a:endParaRPr>
                    </a:p>
                  </a:txBody>
                  <a:tcPr marL="105568" marR="105568" marT="52784" marB="5278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0000"/>
                    </a:solidFill>
                  </a:tcPr>
                </a:tc>
                <a:extLst>
                  <a:ext uri="{0D108BD9-81ED-4DB2-BD59-A6C34878D82A}">
                    <a16:rowId xmlns:a16="http://schemas.microsoft.com/office/drawing/2014/main" val="2802390422"/>
                  </a:ext>
                </a:extLst>
              </a:tr>
              <a:tr h="744857">
                <a:tc vMerge="1">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2000" b="1" dirty="0"/>
                        <a:t>Severe</a:t>
                      </a:r>
                    </a:p>
                  </a:txBody>
                  <a:tcPr marL="105568" marR="105568" marT="52784" marB="5278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200" b="0" dirty="0">
                        <a:solidFill>
                          <a:schemeClr val="tx1"/>
                        </a:solidFill>
                      </a:endParaRPr>
                    </a:p>
                  </a:txBody>
                  <a:tcPr marL="105568" marR="105568" marT="52784" marB="5278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endParaRPr lang="en-US" sz="1200" b="0" dirty="0">
                        <a:solidFill>
                          <a:schemeClr val="tx1"/>
                        </a:solidFill>
                      </a:endParaRPr>
                    </a:p>
                  </a:txBody>
                  <a:tcPr marL="105568" marR="105568" marT="52784" marB="5278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pPr marL="171450" indent="-171450">
                        <a:buFont typeface="Arial" panose="020B0604020202020204" pitchFamily="34" charset="0"/>
                        <a:buChar char="•"/>
                      </a:pPr>
                      <a:r>
                        <a:rPr lang="en-US" sz="1200" b="0" dirty="0">
                          <a:solidFill>
                            <a:schemeClr val="tx1"/>
                          </a:solidFill>
                        </a:rPr>
                        <a:t>Conflicts</a:t>
                      </a:r>
                    </a:p>
                  </a:txBody>
                  <a:tcPr marL="105568" marR="105568" marT="52784" marB="5278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C000"/>
                    </a:solidFill>
                  </a:tcPr>
                </a:tc>
                <a:tc>
                  <a:txBody>
                    <a:bodyPr/>
                    <a:lstStyle/>
                    <a:p>
                      <a:pPr marL="0" indent="0">
                        <a:buFont typeface="Arial" panose="020B0604020202020204" pitchFamily="34" charset="0"/>
                        <a:buNone/>
                      </a:pPr>
                      <a:endParaRPr lang="en-US" sz="1200" b="0" dirty="0">
                        <a:solidFill>
                          <a:schemeClr val="tx1"/>
                        </a:solidFill>
                      </a:endParaRPr>
                    </a:p>
                  </a:txBody>
                  <a:tcPr marL="105568" marR="105568" marT="52784" marB="5278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C000"/>
                    </a:solidFill>
                  </a:tcPr>
                </a:tc>
                <a:tc>
                  <a:txBody>
                    <a:bodyPr/>
                    <a:lstStyle/>
                    <a:p>
                      <a:pPr marL="171450" indent="-171450">
                        <a:buFont typeface="Arial" panose="020B0604020202020204" pitchFamily="34" charset="0"/>
                        <a:buChar char="•"/>
                      </a:pPr>
                      <a:r>
                        <a:rPr lang="en-US" sz="1200" b="0" dirty="0">
                          <a:solidFill>
                            <a:schemeClr val="tx1"/>
                          </a:solidFill>
                        </a:rPr>
                        <a:t>Cyclone</a:t>
                      </a:r>
                    </a:p>
                    <a:p>
                      <a:pPr marL="171450" indent="-171450">
                        <a:buFont typeface="Arial" panose="020B0604020202020204" pitchFamily="34" charset="0"/>
                        <a:buChar char="•"/>
                      </a:pPr>
                      <a:r>
                        <a:rPr lang="en-US" sz="1200" b="0" dirty="0">
                          <a:solidFill>
                            <a:schemeClr val="tx1"/>
                          </a:solidFill>
                        </a:rPr>
                        <a:t>Flood </a:t>
                      </a:r>
                    </a:p>
                  </a:txBody>
                  <a:tcPr marL="105568" marR="105568" marT="52784" marB="5278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0000"/>
                    </a:solidFill>
                  </a:tcPr>
                </a:tc>
                <a:extLst>
                  <a:ext uri="{0D108BD9-81ED-4DB2-BD59-A6C34878D82A}">
                    <a16:rowId xmlns:a16="http://schemas.microsoft.com/office/drawing/2014/main" val="1283156512"/>
                  </a:ext>
                </a:extLst>
              </a:tr>
              <a:tr h="812464">
                <a:tc vMerge="1">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2000" b="1" dirty="0"/>
                        <a:t>Moderate</a:t>
                      </a:r>
                    </a:p>
                  </a:txBody>
                  <a:tcPr marL="105568" marR="105568" marT="52784" marB="5278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200" b="0" dirty="0">
                        <a:solidFill>
                          <a:schemeClr val="tx1"/>
                        </a:solidFill>
                      </a:endParaRPr>
                    </a:p>
                  </a:txBody>
                  <a:tcPr marL="105568" marR="105568" marT="52784" marB="5278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B050"/>
                    </a:solidFill>
                  </a:tcPr>
                </a:tc>
                <a:tc>
                  <a:txBody>
                    <a:bodyPr/>
                    <a:lstStyle/>
                    <a:p>
                      <a:pPr marL="0" indent="0">
                        <a:buFont typeface="Arial" panose="020B0604020202020204" pitchFamily="34" charset="0"/>
                        <a:buNone/>
                      </a:pPr>
                      <a:endParaRPr lang="en-US" sz="1200" b="0" dirty="0">
                        <a:solidFill>
                          <a:schemeClr val="tx1"/>
                        </a:solidFill>
                      </a:endParaRPr>
                    </a:p>
                  </a:txBody>
                  <a:tcPr marL="105568" marR="105568" marT="52784" marB="5278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pPr marL="171450" indent="-171450">
                        <a:buFont typeface="Arial" panose="020B0604020202020204" pitchFamily="34" charset="0"/>
                        <a:buChar char="•"/>
                      </a:pPr>
                      <a:r>
                        <a:rPr lang="en-US" sz="1200" b="0" dirty="0">
                          <a:solidFill>
                            <a:schemeClr val="tx1"/>
                          </a:solidFill>
                        </a:rPr>
                        <a:t>Drought</a:t>
                      </a:r>
                    </a:p>
                    <a:p>
                      <a:pPr marL="171450" indent="-171450">
                        <a:buFont typeface="Arial" panose="020B0604020202020204" pitchFamily="34" charset="0"/>
                        <a:buChar char="•"/>
                      </a:pPr>
                      <a:r>
                        <a:rPr lang="en-US" sz="1200" b="0" dirty="0">
                          <a:solidFill>
                            <a:schemeClr val="tx1"/>
                          </a:solidFill>
                        </a:rPr>
                        <a:t>Seasonal Influenza</a:t>
                      </a:r>
                    </a:p>
                    <a:p>
                      <a:pPr marL="171450" indent="-171450">
                        <a:buFont typeface="Arial" panose="020B0604020202020204" pitchFamily="34" charset="0"/>
                        <a:buChar char="•"/>
                      </a:pPr>
                      <a:r>
                        <a:rPr lang="en-US" sz="1200" b="0" dirty="0">
                          <a:solidFill>
                            <a:schemeClr val="tx1"/>
                          </a:solidFill>
                        </a:rPr>
                        <a:t>Pertussis</a:t>
                      </a:r>
                    </a:p>
                    <a:p>
                      <a:pPr marL="171450" indent="-171450">
                        <a:buFont typeface="Arial" panose="020B0604020202020204" pitchFamily="34" charset="0"/>
                        <a:buChar char="•"/>
                      </a:pPr>
                      <a:r>
                        <a:rPr lang="en-US" sz="1200" b="0" dirty="0">
                          <a:solidFill>
                            <a:schemeClr val="tx1"/>
                          </a:solidFill>
                        </a:rPr>
                        <a:t>Measles</a:t>
                      </a:r>
                    </a:p>
                    <a:p>
                      <a:pPr marL="171450" indent="-171450">
                        <a:buFont typeface="Arial" panose="020B0604020202020204" pitchFamily="34" charset="0"/>
                        <a:buChar char="•"/>
                      </a:pPr>
                      <a:r>
                        <a:rPr lang="en-US" sz="1200" b="0" dirty="0">
                          <a:solidFill>
                            <a:schemeClr val="tx1"/>
                          </a:solidFill>
                        </a:rPr>
                        <a:t>Malaria</a:t>
                      </a:r>
                    </a:p>
                    <a:p>
                      <a:pPr marL="171450" indent="-171450">
                        <a:buFont typeface="Arial" panose="020B0604020202020204" pitchFamily="34" charset="0"/>
                        <a:buChar char="•"/>
                      </a:pPr>
                      <a:r>
                        <a:rPr lang="en-US" sz="1200" b="0" dirty="0">
                          <a:solidFill>
                            <a:schemeClr val="tx1"/>
                          </a:solidFill>
                        </a:rPr>
                        <a:t>Schistosomiasis</a:t>
                      </a:r>
                    </a:p>
                    <a:p>
                      <a:pPr marL="171450" indent="-171450">
                        <a:buFont typeface="Arial" panose="020B0604020202020204" pitchFamily="34" charset="0"/>
                        <a:buChar char="•"/>
                      </a:pPr>
                      <a:r>
                        <a:rPr lang="en-US" sz="1200" b="0" dirty="0">
                          <a:solidFill>
                            <a:schemeClr val="tx1"/>
                          </a:solidFill>
                        </a:rPr>
                        <a:t>Cholera/ Acute watery diarrhea</a:t>
                      </a:r>
                    </a:p>
                  </a:txBody>
                  <a:tcPr marL="105568" marR="105568" marT="52784" marB="5278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pPr marL="0" indent="0">
                        <a:buFont typeface="Arial" panose="020B0604020202020204" pitchFamily="34" charset="0"/>
                        <a:buNone/>
                      </a:pPr>
                      <a:endParaRPr lang="en-US" sz="1200" b="0" dirty="0">
                        <a:solidFill>
                          <a:schemeClr val="tx1"/>
                        </a:solidFill>
                      </a:endParaRPr>
                    </a:p>
                  </a:txBody>
                  <a:tcPr marL="105568" marR="105568" marT="52784" marB="5278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C000"/>
                    </a:solidFill>
                  </a:tcPr>
                </a:tc>
                <a:tc>
                  <a:txBody>
                    <a:bodyPr/>
                    <a:lstStyle/>
                    <a:p>
                      <a:endParaRPr lang="en-US" sz="1200" b="0" dirty="0">
                        <a:solidFill>
                          <a:schemeClr val="tx1"/>
                        </a:solidFill>
                      </a:endParaRPr>
                    </a:p>
                  </a:txBody>
                  <a:tcPr marL="105568" marR="105568" marT="52784" marB="5278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C000"/>
                    </a:solidFill>
                  </a:tcPr>
                </a:tc>
                <a:extLst>
                  <a:ext uri="{0D108BD9-81ED-4DB2-BD59-A6C34878D82A}">
                    <a16:rowId xmlns:a16="http://schemas.microsoft.com/office/drawing/2014/main" val="919771883"/>
                  </a:ext>
                </a:extLst>
              </a:tr>
              <a:tr h="744857">
                <a:tc vMerge="1">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2000" b="1" dirty="0"/>
                        <a:t>Minor</a:t>
                      </a:r>
                    </a:p>
                  </a:txBody>
                  <a:tcPr marL="105568" marR="105568" marT="52784" marB="5278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200" b="0" dirty="0">
                        <a:solidFill>
                          <a:schemeClr val="tx1"/>
                        </a:solidFill>
                      </a:endParaRPr>
                    </a:p>
                  </a:txBody>
                  <a:tcPr marL="105568" marR="105568" marT="52784" marB="5278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B050"/>
                    </a:solidFill>
                  </a:tcPr>
                </a:tc>
                <a:tc>
                  <a:txBody>
                    <a:bodyPr/>
                    <a:lstStyle/>
                    <a:p>
                      <a:pPr marL="0" indent="0">
                        <a:buFont typeface="Arial" panose="020B0604020202020204" pitchFamily="34" charset="0"/>
                        <a:buNone/>
                      </a:pPr>
                      <a:endParaRPr lang="en-US" sz="1200" b="0" dirty="0">
                        <a:solidFill>
                          <a:schemeClr val="tx1"/>
                        </a:solidFill>
                      </a:endParaRPr>
                    </a:p>
                  </a:txBody>
                  <a:tcPr marL="105568" marR="105568" marT="52784" marB="5278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pPr marL="171450" indent="-171450">
                        <a:buFont typeface="Arial" panose="020B0604020202020204" pitchFamily="34" charset="0"/>
                        <a:buChar char="•"/>
                      </a:pPr>
                      <a:r>
                        <a:rPr lang="en-US" sz="1200" b="0" dirty="0">
                          <a:solidFill>
                            <a:schemeClr val="tx1"/>
                          </a:solidFill>
                        </a:rPr>
                        <a:t>Scabies</a:t>
                      </a:r>
                    </a:p>
                  </a:txBody>
                  <a:tcPr marL="105568" marR="105568" marT="52784" marB="5278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endParaRPr lang="en-US" sz="1200" b="0" dirty="0">
                        <a:solidFill>
                          <a:schemeClr val="tx1"/>
                        </a:solidFill>
                      </a:endParaRPr>
                    </a:p>
                  </a:txBody>
                  <a:tcPr marL="105568" marR="105568" marT="52784" marB="5278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endParaRPr lang="en-US" sz="1200" b="0" dirty="0">
                        <a:solidFill>
                          <a:schemeClr val="tx1"/>
                        </a:solidFill>
                      </a:endParaRPr>
                    </a:p>
                  </a:txBody>
                  <a:tcPr marL="105568" marR="105568" marT="52784" marB="5278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00"/>
                    </a:solidFill>
                  </a:tcPr>
                </a:tc>
                <a:extLst>
                  <a:ext uri="{0D108BD9-81ED-4DB2-BD59-A6C34878D82A}">
                    <a16:rowId xmlns:a16="http://schemas.microsoft.com/office/drawing/2014/main" val="2739441516"/>
                  </a:ext>
                </a:extLst>
              </a:tr>
              <a:tr h="744857">
                <a:tc vMerge="1">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2000" b="1" dirty="0"/>
                        <a:t>Negligible</a:t>
                      </a:r>
                    </a:p>
                  </a:txBody>
                  <a:tcPr marL="105568" marR="105568" marT="52784" marB="5278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200" b="0" dirty="0">
                        <a:solidFill>
                          <a:schemeClr val="tx1"/>
                        </a:solidFill>
                      </a:endParaRPr>
                    </a:p>
                  </a:txBody>
                  <a:tcPr marL="105568" marR="105568" marT="52784" marB="5278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B050"/>
                    </a:solidFill>
                  </a:tcPr>
                </a:tc>
                <a:tc>
                  <a:txBody>
                    <a:bodyPr/>
                    <a:lstStyle/>
                    <a:p>
                      <a:endParaRPr lang="en-US" sz="1200" b="0" dirty="0">
                        <a:solidFill>
                          <a:schemeClr val="tx1"/>
                        </a:solidFill>
                      </a:endParaRPr>
                    </a:p>
                  </a:txBody>
                  <a:tcPr marL="105568" marR="105568" marT="52784" marB="5278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B050"/>
                    </a:solidFill>
                  </a:tcPr>
                </a:tc>
                <a:tc>
                  <a:txBody>
                    <a:bodyPr/>
                    <a:lstStyle/>
                    <a:p>
                      <a:endParaRPr lang="en-US" sz="1200" b="0" dirty="0">
                        <a:solidFill>
                          <a:schemeClr val="tx1"/>
                        </a:solidFill>
                      </a:endParaRPr>
                    </a:p>
                  </a:txBody>
                  <a:tcPr marL="105568" marR="105568" marT="52784" marB="5278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B050"/>
                    </a:solidFill>
                  </a:tcPr>
                </a:tc>
                <a:tc>
                  <a:txBody>
                    <a:bodyPr/>
                    <a:lstStyle/>
                    <a:p>
                      <a:endParaRPr lang="en-US" sz="1200" b="0" dirty="0">
                        <a:solidFill>
                          <a:schemeClr val="tx1"/>
                        </a:solidFill>
                      </a:endParaRPr>
                    </a:p>
                  </a:txBody>
                  <a:tcPr marL="105568" marR="105568" marT="52784" marB="5278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endParaRPr lang="en-US" sz="1200" b="0" dirty="0">
                        <a:solidFill>
                          <a:schemeClr val="tx1"/>
                        </a:solidFill>
                      </a:endParaRPr>
                    </a:p>
                  </a:txBody>
                  <a:tcPr marL="105568" marR="105568" marT="52784" marB="5278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92D050"/>
                    </a:solidFill>
                  </a:tcPr>
                </a:tc>
                <a:extLst>
                  <a:ext uri="{0D108BD9-81ED-4DB2-BD59-A6C34878D82A}">
                    <a16:rowId xmlns:a16="http://schemas.microsoft.com/office/drawing/2014/main" val="141354962"/>
                  </a:ext>
                </a:extLst>
              </a:tr>
              <a:tr h="751604">
                <a:tc>
                  <a:txBody>
                    <a:bodyPr/>
                    <a:lstStyle/>
                    <a:p>
                      <a:endParaRPr lang="en-US" sz="2100" dirty="0"/>
                    </a:p>
                  </a:txBody>
                  <a:tcPr marL="105568" marR="105568" marT="52784" marB="52784" vert="vert27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2100" dirty="0"/>
                    </a:p>
                  </a:txBody>
                  <a:tcPr marL="105568" marR="105568" marT="52784" marB="52784">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2000" b="1" dirty="0"/>
                        <a:t>Very unlikely</a:t>
                      </a:r>
                    </a:p>
                  </a:txBody>
                  <a:tcPr marL="105568" marR="105568" marT="52784" marB="5278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2000" b="1" dirty="0"/>
                        <a:t>Unlikely</a:t>
                      </a:r>
                    </a:p>
                  </a:txBody>
                  <a:tcPr marL="105568" marR="105568" marT="52784" marB="5278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2000" b="1" dirty="0"/>
                        <a:t>Likely</a:t>
                      </a:r>
                    </a:p>
                  </a:txBody>
                  <a:tcPr marL="105568" marR="105568" marT="52784" marB="5278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2000" b="1" dirty="0"/>
                        <a:t>Very Likely</a:t>
                      </a:r>
                    </a:p>
                  </a:txBody>
                  <a:tcPr marL="105568" marR="105568" marT="52784" marB="5278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2000" b="1" dirty="0"/>
                        <a:t>Almost Certain</a:t>
                      </a:r>
                    </a:p>
                  </a:txBody>
                  <a:tcPr marL="105568" marR="105568" marT="52784" marB="5278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482602800"/>
                  </a:ext>
                </a:extLst>
              </a:tr>
              <a:tr h="744857">
                <a:tc>
                  <a:txBody>
                    <a:bodyPr/>
                    <a:lstStyle/>
                    <a:p>
                      <a:endParaRPr lang="en-US" sz="2100" dirty="0"/>
                    </a:p>
                  </a:txBody>
                  <a:tcPr marL="105568" marR="105568" marT="52784" marB="52784">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2100" dirty="0"/>
                    </a:p>
                  </a:txBody>
                  <a:tcPr marL="105568" marR="105568" marT="52784" marB="52784">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gridSpan="5">
                  <a:txBody>
                    <a:bodyPr/>
                    <a:lstStyle/>
                    <a:p>
                      <a:pPr algn="ctr"/>
                      <a:r>
                        <a:rPr lang="en-US" sz="2800" b="1" dirty="0">
                          <a:solidFill>
                            <a:schemeClr val="tx1"/>
                          </a:solidFill>
                        </a:rPr>
                        <a:t>Likelihood →</a:t>
                      </a:r>
                    </a:p>
                  </a:txBody>
                  <a:tcPr marL="105568" marR="105568" marT="52784" marB="5278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073982618"/>
                  </a:ext>
                </a:extLst>
              </a:tr>
            </a:tbl>
          </a:graphicData>
        </a:graphic>
      </p:graphicFrame>
    </p:spTree>
    <p:extLst>
      <p:ext uri="{BB962C8B-B14F-4D97-AF65-F5344CB8AC3E}">
        <p14:creationId xmlns:p14="http://schemas.microsoft.com/office/powerpoint/2010/main" val="203319393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49D498-0009-AD90-1C18-1CDF1C983DB1}"/>
              </a:ext>
            </a:extLst>
          </p:cNvPr>
          <p:cNvSpPr>
            <a:spLocks noGrp="1"/>
          </p:cNvSpPr>
          <p:nvPr>
            <p:ph type="title"/>
          </p:nvPr>
        </p:nvSpPr>
        <p:spPr/>
        <p:txBody>
          <a:bodyPr/>
          <a:lstStyle/>
          <a:p>
            <a:r>
              <a:rPr lang="en-US" dirty="0"/>
              <a:t>Immediate emergency response </a:t>
            </a:r>
          </a:p>
        </p:txBody>
      </p:sp>
      <p:graphicFrame>
        <p:nvGraphicFramePr>
          <p:cNvPr id="4" name="Table 4">
            <a:extLst>
              <a:ext uri="{FF2B5EF4-FFF2-40B4-BE49-F238E27FC236}">
                <a16:creationId xmlns:a16="http://schemas.microsoft.com/office/drawing/2014/main" id="{2381CD31-A345-4A8C-9774-07F28E588DC2}"/>
              </a:ext>
            </a:extLst>
          </p:cNvPr>
          <p:cNvGraphicFramePr>
            <a:graphicFrameLocks noGrp="1"/>
          </p:cNvGraphicFramePr>
          <p:nvPr>
            <p:ph sz="quarter" idx="10"/>
            <p:extLst>
              <p:ext uri="{D42A27DB-BD31-4B8C-83A1-F6EECF244321}">
                <p14:modId xmlns:p14="http://schemas.microsoft.com/office/powerpoint/2010/main" val="4117494595"/>
              </p:ext>
            </p:extLst>
          </p:nvPr>
        </p:nvGraphicFramePr>
        <p:xfrm>
          <a:off x="696912" y="1628800"/>
          <a:ext cx="10885487" cy="4269425"/>
        </p:xfrm>
        <a:graphic>
          <a:graphicData uri="http://schemas.openxmlformats.org/drawingml/2006/table">
            <a:tbl>
              <a:tblPr firstRow="1" bandRow="1">
                <a:tableStyleId>{5C22544A-7EE6-4342-B048-85BDC9FD1C3A}</a:tableStyleId>
              </a:tblPr>
              <a:tblGrid>
                <a:gridCol w="3925990">
                  <a:extLst>
                    <a:ext uri="{9D8B030D-6E8A-4147-A177-3AD203B41FA5}">
                      <a16:colId xmlns:a16="http://schemas.microsoft.com/office/drawing/2014/main" val="1929278817"/>
                    </a:ext>
                  </a:extLst>
                </a:gridCol>
                <a:gridCol w="1516753">
                  <a:extLst>
                    <a:ext uri="{9D8B030D-6E8A-4147-A177-3AD203B41FA5}">
                      <a16:colId xmlns:a16="http://schemas.microsoft.com/office/drawing/2014/main" val="1677921167"/>
                    </a:ext>
                  </a:extLst>
                </a:gridCol>
                <a:gridCol w="2721372">
                  <a:extLst>
                    <a:ext uri="{9D8B030D-6E8A-4147-A177-3AD203B41FA5}">
                      <a16:colId xmlns:a16="http://schemas.microsoft.com/office/drawing/2014/main" val="91540328"/>
                    </a:ext>
                  </a:extLst>
                </a:gridCol>
                <a:gridCol w="2721372">
                  <a:extLst>
                    <a:ext uri="{9D8B030D-6E8A-4147-A177-3AD203B41FA5}">
                      <a16:colId xmlns:a16="http://schemas.microsoft.com/office/drawing/2014/main" val="2531056534"/>
                    </a:ext>
                  </a:extLst>
                </a:gridCol>
              </a:tblGrid>
              <a:tr h="507965">
                <a:tc>
                  <a:txBody>
                    <a:bodyPr/>
                    <a:lstStyle/>
                    <a:p>
                      <a:r>
                        <a:rPr lang="en-US" dirty="0">
                          <a:solidFill>
                            <a:schemeClr val="tx1"/>
                          </a:solidFill>
                        </a:rPr>
                        <a:t>Activities</a:t>
                      </a:r>
                    </a:p>
                  </a:txBody>
                  <a:tcPr/>
                </a:tc>
                <a:tc>
                  <a:txBody>
                    <a:bodyPr/>
                    <a:lstStyle/>
                    <a:p>
                      <a:r>
                        <a:rPr lang="en-US" dirty="0">
                          <a:solidFill>
                            <a:schemeClr val="tx1"/>
                          </a:solidFill>
                        </a:rPr>
                        <a:t>By whom</a:t>
                      </a:r>
                    </a:p>
                  </a:txBody>
                  <a:tcPr/>
                </a:tc>
                <a:tc>
                  <a:txBody>
                    <a:bodyPr/>
                    <a:lstStyle/>
                    <a:p>
                      <a:r>
                        <a:rPr lang="en-US" dirty="0">
                          <a:solidFill>
                            <a:schemeClr val="tx1"/>
                          </a:solidFill>
                        </a:rPr>
                        <a:t>Current capacity/ stock</a:t>
                      </a:r>
                    </a:p>
                  </a:txBody>
                  <a:tcPr/>
                </a:tc>
                <a:tc>
                  <a:txBody>
                    <a:bodyPr/>
                    <a:lstStyle/>
                    <a:p>
                      <a:r>
                        <a:rPr lang="en-US" dirty="0">
                          <a:solidFill>
                            <a:schemeClr val="tx1"/>
                          </a:solidFill>
                        </a:rPr>
                        <a:t>Need/Gap</a:t>
                      </a:r>
                    </a:p>
                  </a:txBody>
                  <a:tcPr/>
                </a:tc>
                <a:extLst>
                  <a:ext uri="{0D108BD9-81ED-4DB2-BD59-A6C34878D82A}">
                    <a16:rowId xmlns:a16="http://schemas.microsoft.com/office/drawing/2014/main" val="1427226491"/>
                  </a:ext>
                </a:extLst>
              </a:tr>
              <a:tr h="1109700">
                <a:tc>
                  <a:txBody>
                    <a:bodyPr/>
                    <a:lstStyle/>
                    <a:p>
                      <a:r>
                        <a:rPr lang="en-US" dirty="0">
                          <a:solidFill>
                            <a:schemeClr val="tx1"/>
                          </a:solidFill>
                        </a:rPr>
                        <a:t>Consultation or recommendation for convening an ad hoc meeting in response to a specific event </a:t>
                      </a:r>
                    </a:p>
                  </a:txBody>
                  <a:tcPr/>
                </a:tc>
                <a:tc>
                  <a:txBody>
                    <a:bodyPr/>
                    <a:lstStyle/>
                    <a:p>
                      <a:r>
                        <a:rPr lang="en-US" dirty="0">
                          <a:solidFill>
                            <a:schemeClr val="tx1"/>
                          </a:solidFill>
                        </a:rPr>
                        <a:t>Health cluster coordinator</a:t>
                      </a:r>
                    </a:p>
                  </a:txBody>
                  <a:tcPr/>
                </a:tc>
                <a:tc>
                  <a:txBody>
                    <a:bodyPr/>
                    <a:lstStyle/>
                    <a:p>
                      <a:r>
                        <a:rPr lang="en-US" dirty="0">
                          <a:solidFill>
                            <a:schemeClr val="tx1"/>
                          </a:solidFill>
                        </a:rPr>
                        <a:t>-</a:t>
                      </a:r>
                    </a:p>
                  </a:txBody>
                  <a:tcPr/>
                </a:tc>
                <a:tc>
                  <a:txBody>
                    <a:bodyPr/>
                    <a:lstStyle/>
                    <a:p>
                      <a:r>
                        <a:rPr lang="en-US" dirty="0">
                          <a:solidFill>
                            <a:schemeClr val="tx1"/>
                          </a:solidFill>
                        </a:rPr>
                        <a:t>-</a:t>
                      </a:r>
                    </a:p>
                  </a:txBody>
                  <a:tcPr/>
                </a:tc>
                <a:extLst>
                  <a:ext uri="{0D108BD9-81ED-4DB2-BD59-A6C34878D82A}">
                    <a16:rowId xmlns:a16="http://schemas.microsoft.com/office/drawing/2014/main" val="58372202"/>
                  </a:ext>
                </a:extLst>
              </a:tr>
              <a:tr h="1737360">
                <a:tc>
                  <a:txBody>
                    <a:bodyPr/>
                    <a:lstStyle/>
                    <a:p>
                      <a:r>
                        <a:rPr lang="en-US" dirty="0">
                          <a:solidFill>
                            <a:schemeClr val="tx1"/>
                          </a:solidFill>
                        </a:rPr>
                        <a:t>Mobilization of a mobile health team</a:t>
                      </a:r>
                    </a:p>
                  </a:txBody>
                  <a:tcPr/>
                </a:tc>
                <a:tc>
                  <a:txBody>
                    <a:bodyPr/>
                    <a:lstStyle/>
                    <a:p>
                      <a:r>
                        <a:rPr lang="en-US" dirty="0">
                          <a:solidFill>
                            <a:schemeClr val="tx1"/>
                          </a:solidFill>
                        </a:rPr>
                        <a:t>Mobile clinic partners</a:t>
                      </a:r>
                    </a:p>
                  </a:txBody>
                  <a:tcPr/>
                </a:tc>
                <a:tc>
                  <a:txBody>
                    <a:bodyPr/>
                    <a:lstStyle/>
                    <a:p>
                      <a:r>
                        <a:rPr lang="en-US" dirty="0">
                          <a:solidFill>
                            <a:schemeClr val="tx1"/>
                          </a:solidFill>
                        </a:rPr>
                        <a:t>40 mobile teams in 9 townships( Ann, </a:t>
                      </a:r>
                      <a:r>
                        <a:rPr lang="en-US" dirty="0" err="1">
                          <a:solidFill>
                            <a:schemeClr val="tx1"/>
                          </a:solidFill>
                        </a:rPr>
                        <a:t>Buthidaung</a:t>
                      </a:r>
                      <a:r>
                        <a:rPr lang="en-US" dirty="0">
                          <a:solidFill>
                            <a:schemeClr val="tx1"/>
                          </a:solidFill>
                        </a:rPr>
                        <a:t>, Maungdaw, </a:t>
                      </a:r>
                      <a:r>
                        <a:rPr lang="en-US" dirty="0" err="1">
                          <a:solidFill>
                            <a:schemeClr val="tx1"/>
                          </a:solidFill>
                        </a:rPr>
                        <a:t>Minbya</a:t>
                      </a:r>
                      <a:r>
                        <a:rPr lang="en-US" dirty="0">
                          <a:solidFill>
                            <a:schemeClr val="tx1"/>
                          </a:solidFill>
                        </a:rPr>
                        <a:t>, </a:t>
                      </a:r>
                      <a:r>
                        <a:rPr lang="en-US" dirty="0" err="1">
                          <a:solidFill>
                            <a:schemeClr val="tx1"/>
                          </a:solidFill>
                        </a:rPr>
                        <a:t>Mrauk</a:t>
                      </a:r>
                      <a:r>
                        <a:rPr lang="en-US" dirty="0">
                          <a:solidFill>
                            <a:schemeClr val="tx1"/>
                          </a:solidFill>
                        </a:rPr>
                        <a:t>-U, </a:t>
                      </a:r>
                      <a:r>
                        <a:rPr lang="en-US" dirty="0" err="1">
                          <a:solidFill>
                            <a:schemeClr val="tx1"/>
                          </a:solidFill>
                        </a:rPr>
                        <a:t>Myebon</a:t>
                      </a:r>
                      <a:r>
                        <a:rPr lang="en-US" dirty="0">
                          <a:solidFill>
                            <a:schemeClr val="tx1"/>
                          </a:solidFill>
                        </a:rPr>
                        <a:t>, </a:t>
                      </a:r>
                      <a:r>
                        <a:rPr lang="en-US" dirty="0" err="1">
                          <a:solidFill>
                            <a:schemeClr val="tx1"/>
                          </a:solidFill>
                        </a:rPr>
                        <a:t>Pauktaw</a:t>
                      </a:r>
                      <a:r>
                        <a:rPr lang="en-US" dirty="0">
                          <a:solidFill>
                            <a:schemeClr val="tx1"/>
                          </a:solidFill>
                        </a:rPr>
                        <a:t>, </a:t>
                      </a:r>
                      <a:r>
                        <a:rPr lang="en-US" dirty="0" err="1">
                          <a:solidFill>
                            <a:schemeClr val="tx1"/>
                          </a:solidFill>
                        </a:rPr>
                        <a:t>Ratheduang</a:t>
                      </a:r>
                      <a:r>
                        <a:rPr lang="en-US" dirty="0">
                          <a:solidFill>
                            <a:schemeClr val="tx1"/>
                          </a:solidFill>
                        </a:rPr>
                        <a:t> and Sittwe)</a:t>
                      </a:r>
                    </a:p>
                  </a:txBody>
                  <a:tcPr/>
                </a:tc>
                <a:tc>
                  <a:txBody>
                    <a:bodyPr/>
                    <a:lstStyle/>
                    <a:p>
                      <a:r>
                        <a:rPr lang="en-US" dirty="0">
                          <a:solidFill>
                            <a:schemeClr val="tx1"/>
                          </a:solidFill>
                        </a:rPr>
                        <a:t>1.For urgent deployment of mobile teams to affected areas</a:t>
                      </a:r>
                    </a:p>
                    <a:p>
                      <a:r>
                        <a:rPr lang="en-US" dirty="0">
                          <a:solidFill>
                            <a:schemeClr val="tx1"/>
                          </a:solidFill>
                        </a:rPr>
                        <a:t>2. Possibility for requirement for additional mobile teams</a:t>
                      </a:r>
                    </a:p>
                  </a:txBody>
                  <a:tcPr/>
                </a:tc>
                <a:extLst>
                  <a:ext uri="{0D108BD9-81ED-4DB2-BD59-A6C34878D82A}">
                    <a16:rowId xmlns:a16="http://schemas.microsoft.com/office/drawing/2014/main" val="3374601474"/>
                  </a:ext>
                </a:extLst>
              </a:tr>
              <a:tr h="914400">
                <a:tc>
                  <a:txBody>
                    <a:bodyPr/>
                    <a:lstStyle/>
                    <a:p>
                      <a:r>
                        <a:rPr lang="en-US" dirty="0">
                          <a:solidFill>
                            <a:schemeClr val="tx1"/>
                          </a:solidFill>
                        </a:rPr>
                        <a:t>To provide EWARS report following immediate notification protocol by mobile team</a:t>
                      </a:r>
                    </a:p>
                  </a:txBody>
                  <a:tcPr/>
                </a:tc>
                <a:tc>
                  <a:txBody>
                    <a:bodyPr/>
                    <a:lstStyle/>
                    <a:p>
                      <a:r>
                        <a:rPr lang="en-US" dirty="0">
                          <a:solidFill>
                            <a:schemeClr val="tx1"/>
                          </a:solidFill>
                        </a:rPr>
                        <a:t>Mobile clinic partners</a:t>
                      </a:r>
                    </a:p>
                  </a:txBody>
                  <a:tcPr/>
                </a:tc>
                <a:tc>
                  <a:txBody>
                    <a:bodyPr/>
                    <a:lstStyle/>
                    <a:p>
                      <a:r>
                        <a:rPr lang="en-US" dirty="0">
                          <a:solidFill>
                            <a:schemeClr val="tx1"/>
                          </a:solidFill>
                        </a:rPr>
                        <a:t>Mobile teams are providing EWARS report.</a:t>
                      </a:r>
                    </a:p>
                  </a:txBody>
                  <a:tcPr/>
                </a:tc>
                <a:tc>
                  <a:txBody>
                    <a:bodyPr/>
                    <a:lstStyle/>
                    <a:p>
                      <a:endParaRPr lang="en-US" dirty="0">
                        <a:solidFill>
                          <a:schemeClr val="tx1"/>
                        </a:solidFill>
                      </a:endParaRPr>
                    </a:p>
                  </a:txBody>
                  <a:tcPr/>
                </a:tc>
                <a:extLst>
                  <a:ext uri="{0D108BD9-81ED-4DB2-BD59-A6C34878D82A}">
                    <a16:rowId xmlns:a16="http://schemas.microsoft.com/office/drawing/2014/main" val="2644849552"/>
                  </a:ext>
                </a:extLst>
              </a:tr>
            </a:tbl>
          </a:graphicData>
        </a:graphic>
      </p:graphicFrame>
    </p:spTree>
    <p:extLst>
      <p:ext uri="{BB962C8B-B14F-4D97-AF65-F5344CB8AC3E}">
        <p14:creationId xmlns:p14="http://schemas.microsoft.com/office/powerpoint/2010/main" val="123210344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49D498-0009-AD90-1C18-1CDF1C983DB1}"/>
              </a:ext>
            </a:extLst>
          </p:cNvPr>
          <p:cNvSpPr>
            <a:spLocks noGrp="1"/>
          </p:cNvSpPr>
          <p:nvPr>
            <p:ph type="title"/>
          </p:nvPr>
        </p:nvSpPr>
        <p:spPr/>
        <p:txBody>
          <a:bodyPr/>
          <a:lstStyle/>
          <a:p>
            <a:r>
              <a:rPr lang="en-US" dirty="0"/>
              <a:t>Immediate emergency response </a:t>
            </a:r>
          </a:p>
        </p:txBody>
      </p:sp>
      <p:graphicFrame>
        <p:nvGraphicFramePr>
          <p:cNvPr id="4" name="Table 4">
            <a:extLst>
              <a:ext uri="{FF2B5EF4-FFF2-40B4-BE49-F238E27FC236}">
                <a16:creationId xmlns:a16="http://schemas.microsoft.com/office/drawing/2014/main" id="{2381CD31-A345-4A8C-9774-07F28E588DC2}"/>
              </a:ext>
            </a:extLst>
          </p:cNvPr>
          <p:cNvGraphicFramePr>
            <a:graphicFrameLocks noGrp="1"/>
          </p:cNvGraphicFramePr>
          <p:nvPr>
            <p:ph sz="quarter" idx="10"/>
            <p:extLst>
              <p:ext uri="{D42A27DB-BD31-4B8C-83A1-F6EECF244321}">
                <p14:modId xmlns:p14="http://schemas.microsoft.com/office/powerpoint/2010/main" val="2988180895"/>
              </p:ext>
            </p:extLst>
          </p:nvPr>
        </p:nvGraphicFramePr>
        <p:xfrm>
          <a:off x="609600" y="1628799"/>
          <a:ext cx="10972800" cy="4543960"/>
        </p:xfrm>
        <a:graphic>
          <a:graphicData uri="http://schemas.openxmlformats.org/drawingml/2006/table">
            <a:tbl>
              <a:tblPr firstRow="1" bandRow="1">
                <a:tableStyleId>{5C22544A-7EE6-4342-B048-85BDC9FD1C3A}</a:tableStyleId>
              </a:tblPr>
              <a:tblGrid>
                <a:gridCol w="4787713">
                  <a:extLst>
                    <a:ext uri="{9D8B030D-6E8A-4147-A177-3AD203B41FA5}">
                      <a16:colId xmlns:a16="http://schemas.microsoft.com/office/drawing/2014/main" val="1929278817"/>
                    </a:ext>
                  </a:extLst>
                </a:gridCol>
                <a:gridCol w="1431733">
                  <a:extLst>
                    <a:ext uri="{9D8B030D-6E8A-4147-A177-3AD203B41FA5}">
                      <a16:colId xmlns:a16="http://schemas.microsoft.com/office/drawing/2014/main" val="1677921167"/>
                    </a:ext>
                  </a:extLst>
                </a:gridCol>
                <a:gridCol w="2010154">
                  <a:extLst>
                    <a:ext uri="{9D8B030D-6E8A-4147-A177-3AD203B41FA5}">
                      <a16:colId xmlns:a16="http://schemas.microsoft.com/office/drawing/2014/main" val="91540328"/>
                    </a:ext>
                  </a:extLst>
                </a:gridCol>
                <a:gridCol w="2743200">
                  <a:extLst>
                    <a:ext uri="{9D8B030D-6E8A-4147-A177-3AD203B41FA5}">
                      <a16:colId xmlns:a16="http://schemas.microsoft.com/office/drawing/2014/main" val="1881278264"/>
                    </a:ext>
                  </a:extLst>
                </a:gridCol>
              </a:tblGrid>
              <a:tr h="743784">
                <a:tc>
                  <a:txBody>
                    <a:bodyPr/>
                    <a:lstStyle/>
                    <a:p>
                      <a:r>
                        <a:rPr lang="en-US" dirty="0">
                          <a:solidFill>
                            <a:schemeClr val="tx1"/>
                          </a:solidFill>
                        </a:rPr>
                        <a:t>Activities</a:t>
                      </a:r>
                    </a:p>
                  </a:txBody>
                  <a:tcPr/>
                </a:tc>
                <a:tc>
                  <a:txBody>
                    <a:bodyPr/>
                    <a:lstStyle/>
                    <a:p>
                      <a:r>
                        <a:rPr lang="en-US" dirty="0">
                          <a:solidFill>
                            <a:schemeClr val="tx1"/>
                          </a:solidFill>
                        </a:rPr>
                        <a:t>By whom</a:t>
                      </a:r>
                    </a:p>
                  </a:txBody>
                  <a:tcPr/>
                </a:tc>
                <a:tc>
                  <a:txBody>
                    <a:bodyPr/>
                    <a:lstStyle/>
                    <a:p>
                      <a:r>
                        <a:rPr lang="en-US" dirty="0">
                          <a:solidFill>
                            <a:schemeClr val="tx1"/>
                          </a:solidFill>
                        </a:rPr>
                        <a:t>Current capacity/ stock</a:t>
                      </a:r>
                    </a:p>
                  </a:txBody>
                  <a:tcPr/>
                </a:tc>
                <a:tc>
                  <a:txBody>
                    <a:bodyPr/>
                    <a:lstStyle/>
                    <a:p>
                      <a:r>
                        <a:rPr lang="en-US" dirty="0">
                          <a:solidFill>
                            <a:schemeClr val="tx1"/>
                          </a:solidFill>
                        </a:rPr>
                        <a:t>Need/Gap</a:t>
                      </a:r>
                    </a:p>
                  </a:txBody>
                  <a:tcPr/>
                </a:tc>
                <a:extLst>
                  <a:ext uri="{0D108BD9-81ED-4DB2-BD59-A6C34878D82A}">
                    <a16:rowId xmlns:a16="http://schemas.microsoft.com/office/drawing/2014/main" val="1427226491"/>
                  </a:ext>
                </a:extLst>
              </a:tr>
              <a:tr h="1062548">
                <a:tc>
                  <a:txBody>
                    <a:bodyPr/>
                    <a:lstStyle/>
                    <a:p>
                      <a:r>
                        <a:rPr lang="en-US" dirty="0">
                          <a:solidFill>
                            <a:schemeClr val="tx1"/>
                          </a:solidFill>
                        </a:rPr>
                        <a:t>Support provision of immediate treatment and referrals to the injured and those in need of medical support</a:t>
                      </a:r>
                    </a:p>
                  </a:txBody>
                  <a:tcPr/>
                </a:tc>
                <a:tc>
                  <a:txBody>
                    <a:bodyPr/>
                    <a:lstStyle/>
                    <a:p>
                      <a:r>
                        <a:rPr lang="en-US" dirty="0">
                          <a:solidFill>
                            <a:schemeClr val="tx1"/>
                          </a:solidFill>
                        </a:rPr>
                        <a:t>All cluster members</a:t>
                      </a:r>
                    </a:p>
                  </a:txBody>
                  <a:tcPr/>
                </a:tc>
                <a:tc>
                  <a:txBody>
                    <a:bodyPr/>
                    <a:lstStyle/>
                    <a:p>
                      <a:r>
                        <a:rPr lang="en-US" dirty="0">
                          <a:solidFill>
                            <a:schemeClr val="tx1"/>
                          </a:solidFill>
                        </a:rPr>
                        <a:t>Only primary health care services </a:t>
                      </a:r>
                    </a:p>
                  </a:txBody>
                  <a:tcPr/>
                </a:tc>
                <a:tc>
                  <a:txBody>
                    <a:bodyPr/>
                    <a:lstStyle/>
                    <a:p>
                      <a:r>
                        <a:rPr lang="en-US" dirty="0">
                          <a:solidFill>
                            <a:schemeClr val="tx1"/>
                          </a:solidFill>
                        </a:rPr>
                        <a:t>Medical supplies for secondary care.</a:t>
                      </a:r>
                    </a:p>
                  </a:txBody>
                  <a:tcPr/>
                </a:tc>
                <a:extLst>
                  <a:ext uri="{0D108BD9-81ED-4DB2-BD59-A6C34878D82A}">
                    <a16:rowId xmlns:a16="http://schemas.microsoft.com/office/drawing/2014/main" val="833458916"/>
                  </a:ext>
                </a:extLst>
              </a:tr>
              <a:tr h="1381312">
                <a:tc>
                  <a:txBody>
                    <a:bodyPr/>
                    <a:lstStyle/>
                    <a:p>
                      <a:r>
                        <a:rPr lang="en-US" dirty="0">
                          <a:solidFill>
                            <a:schemeClr val="tx1"/>
                          </a:solidFill>
                        </a:rPr>
                        <a:t>Ensure continuity of life-saving new-born/child health care and reproductive health care services through mobilization of Minimum Initial Service Package (MISP)</a:t>
                      </a:r>
                    </a:p>
                  </a:txBody>
                  <a:tcPr/>
                </a:tc>
                <a:tc>
                  <a:txBody>
                    <a:bodyPr/>
                    <a:lstStyle/>
                    <a:p>
                      <a:r>
                        <a:rPr lang="en-US" dirty="0">
                          <a:solidFill>
                            <a:schemeClr val="tx1"/>
                          </a:solidFill>
                        </a:rPr>
                        <a:t>All cluster members</a:t>
                      </a:r>
                    </a:p>
                    <a:p>
                      <a:endParaRPr lang="en-US" dirty="0">
                        <a:solidFill>
                          <a:schemeClr val="tx1"/>
                        </a:solidFill>
                      </a:endParaRPr>
                    </a:p>
                  </a:txBody>
                  <a:tcPr/>
                </a:tc>
                <a:tc>
                  <a:txBody>
                    <a:bodyPr/>
                    <a:lstStyle/>
                    <a:p>
                      <a:endParaRPr lang="en-US" dirty="0">
                        <a:solidFill>
                          <a:schemeClr val="tx1"/>
                        </a:solidFill>
                      </a:endParaRPr>
                    </a:p>
                  </a:txBody>
                  <a:tcPr/>
                </a:tc>
                <a:tc>
                  <a:txBody>
                    <a:bodyPr/>
                    <a:lstStyle/>
                    <a:p>
                      <a:r>
                        <a:rPr lang="en-US" dirty="0">
                          <a:solidFill>
                            <a:schemeClr val="tx1"/>
                          </a:solidFill>
                        </a:rPr>
                        <a:t>TA for cross township for health partners</a:t>
                      </a:r>
                    </a:p>
                  </a:txBody>
                  <a:tcPr/>
                </a:tc>
                <a:extLst>
                  <a:ext uri="{0D108BD9-81ED-4DB2-BD59-A6C34878D82A}">
                    <a16:rowId xmlns:a16="http://schemas.microsoft.com/office/drawing/2014/main" val="1611822411"/>
                  </a:ext>
                </a:extLst>
              </a:tr>
              <a:tr h="1356316">
                <a:tc>
                  <a:txBody>
                    <a:bodyPr/>
                    <a:lstStyle/>
                    <a:p>
                      <a:r>
                        <a:rPr lang="en-US" dirty="0">
                          <a:solidFill>
                            <a:schemeClr val="tx1"/>
                          </a:solidFill>
                        </a:rPr>
                        <a:t>Support for a health assessment team (technical assistance, human resource, or logistics)</a:t>
                      </a:r>
                    </a:p>
                  </a:txBody>
                  <a:tcPr/>
                </a:tc>
                <a:tc>
                  <a:txBody>
                    <a:bodyPr/>
                    <a:lstStyle/>
                    <a:p>
                      <a:endParaRPr lang="en-US" dirty="0">
                        <a:solidFill>
                          <a:schemeClr val="tx1"/>
                        </a:solidFill>
                      </a:endParaRPr>
                    </a:p>
                  </a:txBody>
                  <a:tcPr/>
                </a:tc>
                <a:tc>
                  <a:txBody>
                    <a:bodyPr/>
                    <a:lstStyle/>
                    <a:p>
                      <a:endParaRPr lang="en-US" dirty="0">
                        <a:solidFill>
                          <a:schemeClr val="tx1"/>
                        </a:solidFill>
                      </a:endParaRPr>
                    </a:p>
                  </a:txBody>
                  <a:tcPr/>
                </a:tc>
                <a:tc>
                  <a:txBody>
                    <a:bodyPr/>
                    <a:lstStyle/>
                    <a:p>
                      <a:r>
                        <a:rPr lang="en-US" dirty="0">
                          <a:solidFill>
                            <a:schemeClr val="tx1"/>
                          </a:solidFill>
                        </a:rPr>
                        <a:t>Urgent TA</a:t>
                      </a:r>
                    </a:p>
                  </a:txBody>
                  <a:tcPr/>
                </a:tc>
                <a:extLst>
                  <a:ext uri="{0D108BD9-81ED-4DB2-BD59-A6C34878D82A}">
                    <a16:rowId xmlns:a16="http://schemas.microsoft.com/office/drawing/2014/main" val="3592482369"/>
                  </a:ext>
                </a:extLst>
              </a:tr>
            </a:tbl>
          </a:graphicData>
        </a:graphic>
      </p:graphicFrame>
    </p:spTree>
    <p:extLst>
      <p:ext uri="{BB962C8B-B14F-4D97-AF65-F5344CB8AC3E}">
        <p14:creationId xmlns:p14="http://schemas.microsoft.com/office/powerpoint/2010/main" val="20292013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49D498-0009-AD90-1C18-1CDF1C983DB1}"/>
              </a:ext>
            </a:extLst>
          </p:cNvPr>
          <p:cNvSpPr>
            <a:spLocks noGrp="1"/>
          </p:cNvSpPr>
          <p:nvPr>
            <p:ph type="title"/>
          </p:nvPr>
        </p:nvSpPr>
        <p:spPr/>
        <p:txBody>
          <a:bodyPr/>
          <a:lstStyle/>
          <a:p>
            <a:r>
              <a:rPr lang="en-US" dirty="0"/>
              <a:t>Immediate emergency response </a:t>
            </a:r>
          </a:p>
        </p:txBody>
      </p:sp>
      <p:graphicFrame>
        <p:nvGraphicFramePr>
          <p:cNvPr id="4" name="Table 4">
            <a:extLst>
              <a:ext uri="{FF2B5EF4-FFF2-40B4-BE49-F238E27FC236}">
                <a16:creationId xmlns:a16="http://schemas.microsoft.com/office/drawing/2014/main" id="{2381CD31-A345-4A8C-9774-07F28E588DC2}"/>
              </a:ext>
            </a:extLst>
          </p:cNvPr>
          <p:cNvGraphicFramePr>
            <a:graphicFrameLocks noGrp="1"/>
          </p:cNvGraphicFramePr>
          <p:nvPr>
            <p:ph sz="quarter" idx="10"/>
            <p:extLst>
              <p:ext uri="{D42A27DB-BD31-4B8C-83A1-F6EECF244321}">
                <p14:modId xmlns:p14="http://schemas.microsoft.com/office/powerpoint/2010/main" val="217735389"/>
              </p:ext>
            </p:extLst>
          </p:nvPr>
        </p:nvGraphicFramePr>
        <p:xfrm>
          <a:off x="360946" y="1054571"/>
          <a:ext cx="11711718" cy="5486400"/>
        </p:xfrm>
        <a:graphic>
          <a:graphicData uri="http://schemas.openxmlformats.org/drawingml/2006/table">
            <a:tbl>
              <a:tblPr firstRow="1" bandRow="1">
                <a:tableStyleId>{5C22544A-7EE6-4342-B048-85BDC9FD1C3A}</a:tableStyleId>
              </a:tblPr>
              <a:tblGrid>
                <a:gridCol w="4223981">
                  <a:extLst>
                    <a:ext uri="{9D8B030D-6E8A-4147-A177-3AD203B41FA5}">
                      <a16:colId xmlns:a16="http://schemas.microsoft.com/office/drawing/2014/main" val="1929278817"/>
                    </a:ext>
                  </a:extLst>
                </a:gridCol>
                <a:gridCol w="1223041">
                  <a:extLst>
                    <a:ext uri="{9D8B030D-6E8A-4147-A177-3AD203B41FA5}">
                      <a16:colId xmlns:a16="http://schemas.microsoft.com/office/drawing/2014/main" val="1677921167"/>
                    </a:ext>
                  </a:extLst>
                </a:gridCol>
                <a:gridCol w="4680520">
                  <a:extLst>
                    <a:ext uri="{9D8B030D-6E8A-4147-A177-3AD203B41FA5}">
                      <a16:colId xmlns:a16="http://schemas.microsoft.com/office/drawing/2014/main" val="91540328"/>
                    </a:ext>
                  </a:extLst>
                </a:gridCol>
                <a:gridCol w="1584176">
                  <a:extLst>
                    <a:ext uri="{9D8B030D-6E8A-4147-A177-3AD203B41FA5}">
                      <a16:colId xmlns:a16="http://schemas.microsoft.com/office/drawing/2014/main" val="1196018404"/>
                    </a:ext>
                  </a:extLst>
                </a:gridCol>
              </a:tblGrid>
              <a:tr h="271228">
                <a:tc>
                  <a:txBody>
                    <a:bodyPr/>
                    <a:lstStyle/>
                    <a:p>
                      <a:r>
                        <a:rPr lang="en-US" dirty="0">
                          <a:solidFill>
                            <a:schemeClr val="tx1"/>
                          </a:solidFill>
                        </a:rPr>
                        <a:t>Activities</a:t>
                      </a:r>
                    </a:p>
                  </a:txBody>
                  <a:tcPr/>
                </a:tc>
                <a:tc>
                  <a:txBody>
                    <a:bodyPr/>
                    <a:lstStyle/>
                    <a:p>
                      <a:r>
                        <a:rPr lang="en-US" dirty="0">
                          <a:solidFill>
                            <a:schemeClr val="tx1"/>
                          </a:solidFill>
                        </a:rPr>
                        <a:t>By whom</a:t>
                      </a:r>
                    </a:p>
                  </a:txBody>
                  <a:tcPr/>
                </a:tc>
                <a:tc>
                  <a:txBody>
                    <a:bodyPr/>
                    <a:lstStyle/>
                    <a:p>
                      <a:r>
                        <a:rPr lang="en-US" dirty="0">
                          <a:solidFill>
                            <a:schemeClr val="tx1"/>
                          </a:solidFill>
                        </a:rPr>
                        <a:t>Current capacity/ stock</a:t>
                      </a:r>
                    </a:p>
                  </a:txBody>
                  <a:tcPr/>
                </a:tc>
                <a:tc>
                  <a:txBody>
                    <a:bodyPr/>
                    <a:lstStyle/>
                    <a:p>
                      <a:r>
                        <a:rPr lang="en-US" dirty="0">
                          <a:solidFill>
                            <a:schemeClr val="tx1"/>
                          </a:solidFill>
                        </a:rPr>
                        <a:t>Need/Gap</a:t>
                      </a:r>
                    </a:p>
                  </a:txBody>
                  <a:tcPr/>
                </a:tc>
                <a:extLst>
                  <a:ext uri="{0D108BD9-81ED-4DB2-BD59-A6C34878D82A}">
                    <a16:rowId xmlns:a16="http://schemas.microsoft.com/office/drawing/2014/main" val="1427226491"/>
                  </a:ext>
                </a:extLst>
              </a:tr>
              <a:tr h="1288334">
                <a:tc>
                  <a:txBody>
                    <a:bodyPr/>
                    <a:lstStyle/>
                    <a:p>
                      <a:r>
                        <a:rPr lang="en-US" dirty="0">
                          <a:solidFill>
                            <a:schemeClr val="tx1"/>
                          </a:solidFill>
                        </a:rPr>
                        <a:t>Revitalization of cold chain systems and early resumption of immunization and prevention and control of outbreak of vaccine preventable diseases as well as new-born and child health care including emergency referral support</a:t>
                      </a:r>
                    </a:p>
                  </a:txBody>
                  <a:tcPr/>
                </a:tc>
                <a:tc>
                  <a:txBody>
                    <a:bodyPr/>
                    <a:lstStyle/>
                    <a:p>
                      <a:r>
                        <a:rPr lang="en-US" dirty="0">
                          <a:solidFill>
                            <a:schemeClr val="tx1"/>
                          </a:solidFill>
                        </a:rPr>
                        <a:t>All cluster members</a:t>
                      </a:r>
                    </a:p>
                  </a:txBody>
                  <a:tcPr/>
                </a:tc>
                <a:tc>
                  <a:txBody>
                    <a:bodyPr/>
                    <a:lstStyle/>
                    <a:p>
                      <a:endParaRPr lang="en-US" dirty="0">
                        <a:solidFill>
                          <a:schemeClr val="tx1"/>
                        </a:solidFill>
                      </a:endParaRPr>
                    </a:p>
                  </a:txBody>
                  <a:tcPr/>
                </a:tc>
                <a:tc>
                  <a:txBody>
                    <a:bodyPr/>
                    <a:lstStyle/>
                    <a:p>
                      <a:endParaRPr lang="en-US" dirty="0">
                        <a:solidFill>
                          <a:schemeClr val="tx1"/>
                        </a:solidFill>
                      </a:endParaRPr>
                    </a:p>
                  </a:txBody>
                  <a:tcPr/>
                </a:tc>
                <a:extLst>
                  <a:ext uri="{0D108BD9-81ED-4DB2-BD59-A6C34878D82A}">
                    <a16:rowId xmlns:a16="http://schemas.microsoft.com/office/drawing/2014/main" val="626614711"/>
                  </a:ext>
                </a:extLst>
              </a:tr>
              <a:tr h="3119123">
                <a:tc>
                  <a:txBody>
                    <a:bodyPr/>
                    <a:lstStyle/>
                    <a:p>
                      <a:r>
                        <a:rPr lang="en-US" dirty="0">
                          <a:solidFill>
                            <a:schemeClr val="tx1"/>
                          </a:solidFill>
                        </a:rPr>
                        <a:t>Operational support (e.g., transportation, medicine, patient referral, etc.)</a:t>
                      </a:r>
                    </a:p>
                  </a:txBody>
                  <a:tcPr/>
                </a:tc>
                <a:tc>
                  <a:txBody>
                    <a:bodyPr/>
                    <a:lstStyle/>
                    <a:p>
                      <a:r>
                        <a:rPr lang="en-US" dirty="0">
                          <a:solidFill>
                            <a:schemeClr val="tx1"/>
                          </a:solidFill>
                        </a:rPr>
                        <a:t>All health partners</a:t>
                      </a:r>
                    </a:p>
                  </a:txBody>
                  <a:tcPr/>
                </a:tc>
                <a:tc>
                  <a:txBody>
                    <a:bodyPr/>
                    <a:lstStyle/>
                    <a:p>
                      <a:pPr marL="0" marR="0" lvl="0" indent="0" algn="l" defTabSz="933009" rtl="0" eaLnBrk="1" fontAlgn="auto" latinLnBrk="0" hangingPunct="1">
                        <a:lnSpc>
                          <a:spcPct val="100000"/>
                        </a:lnSpc>
                        <a:spcBef>
                          <a:spcPts val="0"/>
                        </a:spcBef>
                        <a:spcAft>
                          <a:spcPts val="0"/>
                        </a:spcAft>
                        <a:buClrTx/>
                        <a:buSzTx/>
                        <a:buFontTx/>
                        <a:buNone/>
                        <a:tabLst/>
                        <a:defRPr/>
                      </a:pPr>
                      <a:r>
                        <a:rPr lang="en-US" dirty="0">
                          <a:solidFill>
                            <a:schemeClr val="tx1"/>
                          </a:solidFill>
                        </a:rPr>
                        <a:t>Logistics: two months stock for implementation of mobile teams.</a:t>
                      </a:r>
                    </a:p>
                    <a:p>
                      <a:pPr marL="0" marR="0" lvl="0" indent="0" algn="l" defTabSz="933009" rtl="0" eaLnBrk="1" fontAlgn="auto" latinLnBrk="0" hangingPunct="1">
                        <a:lnSpc>
                          <a:spcPct val="100000"/>
                        </a:lnSpc>
                        <a:spcBef>
                          <a:spcPts val="0"/>
                        </a:spcBef>
                        <a:spcAft>
                          <a:spcPts val="0"/>
                        </a:spcAft>
                        <a:buClrTx/>
                        <a:buSzTx/>
                        <a:buFontTx/>
                        <a:buNone/>
                        <a:tabLst/>
                        <a:defRPr/>
                      </a:pPr>
                      <a:r>
                        <a:rPr lang="en-US" dirty="0">
                          <a:solidFill>
                            <a:schemeClr val="tx1"/>
                          </a:solidFill>
                        </a:rPr>
                        <a:t>70 IEHK kits and 100,000 water purification tablets</a:t>
                      </a:r>
                    </a:p>
                    <a:p>
                      <a:pPr marL="0" marR="0" lvl="0" indent="0" algn="l" defTabSz="933009" rtl="0" eaLnBrk="1" fontAlgn="auto" latinLnBrk="0" hangingPunct="1">
                        <a:lnSpc>
                          <a:spcPct val="100000"/>
                        </a:lnSpc>
                        <a:spcBef>
                          <a:spcPts val="0"/>
                        </a:spcBef>
                        <a:spcAft>
                          <a:spcPts val="0"/>
                        </a:spcAft>
                        <a:buClrTx/>
                        <a:buSzTx/>
                        <a:buFontTx/>
                        <a:buNone/>
                        <a:tabLst/>
                        <a:defRPr/>
                      </a:pPr>
                      <a:r>
                        <a:rPr lang="en-US" dirty="0">
                          <a:solidFill>
                            <a:schemeClr val="tx1"/>
                          </a:solidFill>
                        </a:rPr>
                        <a:t>Patient transportation:</a:t>
                      </a:r>
                    </a:p>
                    <a:p>
                      <a:pPr marL="0" marR="0" lvl="0" indent="0" algn="l" defTabSz="933009" rtl="0" eaLnBrk="1" fontAlgn="auto" latinLnBrk="0" hangingPunct="1">
                        <a:lnSpc>
                          <a:spcPct val="100000"/>
                        </a:lnSpc>
                        <a:spcBef>
                          <a:spcPts val="0"/>
                        </a:spcBef>
                        <a:spcAft>
                          <a:spcPts val="0"/>
                        </a:spcAft>
                        <a:buClrTx/>
                        <a:buSzTx/>
                        <a:buFontTx/>
                        <a:buNone/>
                        <a:tabLst/>
                        <a:defRPr/>
                      </a:pPr>
                      <a:r>
                        <a:rPr lang="en-US" dirty="0">
                          <a:solidFill>
                            <a:schemeClr val="tx1"/>
                          </a:solidFill>
                        </a:rPr>
                        <a:t>According to request and need, there are some medical boats available. </a:t>
                      </a:r>
                    </a:p>
                    <a:p>
                      <a:pPr marL="0" marR="0" lvl="0" indent="0" algn="l" defTabSz="933009" rtl="0" eaLnBrk="1" fontAlgn="auto" latinLnBrk="0" hangingPunct="1">
                        <a:lnSpc>
                          <a:spcPct val="100000"/>
                        </a:lnSpc>
                        <a:spcBef>
                          <a:spcPts val="0"/>
                        </a:spcBef>
                        <a:spcAft>
                          <a:spcPts val="0"/>
                        </a:spcAft>
                        <a:buClrTx/>
                        <a:buSzTx/>
                        <a:buFontTx/>
                        <a:buNone/>
                        <a:tabLst/>
                        <a:defRPr/>
                      </a:pPr>
                      <a:r>
                        <a:rPr lang="en-US" dirty="0">
                          <a:solidFill>
                            <a:schemeClr val="tx1"/>
                          </a:solidFill>
                        </a:rPr>
                        <a:t>Ambulance support is already existing.</a:t>
                      </a:r>
                    </a:p>
                    <a:p>
                      <a:pPr marL="0" marR="0" lvl="0" indent="0" algn="l" defTabSz="933009" rtl="0" eaLnBrk="1" fontAlgn="auto" latinLnBrk="0" hangingPunct="1">
                        <a:lnSpc>
                          <a:spcPct val="100000"/>
                        </a:lnSpc>
                        <a:spcBef>
                          <a:spcPts val="0"/>
                        </a:spcBef>
                        <a:spcAft>
                          <a:spcPts val="0"/>
                        </a:spcAft>
                        <a:buClrTx/>
                        <a:buSzTx/>
                        <a:buFontTx/>
                        <a:buNone/>
                        <a:tabLst/>
                        <a:defRPr/>
                      </a:pPr>
                      <a:endParaRPr lang="en-US" dirty="0">
                        <a:solidFill>
                          <a:schemeClr val="tx1"/>
                        </a:solidFill>
                      </a:endParaRPr>
                    </a:p>
                    <a:p>
                      <a:pPr marL="0" marR="0" lvl="0" indent="0" algn="l" defTabSz="933009" rtl="0" eaLnBrk="1" fontAlgn="auto" latinLnBrk="0" hangingPunct="1">
                        <a:lnSpc>
                          <a:spcPct val="100000"/>
                        </a:lnSpc>
                        <a:spcBef>
                          <a:spcPts val="0"/>
                        </a:spcBef>
                        <a:spcAft>
                          <a:spcPts val="0"/>
                        </a:spcAft>
                        <a:buClrTx/>
                        <a:buSzTx/>
                        <a:buFontTx/>
                        <a:buNone/>
                        <a:tabLst/>
                        <a:defRPr/>
                      </a:pPr>
                      <a:endParaRPr lang="en-US" dirty="0">
                        <a:solidFill>
                          <a:schemeClr val="tx1"/>
                        </a:solidFill>
                      </a:endParaRPr>
                    </a:p>
                    <a:p>
                      <a:pPr marL="0" marR="0" lvl="0" indent="0" algn="l" defTabSz="933009" rtl="0" eaLnBrk="1" fontAlgn="auto" latinLnBrk="0" hangingPunct="1">
                        <a:lnSpc>
                          <a:spcPct val="100000"/>
                        </a:lnSpc>
                        <a:spcBef>
                          <a:spcPts val="0"/>
                        </a:spcBef>
                        <a:spcAft>
                          <a:spcPts val="0"/>
                        </a:spcAft>
                        <a:buClrTx/>
                        <a:buSzTx/>
                        <a:buFontTx/>
                        <a:buNone/>
                        <a:tabLst/>
                        <a:defRPr/>
                      </a:pPr>
                      <a:endParaRPr lang="en-US" dirty="0">
                        <a:solidFill>
                          <a:schemeClr val="tx1"/>
                        </a:solidFill>
                      </a:endParaRPr>
                    </a:p>
                    <a:p>
                      <a:endParaRPr lang="en-US" dirty="0">
                        <a:solidFill>
                          <a:schemeClr val="tx1"/>
                        </a:solidFill>
                      </a:endParaRPr>
                    </a:p>
                  </a:txBody>
                  <a:tcPr/>
                </a:tc>
                <a:tc>
                  <a:txBody>
                    <a:bodyPr/>
                    <a:lstStyle/>
                    <a:p>
                      <a:r>
                        <a:rPr lang="en-US" dirty="0">
                          <a:solidFill>
                            <a:schemeClr val="tx1"/>
                          </a:solidFill>
                        </a:rPr>
                        <a:t>Medical boats</a:t>
                      </a:r>
                    </a:p>
                    <a:p>
                      <a:r>
                        <a:rPr lang="en-US" dirty="0">
                          <a:solidFill>
                            <a:schemeClr val="tx1"/>
                          </a:solidFill>
                        </a:rPr>
                        <a:t>Medical supplies</a:t>
                      </a:r>
                    </a:p>
                  </a:txBody>
                  <a:tcPr/>
                </a:tc>
                <a:extLst>
                  <a:ext uri="{0D108BD9-81ED-4DB2-BD59-A6C34878D82A}">
                    <a16:rowId xmlns:a16="http://schemas.microsoft.com/office/drawing/2014/main" val="4206122211"/>
                  </a:ext>
                </a:extLst>
              </a:tr>
            </a:tbl>
          </a:graphicData>
        </a:graphic>
      </p:graphicFrame>
    </p:spTree>
    <p:extLst>
      <p:ext uri="{BB962C8B-B14F-4D97-AF65-F5344CB8AC3E}">
        <p14:creationId xmlns:p14="http://schemas.microsoft.com/office/powerpoint/2010/main" val="89147372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237D0270-6A54-FE99-5975-01D19F646024}"/>
              </a:ext>
            </a:extLst>
          </p:cNvPr>
          <p:cNvPicPr>
            <a:picLocks noChangeAspect="1"/>
          </p:cNvPicPr>
          <p:nvPr/>
        </p:nvPicPr>
        <p:blipFill>
          <a:blip r:embed="rId3"/>
          <a:stretch>
            <a:fillRect/>
          </a:stretch>
        </p:blipFill>
        <p:spPr>
          <a:xfrm>
            <a:off x="10615015" y="39217"/>
            <a:ext cx="1100269" cy="509463"/>
          </a:xfrm>
          <a:prstGeom prst="rect">
            <a:avLst/>
          </a:prstGeom>
        </p:spPr>
      </p:pic>
      <p:pic>
        <p:nvPicPr>
          <p:cNvPr id="8" name="Picture 7">
            <a:extLst>
              <a:ext uri="{FF2B5EF4-FFF2-40B4-BE49-F238E27FC236}">
                <a16:creationId xmlns:a16="http://schemas.microsoft.com/office/drawing/2014/main" id="{A17A280F-1E24-D101-F0F0-89BA8C1136F8}"/>
              </a:ext>
            </a:extLst>
          </p:cNvPr>
          <p:cNvPicPr>
            <a:picLocks noChangeAspect="1"/>
          </p:cNvPicPr>
          <p:nvPr/>
        </p:nvPicPr>
        <p:blipFill>
          <a:blip r:embed="rId4"/>
          <a:stretch>
            <a:fillRect/>
          </a:stretch>
        </p:blipFill>
        <p:spPr>
          <a:xfrm>
            <a:off x="2639616" y="548680"/>
            <a:ext cx="9075669" cy="5904656"/>
          </a:xfrm>
          <a:prstGeom prst="rect">
            <a:avLst/>
          </a:prstGeom>
        </p:spPr>
      </p:pic>
      <p:sp>
        <p:nvSpPr>
          <p:cNvPr id="4" name="Rectangle 3">
            <a:extLst>
              <a:ext uri="{FF2B5EF4-FFF2-40B4-BE49-F238E27FC236}">
                <a16:creationId xmlns:a16="http://schemas.microsoft.com/office/drawing/2014/main" id="{0565A43A-A5AA-4C9B-A889-082958438003}"/>
              </a:ext>
            </a:extLst>
          </p:cNvPr>
          <p:cNvSpPr/>
          <p:nvPr/>
        </p:nvSpPr>
        <p:spPr>
          <a:xfrm>
            <a:off x="0" y="0"/>
            <a:ext cx="3429000"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Graphic 5">
            <a:extLst>
              <a:ext uri="{FF2B5EF4-FFF2-40B4-BE49-F238E27FC236}">
                <a16:creationId xmlns:a16="http://schemas.microsoft.com/office/drawing/2014/main" id="{4FEB6B3A-6BB1-47E6-AB2D-6B88B4F48B16}"/>
              </a:ext>
            </a:extLst>
          </p:cNvPr>
          <p:cNvPicPr>
            <a:picLocks noChangeAspect="1"/>
          </p:cNvPicPr>
          <p:nvPr/>
        </p:nvPicPr>
        <p:blipFill rotWithShape="1">
          <a:blip r:embed="rId5">
            <a:extLst>
              <a:ext uri="{96DAC541-7B7A-43D3-8B79-37D633B846F1}">
                <asvg:svgBlip xmlns:asvg="http://schemas.microsoft.com/office/drawing/2016/SVG/main" r:embed="rId6"/>
              </a:ext>
            </a:extLst>
          </a:blip>
          <a:srcRect l="17142" b="5371"/>
          <a:stretch/>
        </p:blipFill>
        <p:spPr>
          <a:xfrm>
            <a:off x="-1" y="1772816"/>
            <a:ext cx="5375921" cy="5085184"/>
          </a:xfrm>
          <a:prstGeom prst="rect">
            <a:avLst/>
          </a:prstGeom>
        </p:spPr>
      </p:pic>
      <p:sp>
        <p:nvSpPr>
          <p:cNvPr id="5" name="Title 2">
            <a:extLst>
              <a:ext uri="{FF2B5EF4-FFF2-40B4-BE49-F238E27FC236}">
                <a16:creationId xmlns:a16="http://schemas.microsoft.com/office/drawing/2014/main" id="{E5F400D1-740A-4AEB-94FC-D8CC81A8075B}"/>
              </a:ext>
            </a:extLst>
          </p:cNvPr>
          <p:cNvSpPr txBox="1">
            <a:spLocks/>
          </p:cNvSpPr>
          <p:nvPr/>
        </p:nvSpPr>
        <p:spPr>
          <a:xfrm>
            <a:off x="8979613" y="4315145"/>
            <a:ext cx="3212387" cy="1119884"/>
          </a:xfrm>
          <a:prstGeom prst="rect">
            <a:avLst/>
          </a:prstGeom>
          <a:solidFill>
            <a:srgbClr val="00AAFF"/>
          </a:solidFill>
          <a:ln>
            <a:noFill/>
          </a:ln>
        </p:spPr>
        <p:txBody>
          <a:bodyPr vert="horz" lIns="91440" tIns="45720" rIns="91440" bIns="45720" rtlCol="0" anchor="ctr">
            <a:normAutofit fontScale="9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r">
              <a:lnSpc>
                <a:spcPct val="80000"/>
              </a:lnSpc>
            </a:pPr>
            <a:r>
              <a:rPr lang="en-GB" sz="6000" b="1" dirty="0">
                <a:solidFill>
                  <a:schemeClr val="bg1"/>
                </a:solidFill>
                <a:latin typeface="Tw Cen MT" panose="020B0602020104020603" pitchFamily="34" charset="0"/>
              </a:rPr>
              <a:t>Thank you</a:t>
            </a:r>
            <a:endParaRPr lang="fr-FR" sz="6000" b="1" dirty="0">
              <a:solidFill>
                <a:schemeClr val="bg1"/>
              </a:solidFill>
              <a:latin typeface="Tw Cen MT" panose="020B0602020104020603" pitchFamily="34" charset="0"/>
            </a:endParaRPr>
          </a:p>
        </p:txBody>
      </p:sp>
    </p:spTree>
    <p:extLst>
      <p:ext uri="{BB962C8B-B14F-4D97-AF65-F5344CB8AC3E}">
        <p14:creationId xmlns:p14="http://schemas.microsoft.com/office/powerpoint/2010/main" val="295407906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A72930-0323-2315-FCFE-881AA2A1D167}"/>
              </a:ext>
            </a:extLst>
          </p:cNvPr>
          <p:cNvSpPr>
            <a:spLocks noGrp="1"/>
          </p:cNvSpPr>
          <p:nvPr>
            <p:ph type="title"/>
          </p:nvPr>
        </p:nvSpPr>
        <p:spPr/>
        <p:txBody>
          <a:bodyPr/>
          <a:lstStyle/>
          <a:p>
            <a:r>
              <a:rPr lang="en-US" dirty="0"/>
              <a:t>Mon, </a:t>
            </a:r>
            <a:r>
              <a:rPr lang="en-US" dirty="0" err="1"/>
              <a:t>Kayin,Tanantharyi</a:t>
            </a:r>
            <a:r>
              <a:rPr lang="en-US" dirty="0"/>
              <a:t> and Bago East</a:t>
            </a:r>
          </a:p>
        </p:txBody>
      </p:sp>
      <p:sp>
        <p:nvSpPr>
          <p:cNvPr id="3" name="Text Placeholder 2">
            <a:extLst>
              <a:ext uri="{FF2B5EF4-FFF2-40B4-BE49-F238E27FC236}">
                <a16:creationId xmlns:a16="http://schemas.microsoft.com/office/drawing/2014/main" id="{22F5021C-25FB-3654-639A-C0F6EF123D1C}"/>
              </a:ext>
            </a:extLst>
          </p:cNvPr>
          <p:cNvSpPr>
            <a:spLocks noGrp="1"/>
          </p:cNvSpPr>
          <p:nvPr>
            <p:ph type="body" idx="1"/>
          </p:nvPr>
        </p:nvSpPr>
        <p:spPr/>
        <p:txBody>
          <a:bodyPr/>
          <a:lstStyle/>
          <a:p>
            <a:endParaRPr lang="en-US"/>
          </a:p>
        </p:txBody>
      </p:sp>
      <p:sp>
        <p:nvSpPr>
          <p:cNvPr id="4" name="Date Placeholder 3">
            <a:extLst>
              <a:ext uri="{FF2B5EF4-FFF2-40B4-BE49-F238E27FC236}">
                <a16:creationId xmlns:a16="http://schemas.microsoft.com/office/drawing/2014/main" id="{239547BB-3431-2E19-C146-270CDF0D3174}"/>
              </a:ext>
            </a:extLst>
          </p:cNvPr>
          <p:cNvSpPr>
            <a:spLocks noGrp="1"/>
          </p:cNvSpPr>
          <p:nvPr>
            <p:ph type="dt" sz="half" idx="10"/>
          </p:nvPr>
        </p:nvSpPr>
        <p:spPr/>
        <p:txBody>
          <a:bodyPr/>
          <a:lstStyle/>
          <a:p>
            <a:fld id="{A5085822-DEBB-4B52-BC80-8272319F7F82}" type="datetime1">
              <a:rPr lang="en-US" smtClean="0"/>
              <a:t>5/12/2023</a:t>
            </a:fld>
            <a:endParaRPr lang="en-US"/>
          </a:p>
        </p:txBody>
      </p:sp>
      <p:sp>
        <p:nvSpPr>
          <p:cNvPr id="5" name="Footer Placeholder 4">
            <a:extLst>
              <a:ext uri="{FF2B5EF4-FFF2-40B4-BE49-F238E27FC236}">
                <a16:creationId xmlns:a16="http://schemas.microsoft.com/office/drawing/2014/main" id="{D85DAF88-751F-B4C6-B7AE-F82DD9A13CC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AD3B0F7-DD4E-53FB-B85A-D5F0C65DD65E}"/>
              </a:ext>
            </a:extLst>
          </p:cNvPr>
          <p:cNvSpPr>
            <a:spLocks noGrp="1"/>
          </p:cNvSpPr>
          <p:nvPr>
            <p:ph type="sldNum" sz="quarter" idx="12"/>
          </p:nvPr>
        </p:nvSpPr>
        <p:spPr/>
        <p:txBody>
          <a:bodyPr/>
          <a:lstStyle/>
          <a:p>
            <a:pPr defTabSz="912788">
              <a:defRPr/>
            </a:pPr>
            <a:fld id="{7698B45C-09C7-497B-9261-07F290CB2D4C}" type="slidenum">
              <a:rPr lang="en-US" smtClean="0">
                <a:solidFill>
                  <a:prstClr val="white"/>
                </a:solidFill>
              </a:rPr>
              <a:pPr defTabSz="912788">
                <a:defRPr/>
              </a:pPr>
              <a:t>4</a:t>
            </a:fld>
            <a:endParaRPr lang="en-US" dirty="0">
              <a:solidFill>
                <a:prstClr val="white"/>
              </a:solidFill>
            </a:endParaRPr>
          </a:p>
        </p:txBody>
      </p:sp>
      <p:pic>
        <p:nvPicPr>
          <p:cNvPr id="7" name="Picture 6">
            <a:extLst>
              <a:ext uri="{FF2B5EF4-FFF2-40B4-BE49-F238E27FC236}">
                <a16:creationId xmlns:a16="http://schemas.microsoft.com/office/drawing/2014/main" id="{D1D0A2C1-A579-43C2-32BF-8D09459588E7}"/>
              </a:ext>
            </a:extLst>
          </p:cNvPr>
          <p:cNvPicPr>
            <a:picLocks noChangeAspect="1"/>
          </p:cNvPicPr>
          <p:nvPr/>
        </p:nvPicPr>
        <p:blipFill>
          <a:blip r:embed="rId2"/>
          <a:stretch>
            <a:fillRect/>
          </a:stretch>
        </p:blipFill>
        <p:spPr>
          <a:xfrm>
            <a:off x="10430664" y="0"/>
            <a:ext cx="1267349" cy="586827"/>
          </a:xfrm>
          <a:prstGeom prst="rect">
            <a:avLst/>
          </a:prstGeom>
        </p:spPr>
      </p:pic>
    </p:spTree>
    <p:extLst>
      <p:ext uri="{BB962C8B-B14F-4D97-AF65-F5344CB8AC3E}">
        <p14:creationId xmlns:p14="http://schemas.microsoft.com/office/powerpoint/2010/main" val="251963899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239547BB-3431-2E19-C146-270CDF0D3174}"/>
              </a:ext>
            </a:extLst>
          </p:cNvPr>
          <p:cNvSpPr>
            <a:spLocks noGrp="1"/>
          </p:cNvSpPr>
          <p:nvPr>
            <p:ph type="dt" sz="half" idx="10"/>
          </p:nvPr>
        </p:nvSpPr>
        <p:spPr/>
        <p:txBody>
          <a:bodyPr/>
          <a:lstStyle/>
          <a:p>
            <a:fld id="{A5085822-DEBB-4B52-BC80-8272319F7F82}" type="datetime1">
              <a:rPr lang="en-US" smtClean="0"/>
              <a:t>5/12/2023</a:t>
            </a:fld>
            <a:endParaRPr lang="en-US"/>
          </a:p>
        </p:txBody>
      </p:sp>
      <p:sp>
        <p:nvSpPr>
          <p:cNvPr id="5" name="Footer Placeholder 4">
            <a:extLst>
              <a:ext uri="{FF2B5EF4-FFF2-40B4-BE49-F238E27FC236}">
                <a16:creationId xmlns:a16="http://schemas.microsoft.com/office/drawing/2014/main" id="{D85DAF88-751F-B4C6-B7AE-F82DD9A13CC6}"/>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7AD3B0F7-DD4E-53FB-B85A-D5F0C65DD65E}"/>
              </a:ext>
            </a:extLst>
          </p:cNvPr>
          <p:cNvSpPr>
            <a:spLocks noGrp="1"/>
          </p:cNvSpPr>
          <p:nvPr>
            <p:ph type="sldNum" sz="quarter" idx="12"/>
          </p:nvPr>
        </p:nvSpPr>
        <p:spPr/>
        <p:txBody>
          <a:bodyPr/>
          <a:lstStyle/>
          <a:p>
            <a:pPr defTabSz="912788">
              <a:defRPr/>
            </a:pPr>
            <a:fld id="{7698B45C-09C7-497B-9261-07F290CB2D4C}" type="slidenum">
              <a:rPr lang="en-US" smtClean="0">
                <a:solidFill>
                  <a:prstClr val="white"/>
                </a:solidFill>
              </a:rPr>
              <a:pPr defTabSz="912788">
                <a:defRPr/>
              </a:pPr>
              <a:t>5</a:t>
            </a:fld>
            <a:endParaRPr lang="en-US" dirty="0">
              <a:solidFill>
                <a:prstClr val="white"/>
              </a:solidFill>
            </a:endParaRPr>
          </a:p>
        </p:txBody>
      </p:sp>
      <p:pic>
        <p:nvPicPr>
          <p:cNvPr id="7" name="Picture 6">
            <a:extLst>
              <a:ext uri="{FF2B5EF4-FFF2-40B4-BE49-F238E27FC236}">
                <a16:creationId xmlns:a16="http://schemas.microsoft.com/office/drawing/2014/main" id="{D1D0A2C1-A579-43C2-32BF-8D09459588E7}"/>
              </a:ext>
            </a:extLst>
          </p:cNvPr>
          <p:cNvPicPr>
            <a:picLocks noChangeAspect="1"/>
          </p:cNvPicPr>
          <p:nvPr/>
        </p:nvPicPr>
        <p:blipFill>
          <a:blip r:embed="rId2"/>
          <a:stretch>
            <a:fillRect/>
          </a:stretch>
        </p:blipFill>
        <p:spPr>
          <a:xfrm>
            <a:off x="10430664" y="0"/>
            <a:ext cx="1267349" cy="586827"/>
          </a:xfrm>
          <a:prstGeom prst="rect">
            <a:avLst/>
          </a:prstGeom>
        </p:spPr>
      </p:pic>
      <p:sp>
        <p:nvSpPr>
          <p:cNvPr id="8" name="Title 1">
            <a:extLst>
              <a:ext uri="{FF2B5EF4-FFF2-40B4-BE49-F238E27FC236}">
                <a16:creationId xmlns:a16="http://schemas.microsoft.com/office/drawing/2014/main" id="{FF5AA8AF-A7E9-4B54-A952-7A06CE2BA827}"/>
              </a:ext>
            </a:extLst>
          </p:cNvPr>
          <p:cNvSpPr txBox="1">
            <a:spLocks/>
          </p:cNvSpPr>
          <p:nvPr/>
        </p:nvSpPr>
        <p:spPr>
          <a:xfrm>
            <a:off x="333585" y="540748"/>
            <a:ext cx="10859814" cy="504974"/>
          </a:xfrm>
          <a:prstGeom prst="rect">
            <a:avLst/>
          </a:prstGeom>
          <a:solidFill>
            <a:schemeClr val="accent2"/>
          </a:solidFill>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200" b="1" dirty="0">
                <a:solidFill>
                  <a:schemeClr val="bg1"/>
                </a:solidFill>
                <a:latin typeface="Tw Cen MT" panose="020B0602020104020603" pitchFamily="34" charset="0"/>
              </a:rPr>
              <a:t>South-East Risk Matrix (Accessed on 8 May 2023: STAR)</a:t>
            </a:r>
            <a:endParaRPr lang="en-GB" sz="3200" b="1" dirty="0">
              <a:solidFill>
                <a:schemeClr val="bg1"/>
              </a:solidFill>
              <a:latin typeface="Tw Cen MT" panose="020B0602020104020603" pitchFamily="34" charset="0"/>
            </a:endParaRPr>
          </a:p>
        </p:txBody>
      </p:sp>
      <p:graphicFrame>
        <p:nvGraphicFramePr>
          <p:cNvPr id="10" name="Table 9">
            <a:extLst>
              <a:ext uri="{FF2B5EF4-FFF2-40B4-BE49-F238E27FC236}">
                <a16:creationId xmlns:a16="http://schemas.microsoft.com/office/drawing/2014/main" id="{ED6219B7-D88D-415C-B608-53F6DC50E8F3}"/>
              </a:ext>
            </a:extLst>
          </p:cNvPr>
          <p:cNvGraphicFramePr>
            <a:graphicFrameLocks noGrp="1"/>
          </p:cNvGraphicFramePr>
          <p:nvPr/>
        </p:nvGraphicFramePr>
        <p:xfrm>
          <a:off x="0" y="1045722"/>
          <a:ext cx="11784632" cy="6038838"/>
        </p:xfrm>
        <a:graphic>
          <a:graphicData uri="http://schemas.openxmlformats.org/drawingml/2006/table">
            <a:tbl>
              <a:tblPr firstRow="1" bandRow="1">
                <a:tableStyleId>{5C22544A-7EE6-4342-B048-85BDC9FD1C3A}</a:tableStyleId>
              </a:tblPr>
              <a:tblGrid>
                <a:gridCol w="599205">
                  <a:extLst>
                    <a:ext uri="{9D8B030D-6E8A-4147-A177-3AD203B41FA5}">
                      <a16:colId xmlns:a16="http://schemas.microsoft.com/office/drawing/2014/main" val="2478995150"/>
                    </a:ext>
                  </a:extLst>
                </a:gridCol>
                <a:gridCol w="1496051">
                  <a:extLst>
                    <a:ext uri="{9D8B030D-6E8A-4147-A177-3AD203B41FA5}">
                      <a16:colId xmlns:a16="http://schemas.microsoft.com/office/drawing/2014/main" val="2204327147"/>
                    </a:ext>
                  </a:extLst>
                </a:gridCol>
                <a:gridCol w="1726344">
                  <a:extLst>
                    <a:ext uri="{9D8B030D-6E8A-4147-A177-3AD203B41FA5}">
                      <a16:colId xmlns:a16="http://schemas.microsoft.com/office/drawing/2014/main" val="979991199"/>
                    </a:ext>
                  </a:extLst>
                </a:gridCol>
                <a:gridCol w="1994650">
                  <a:extLst>
                    <a:ext uri="{9D8B030D-6E8A-4147-A177-3AD203B41FA5}">
                      <a16:colId xmlns:a16="http://schemas.microsoft.com/office/drawing/2014/main" val="171750481"/>
                    </a:ext>
                  </a:extLst>
                </a:gridCol>
                <a:gridCol w="1994650">
                  <a:extLst>
                    <a:ext uri="{9D8B030D-6E8A-4147-A177-3AD203B41FA5}">
                      <a16:colId xmlns:a16="http://schemas.microsoft.com/office/drawing/2014/main" val="1399831940"/>
                    </a:ext>
                  </a:extLst>
                </a:gridCol>
                <a:gridCol w="1910711">
                  <a:extLst>
                    <a:ext uri="{9D8B030D-6E8A-4147-A177-3AD203B41FA5}">
                      <a16:colId xmlns:a16="http://schemas.microsoft.com/office/drawing/2014/main" val="4155920780"/>
                    </a:ext>
                  </a:extLst>
                </a:gridCol>
                <a:gridCol w="2063021">
                  <a:extLst>
                    <a:ext uri="{9D8B030D-6E8A-4147-A177-3AD203B41FA5}">
                      <a16:colId xmlns:a16="http://schemas.microsoft.com/office/drawing/2014/main" val="1035467826"/>
                    </a:ext>
                  </a:extLst>
                </a:gridCol>
              </a:tblGrid>
              <a:tr h="965277">
                <a:tc rowSpan="5">
                  <a:txBody>
                    <a:bodyPr/>
                    <a:lstStyle/>
                    <a:p>
                      <a:pPr algn="ctr">
                        <a:lnSpc>
                          <a:spcPct val="100000"/>
                        </a:lnSpc>
                      </a:pPr>
                      <a:r>
                        <a:rPr lang="en-US" sz="2800" dirty="0">
                          <a:solidFill>
                            <a:schemeClr val="tx1"/>
                          </a:solidFill>
                        </a:rPr>
                        <a:t>Impacts→</a:t>
                      </a:r>
                      <a:endParaRPr lang="en-US" sz="2100" dirty="0">
                        <a:solidFill>
                          <a:schemeClr val="tx1"/>
                        </a:solidFill>
                      </a:endParaRPr>
                    </a:p>
                  </a:txBody>
                  <a:tcPr marL="105568" marR="105568" marT="52784" marB="52784" vert="vert2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lnSpc>
                          <a:spcPct val="250000"/>
                        </a:lnSpc>
                      </a:pPr>
                      <a:r>
                        <a:rPr lang="en-US" sz="2000" b="1" kern="1200" dirty="0">
                          <a:solidFill>
                            <a:schemeClr val="dk1"/>
                          </a:solidFill>
                          <a:latin typeface="+mn-lt"/>
                          <a:ea typeface="+mn-ea"/>
                          <a:cs typeface="+mn-cs"/>
                        </a:rPr>
                        <a:t>Critical</a:t>
                      </a:r>
                    </a:p>
                  </a:txBody>
                  <a:tcPr marL="105568" marR="105568" marT="52784" marB="5278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Calibri" panose="020F0502020204030204" pitchFamily="34" charset="0"/>
                          <a:ea typeface="+mn-ea"/>
                          <a:cs typeface="+mn-cs"/>
                        </a:rPr>
                        <a:t>• Tsunami</a:t>
                      </a:r>
                      <a:br>
                        <a:rPr kumimoji="0" lang="en-US" sz="1800" b="0" i="0" u="none" strike="noStrike" kern="1200" cap="none" spc="0" normalizeH="0" baseline="0" noProof="0" dirty="0">
                          <a:ln>
                            <a:noFill/>
                          </a:ln>
                          <a:solidFill>
                            <a:srgbClr val="000000"/>
                          </a:solidFill>
                          <a:effectLst/>
                          <a:uLnTx/>
                          <a:uFillTx/>
                          <a:latin typeface="Calibri" panose="020F0502020204030204" pitchFamily="34" charset="0"/>
                          <a:ea typeface="+mn-ea"/>
                          <a:cs typeface="+mn-cs"/>
                        </a:rPr>
                      </a:br>
                      <a:r>
                        <a:rPr kumimoji="0" lang="en-US" sz="1800" b="0" i="0" u="none" strike="noStrike" kern="1200" cap="none" spc="0" normalizeH="0" baseline="0" noProof="0" dirty="0">
                          <a:ln>
                            <a:noFill/>
                          </a:ln>
                          <a:solidFill>
                            <a:srgbClr val="000000"/>
                          </a:solidFill>
                          <a:effectLst/>
                          <a:uLnTx/>
                          <a:uFillTx/>
                          <a:latin typeface="Calibri" panose="020F0502020204030204" pitchFamily="34" charset="0"/>
                          <a:ea typeface="+mn-ea"/>
                          <a:cs typeface="+mn-cs"/>
                        </a:rPr>
                        <a:t>• Earthquake</a:t>
                      </a:r>
                    </a:p>
                    <a:p>
                      <a:pPr marL="0" indent="0" algn="l">
                        <a:lnSpc>
                          <a:spcPct val="250000"/>
                        </a:lnSpc>
                        <a:buFont typeface="Arial" panose="020B0604020202020204" pitchFamily="34" charset="0"/>
                        <a:buNone/>
                      </a:pPr>
                      <a:endParaRPr lang="en-US" sz="1200" b="0" dirty="0">
                        <a:solidFill>
                          <a:schemeClr val="tx1"/>
                        </a:solidFill>
                      </a:endParaRPr>
                    </a:p>
                  </a:txBody>
                  <a:tcPr marL="105568" marR="105568" marT="52784" marB="5278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pPr algn="ctr">
                        <a:lnSpc>
                          <a:spcPct val="250000"/>
                        </a:lnSpc>
                      </a:pPr>
                      <a:endParaRPr lang="en-US" sz="1200" b="0" dirty="0">
                        <a:solidFill>
                          <a:schemeClr val="tx1"/>
                        </a:solidFill>
                      </a:endParaRPr>
                    </a:p>
                  </a:txBody>
                  <a:tcPr marL="105568" marR="105568" marT="52784" marB="5278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pPr algn="ctr">
                        <a:lnSpc>
                          <a:spcPct val="250000"/>
                        </a:lnSpc>
                      </a:pPr>
                      <a:endParaRPr lang="en-US" sz="1200" b="0" dirty="0">
                        <a:solidFill>
                          <a:schemeClr val="tx1"/>
                        </a:solidFill>
                      </a:endParaRPr>
                    </a:p>
                  </a:txBody>
                  <a:tcPr marL="105568" marR="105568" marT="52784" marB="5278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C000"/>
                    </a:solidFill>
                  </a:tcPr>
                </a:tc>
                <a:tc>
                  <a:txBody>
                    <a:bodyPr/>
                    <a:lstStyle/>
                    <a:p>
                      <a:pPr algn="ctr">
                        <a:lnSpc>
                          <a:spcPct val="250000"/>
                        </a:lnSpc>
                      </a:pPr>
                      <a:endParaRPr lang="en-US" sz="1200" b="0" dirty="0">
                        <a:solidFill>
                          <a:schemeClr val="tx1"/>
                        </a:solidFill>
                      </a:endParaRPr>
                    </a:p>
                  </a:txBody>
                  <a:tcPr marL="105568" marR="105568" marT="52784" marB="5278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0000"/>
                    </a:solidFill>
                  </a:tcPr>
                </a:tc>
                <a:tc>
                  <a:txBody>
                    <a:bodyPr/>
                    <a:lstStyle/>
                    <a:p>
                      <a:pPr marL="0" indent="0" algn="l" defTabSz="914400" rtl="0" eaLnBrk="1" latinLnBrk="0" hangingPunct="1">
                        <a:lnSpc>
                          <a:spcPct val="250000"/>
                        </a:lnSpc>
                        <a:buFont typeface="Arial" panose="020B0604020202020204" pitchFamily="34" charset="0"/>
                        <a:buNone/>
                      </a:pPr>
                      <a:endParaRPr lang="en-US" sz="1200" b="0" kern="1200" dirty="0">
                        <a:solidFill>
                          <a:schemeClr val="bg1"/>
                        </a:solidFill>
                        <a:latin typeface="+mn-lt"/>
                        <a:ea typeface="+mn-ea"/>
                        <a:cs typeface="+mn-cs"/>
                      </a:endParaRPr>
                    </a:p>
                  </a:txBody>
                  <a:tcPr marL="105568" marR="105568" marT="52784" marB="5278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0000"/>
                    </a:solidFill>
                  </a:tcPr>
                </a:tc>
                <a:extLst>
                  <a:ext uri="{0D108BD9-81ED-4DB2-BD59-A6C34878D82A}">
                    <a16:rowId xmlns:a16="http://schemas.microsoft.com/office/drawing/2014/main" val="2802390422"/>
                  </a:ext>
                </a:extLst>
              </a:tr>
              <a:tr h="1034173">
                <a:tc vMerge="1">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2000" b="1" dirty="0"/>
                        <a:t>Severe</a:t>
                      </a:r>
                    </a:p>
                  </a:txBody>
                  <a:tcPr marL="105568" marR="105568" marT="52784" marB="5278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200" b="0" dirty="0">
                        <a:solidFill>
                          <a:schemeClr val="tx1"/>
                        </a:solidFill>
                      </a:endParaRPr>
                    </a:p>
                  </a:txBody>
                  <a:tcPr marL="105568" marR="105568" marT="52784" marB="5278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Calibri" panose="020F0502020204030204" pitchFamily="34" charset="0"/>
                          <a:ea typeface="+mn-ea"/>
                          <a:cs typeface="+mn-cs"/>
                        </a:rPr>
                        <a:t>• Landslide</a:t>
                      </a:r>
                    </a:p>
                    <a:p>
                      <a:endParaRPr lang="en-US" sz="1200" b="0" dirty="0">
                        <a:solidFill>
                          <a:schemeClr val="tx1"/>
                        </a:solidFill>
                      </a:endParaRPr>
                    </a:p>
                  </a:txBody>
                  <a:tcPr marL="105568" marR="105568" marT="52784" marB="5278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Calibri" panose="020F0502020204030204" pitchFamily="34" charset="0"/>
                          <a:ea typeface="+mn-ea"/>
                          <a:cs typeface="+mn-cs"/>
                        </a:rPr>
                        <a:t>• Cyclone</a:t>
                      </a:r>
                      <a:br>
                        <a:rPr kumimoji="0" lang="en-US" sz="1800" b="0" i="0" u="none" strike="noStrike" kern="1200" cap="none" spc="0" normalizeH="0" baseline="0" noProof="0" dirty="0">
                          <a:ln>
                            <a:noFill/>
                          </a:ln>
                          <a:solidFill>
                            <a:srgbClr val="000000"/>
                          </a:solidFill>
                          <a:effectLst/>
                          <a:uLnTx/>
                          <a:uFillTx/>
                          <a:latin typeface="Calibri" panose="020F0502020204030204" pitchFamily="34" charset="0"/>
                          <a:ea typeface="+mn-ea"/>
                          <a:cs typeface="+mn-cs"/>
                        </a:rPr>
                      </a:br>
                      <a:r>
                        <a:rPr kumimoji="0" lang="en-US" sz="1800" b="0" i="0" u="none" strike="noStrike" kern="1200" cap="none" spc="0" normalizeH="0" baseline="0" noProof="0" dirty="0">
                          <a:ln>
                            <a:noFill/>
                          </a:ln>
                          <a:solidFill>
                            <a:srgbClr val="000000"/>
                          </a:solidFill>
                          <a:effectLst/>
                          <a:uLnTx/>
                          <a:uFillTx/>
                          <a:latin typeface="Calibri" panose="020F0502020204030204" pitchFamily="34" charset="0"/>
                          <a:ea typeface="+mn-ea"/>
                          <a:cs typeface="+mn-cs"/>
                        </a:rPr>
                        <a:t>• Cholera/ Acute Watery Diarrhea</a:t>
                      </a:r>
                    </a:p>
                    <a:p>
                      <a:pPr marL="0" indent="0">
                        <a:buFont typeface="Arial" panose="020B0604020202020204" pitchFamily="34" charset="0"/>
                        <a:buNone/>
                      </a:pPr>
                      <a:endParaRPr lang="en-US" sz="1200" b="0" dirty="0">
                        <a:solidFill>
                          <a:schemeClr val="tx1"/>
                        </a:solidFill>
                      </a:endParaRPr>
                    </a:p>
                  </a:txBody>
                  <a:tcPr marL="105568" marR="105568" marT="52784" marB="5278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C000"/>
                    </a:solidFill>
                  </a:tcPr>
                </a:tc>
                <a:tc>
                  <a:txBody>
                    <a:bodyPr/>
                    <a:lstStyle/>
                    <a:p>
                      <a:pPr marL="0" indent="0">
                        <a:buFont typeface="Arial" panose="020B0604020202020204" pitchFamily="34" charset="0"/>
                        <a:buNone/>
                      </a:pPr>
                      <a:endParaRPr lang="en-US" sz="1200" b="0" dirty="0">
                        <a:solidFill>
                          <a:schemeClr val="tx1"/>
                        </a:solidFill>
                      </a:endParaRPr>
                    </a:p>
                  </a:txBody>
                  <a:tcPr marL="105568" marR="105568" marT="52784" marB="5278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C000"/>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FFFFFF"/>
                          </a:solidFill>
                          <a:effectLst/>
                          <a:uLnTx/>
                          <a:uFillTx/>
                          <a:latin typeface="Calibri" panose="020F0502020204030204" pitchFamily="34" charset="0"/>
                          <a:ea typeface="+mn-ea"/>
                          <a:cs typeface="+mn-cs"/>
                        </a:rPr>
                        <a:t>• Conflicts</a:t>
                      </a:r>
                    </a:p>
                    <a:p>
                      <a:endParaRPr lang="en-US" sz="1200" b="0" dirty="0">
                        <a:solidFill>
                          <a:schemeClr val="tx1"/>
                        </a:solidFill>
                      </a:endParaRPr>
                    </a:p>
                  </a:txBody>
                  <a:tcPr marL="105568" marR="105568" marT="52784" marB="5278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0000"/>
                    </a:solidFill>
                  </a:tcPr>
                </a:tc>
                <a:extLst>
                  <a:ext uri="{0D108BD9-81ED-4DB2-BD59-A6C34878D82A}">
                    <a16:rowId xmlns:a16="http://schemas.microsoft.com/office/drawing/2014/main" val="1283156512"/>
                  </a:ext>
                </a:extLst>
              </a:tr>
              <a:tr h="1034173">
                <a:tc vMerge="1">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2000" b="1" dirty="0"/>
                        <a:t>Moderate</a:t>
                      </a:r>
                    </a:p>
                  </a:txBody>
                  <a:tcPr marL="105568" marR="105568" marT="52784" marB="5278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200" b="0" dirty="0">
                        <a:solidFill>
                          <a:schemeClr val="tx1"/>
                        </a:solidFill>
                      </a:endParaRPr>
                    </a:p>
                  </a:txBody>
                  <a:tcPr marL="105568" marR="105568" marT="52784" marB="5278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B050"/>
                    </a:solidFill>
                  </a:tcPr>
                </a:tc>
                <a:tc>
                  <a:txBody>
                    <a:bodyPr/>
                    <a:lstStyle/>
                    <a:p>
                      <a:pPr marL="0" indent="0">
                        <a:buFont typeface="Arial" panose="020B0604020202020204" pitchFamily="34" charset="0"/>
                        <a:buNone/>
                      </a:pPr>
                      <a:endParaRPr lang="en-US" sz="1200" b="0" dirty="0">
                        <a:solidFill>
                          <a:schemeClr val="tx1"/>
                        </a:solidFill>
                      </a:endParaRPr>
                    </a:p>
                  </a:txBody>
                  <a:tcPr marL="105568" marR="105568" marT="52784" marB="5278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pPr marL="0" indent="0">
                        <a:buFont typeface="Arial" panose="020B0604020202020204" pitchFamily="34" charset="0"/>
                        <a:buNone/>
                      </a:pPr>
                      <a:endParaRPr lang="en-US" sz="1200" b="0" dirty="0">
                        <a:solidFill>
                          <a:schemeClr val="tx1"/>
                        </a:solidFill>
                      </a:endParaRPr>
                    </a:p>
                  </a:txBody>
                  <a:tcPr marL="105568" marR="105568" marT="52784" marB="5278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Calibri" panose="020F0502020204030204" pitchFamily="34" charset="0"/>
                          <a:ea typeface="+mn-ea"/>
                          <a:cs typeface="+mn-cs"/>
                        </a:rPr>
                        <a:t>• Gastroenteritis/ Food born diseases</a:t>
                      </a:r>
                    </a:p>
                    <a:p>
                      <a:pPr marL="0" indent="0">
                        <a:buFont typeface="Arial" panose="020B0604020202020204" pitchFamily="34" charset="0"/>
                        <a:buNone/>
                      </a:pPr>
                      <a:endParaRPr lang="en-US" sz="1200" b="0" dirty="0">
                        <a:solidFill>
                          <a:schemeClr val="tx1"/>
                        </a:solidFill>
                      </a:endParaRPr>
                    </a:p>
                  </a:txBody>
                  <a:tcPr marL="105568" marR="105568" marT="52784" marB="5278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C000"/>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Calibri" panose="020F0502020204030204" pitchFamily="34" charset="0"/>
                          <a:ea typeface="+mn-ea"/>
                          <a:cs typeface="+mn-cs"/>
                        </a:rPr>
                        <a:t>• Flood</a:t>
                      </a:r>
                    </a:p>
                    <a:p>
                      <a:endParaRPr lang="en-US" sz="1200" b="0" dirty="0">
                        <a:solidFill>
                          <a:schemeClr val="tx1"/>
                        </a:solidFill>
                      </a:endParaRPr>
                    </a:p>
                  </a:txBody>
                  <a:tcPr marL="105568" marR="105568" marT="52784" marB="5278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C000"/>
                    </a:solidFill>
                  </a:tcPr>
                </a:tc>
                <a:extLst>
                  <a:ext uri="{0D108BD9-81ED-4DB2-BD59-A6C34878D82A}">
                    <a16:rowId xmlns:a16="http://schemas.microsoft.com/office/drawing/2014/main" val="919771883"/>
                  </a:ext>
                </a:extLst>
              </a:tr>
              <a:tr h="693094">
                <a:tc vMerge="1">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2000" b="1" dirty="0"/>
                        <a:t>Minor</a:t>
                      </a:r>
                    </a:p>
                  </a:txBody>
                  <a:tcPr marL="105568" marR="105568" marT="52784" marB="5278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200" b="0" dirty="0">
                        <a:solidFill>
                          <a:schemeClr val="tx1"/>
                        </a:solidFill>
                      </a:endParaRPr>
                    </a:p>
                  </a:txBody>
                  <a:tcPr marL="105568" marR="105568" marT="52784" marB="5278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B050"/>
                    </a:solidFill>
                  </a:tcPr>
                </a:tc>
                <a:tc>
                  <a:txBody>
                    <a:bodyPr/>
                    <a:lstStyle/>
                    <a:p>
                      <a:pPr marL="0" indent="0">
                        <a:buFont typeface="Arial" panose="020B0604020202020204" pitchFamily="34" charset="0"/>
                        <a:buNone/>
                      </a:pPr>
                      <a:endParaRPr lang="en-US" sz="1200" b="0" dirty="0">
                        <a:solidFill>
                          <a:schemeClr val="tx1"/>
                        </a:solidFill>
                      </a:endParaRPr>
                    </a:p>
                  </a:txBody>
                  <a:tcPr marL="105568" marR="105568" marT="52784" marB="5278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endParaRPr lang="en-US" sz="1200" b="0" dirty="0">
                        <a:solidFill>
                          <a:schemeClr val="tx1"/>
                        </a:solidFill>
                      </a:endParaRPr>
                    </a:p>
                  </a:txBody>
                  <a:tcPr marL="105568" marR="105568" marT="52784" marB="5278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endParaRPr lang="en-US" sz="1200" b="0" dirty="0">
                        <a:solidFill>
                          <a:schemeClr val="tx1"/>
                        </a:solidFill>
                      </a:endParaRPr>
                    </a:p>
                  </a:txBody>
                  <a:tcPr marL="105568" marR="105568" marT="52784" marB="5278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endParaRPr lang="en-US" sz="1200" b="0" dirty="0">
                        <a:solidFill>
                          <a:schemeClr val="tx1"/>
                        </a:solidFill>
                      </a:endParaRPr>
                    </a:p>
                  </a:txBody>
                  <a:tcPr marL="105568" marR="105568" marT="52784" marB="5278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00"/>
                    </a:solidFill>
                  </a:tcPr>
                </a:tc>
                <a:extLst>
                  <a:ext uri="{0D108BD9-81ED-4DB2-BD59-A6C34878D82A}">
                    <a16:rowId xmlns:a16="http://schemas.microsoft.com/office/drawing/2014/main" val="2739441516"/>
                  </a:ext>
                </a:extLst>
              </a:tr>
              <a:tr h="693094">
                <a:tc vMerge="1">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2000" b="1" dirty="0"/>
                        <a:t>Negligible</a:t>
                      </a:r>
                    </a:p>
                  </a:txBody>
                  <a:tcPr marL="105568" marR="105568" marT="52784" marB="5278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200" b="0" dirty="0">
                        <a:solidFill>
                          <a:schemeClr val="tx1"/>
                        </a:solidFill>
                      </a:endParaRPr>
                    </a:p>
                  </a:txBody>
                  <a:tcPr marL="105568" marR="105568" marT="52784" marB="5278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B050"/>
                    </a:solidFill>
                  </a:tcPr>
                </a:tc>
                <a:tc>
                  <a:txBody>
                    <a:bodyPr/>
                    <a:lstStyle/>
                    <a:p>
                      <a:endParaRPr lang="en-US" sz="1200" b="0" dirty="0">
                        <a:solidFill>
                          <a:schemeClr val="tx1"/>
                        </a:solidFill>
                      </a:endParaRPr>
                    </a:p>
                  </a:txBody>
                  <a:tcPr marL="105568" marR="105568" marT="52784" marB="5278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B050"/>
                    </a:solidFill>
                  </a:tcPr>
                </a:tc>
                <a:tc>
                  <a:txBody>
                    <a:bodyPr/>
                    <a:lstStyle/>
                    <a:p>
                      <a:endParaRPr lang="en-US" sz="1200" b="0" dirty="0">
                        <a:solidFill>
                          <a:schemeClr val="tx1"/>
                        </a:solidFill>
                      </a:endParaRPr>
                    </a:p>
                  </a:txBody>
                  <a:tcPr marL="105568" marR="105568" marT="52784" marB="5278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B050"/>
                    </a:solidFill>
                  </a:tcPr>
                </a:tc>
                <a:tc>
                  <a:txBody>
                    <a:bodyPr/>
                    <a:lstStyle/>
                    <a:p>
                      <a:endParaRPr lang="en-US" sz="1200" b="0" dirty="0">
                        <a:solidFill>
                          <a:schemeClr val="tx1"/>
                        </a:solidFill>
                      </a:endParaRPr>
                    </a:p>
                  </a:txBody>
                  <a:tcPr marL="105568" marR="105568" marT="52784" marB="5278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endParaRPr lang="en-US" sz="1200" b="0" dirty="0">
                        <a:solidFill>
                          <a:schemeClr val="tx1"/>
                        </a:solidFill>
                      </a:endParaRPr>
                    </a:p>
                  </a:txBody>
                  <a:tcPr marL="105568" marR="105568" marT="52784" marB="5278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92D050"/>
                    </a:solidFill>
                  </a:tcPr>
                </a:tc>
                <a:extLst>
                  <a:ext uri="{0D108BD9-81ED-4DB2-BD59-A6C34878D82A}">
                    <a16:rowId xmlns:a16="http://schemas.microsoft.com/office/drawing/2014/main" val="141354962"/>
                  </a:ext>
                </a:extLst>
              </a:tr>
              <a:tr h="699373">
                <a:tc>
                  <a:txBody>
                    <a:bodyPr/>
                    <a:lstStyle/>
                    <a:p>
                      <a:endParaRPr lang="en-US" sz="2100" dirty="0"/>
                    </a:p>
                  </a:txBody>
                  <a:tcPr marL="105568" marR="105568" marT="52784" marB="52784" vert="vert27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2100" dirty="0"/>
                    </a:p>
                  </a:txBody>
                  <a:tcPr marL="105568" marR="105568" marT="52784" marB="52784">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2000" b="1" dirty="0"/>
                        <a:t>Very unlikely</a:t>
                      </a:r>
                    </a:p>
                  </a:txBody>
                  <a:tcPr marL="105568" marR="105568" marT="52784" marB="5278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2000" b="1" dirty="0"/>
                        <a:t>Unlikely</a:t>
                      </a:r>
                    </a:p>
                  </a:txBody>
                  <a:tcPr marL="105568" marR="105568" marT="52784" marB="5278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2000" b="1" dirty="0"/>
                        <a:t>Likely</a:t>
                      </a:r>
                    </a:p>
                  </a:txBody>
                  <a:tcPr marL="105568" marR="105568" marT="52784" marB="5278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2000" b="1" dirty="0"/>
                        <a:t>Very Likely</a:t>
                      </a:r>
                    </a:p>
                  </a:txBody>
                  <a:tcPr marL="105568" marR="105568" marT="52784" marB="5278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2000" b="1" dirty="0"/>
                        <a:t>Almost Certain</a:t>
                      </a:r>
                    </a:p>
                  </a:txBody>
                  <a:tcPr marL="105568" marR="105568" marT="52784" marB="5278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482602800"/>
                  </a:ext>
                </a:extLst>
              </a:tr>
              <a:tr h="693094">
                <a:tc>
                  <a:txBody>
                    <a:bodyPr/>
                    <a:lstStyle/>
                    <a:p>
                      <a:endParaRPr lang="en-US" sz="2100" dirty="0"/>
                    </a:p>
                  </a:txBody>
                  <a:tcPr marL="105568" marR="105568" marT="52784" marB="52784">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2100" dirty="0"/>
                    </a:p>
                  </a:txBody>
                  <a:tcPr marL="105568" marR="105568" marT="52784" marB="52784">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gridSpan="5">
                  <a:txBody>
                    <a:bodyPr/>
                    <a:lstStyle/>
                    <a:p>
                      <a:pPr algn="ctr"/>
                      <a:r>
                        <a:rPr lang="en-US" sz="2800" b="1" dirty="0">
                          <a:solidFill>
                            <a:schemeClr val="tx1"/>
                          </a:solidFill>
                        </a:rPr>
                        <a:t>Likelihood →</a:t>
                      </a:r>
                    </a:p>
                  </a:txBody>
                  <a:tcPr marL="105568" marR="105568" marT="52784" marB="5278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073982618"/>
                  </a:ext>
                </a:extLst>
              </a:tr>
            </a:tbl>
          </a:graphicData>
        </a:graphic>
      </p:graphicFrame>
    </p:spTree>
    <p:extLst>
      <p:ext uri="{BB962C8B-B14F-4D97-AF65-F5344CB8AC3E}">
        <p14:creationId xmlns:p14="http://schemas.microsoft.com/office/powerpoint/2010/main" val="248260562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239547BB-3431-2E19-C146-270CDF0D3174}"/>
              </a:ext>
            </a:extLst>
          </p:cNvPr>
          <p:cNvSpPr>
            <a:spLocks noGrp="1"/>
          </p:cNvSpPr>
          <p:nvPr>
            <p:ph type="dt" sz="half" idx="10"/>
          </p:nvPr>
        </p:nvSpPr>
        <p:spPr/>
        <p:txBody>
          <a:bodyPr/>
          <a:lstStyle/>
          <a:p>
            <a:fld id="{A5085822-DEBB-4B52-BC80-8272319F7F82}" type="datetime1">
              <a:rPr lang="en-US" smtClean="0"/>
              <a:t>5/12/2023</a:t>
            </a:fld>
            <a:endParaRPr lang="en-US"/>
          </a:p>
        </p:txBody>
      </p:sp>
      <p:sp>
        <p:nvSpPr>
          <p:cNvPr id="6" name="Slide Number Placeholder 5">
            <a:extLst>
              <a:ext uri="{FF2B5EF4-FFF2-40B4-BE49-F238E27FC236}">
                <a16:creationId xmlns:a16="http://schemas.microsoft.com/office/drawing/2014/main" id="{7AD3B0F7-DD4E-53FB-B85A-D5F0C65DD65E}"/>
              </a:ext>
            </a:extLst>
          </p:cNvPr>
          <p:cNvSpPr>
            <a:spLocks noGrp="1"/>
          </p:cNvSpPr>
          <p:nvPr>
            <p:ph type="sldNum" sz="quarter" idx="12"/>
          </p:nvPr>
        </p:nvSpPr>
        <p:spPr/>
        <p:txBody>
          <a:bodyPr/>
          <a:lstStyle/>
          <a:p>
            <a:pPr defTabSz="912788">
              <a:defRPr/>
            </a:pPr>
            <a:fld id="{7698B45C-09C7-497B-9261-07F290CB2D4C}" type="slidenum">
              <a:rPr lang="en-US" smtClean="0">
                <a:solidFill>
                  <a:prstClr val="white"/>
                </a:solidFill>
              </a:rPr>
              <a:pPr defTabSz="912788">
                <a:defRPr/>
              </a:pPr>
              <a:t>6</a:t>
            </a:fld>
            <a:endParaRPr lang="en-US" dirty="0">
              <a:solidFill>
                <a:prstClr val="white"/>
              </a:solidFill>
            </a:endParaRPr>
          </a:p>
        </p:txBody>
      </p:sp>
      <p:pic>
        <p:nvPicPr>
          <p:cNvPr id="7" name="Picture 6">
            <a:extLst>
              <a:ext uri="{FF2B5EF4-FFF2-40B4-BE49-F238E27FC236}">
                <a16:creationId xmlns:a16="http://schemas.microsoft.com/office/drawing/2014/main" id="{D1D0A2C1-A579-43C2-32BF-8D09459588E7}"/>
              </a:ext>
            </a:extLst>
          </p:cNvPr>
          <p:cNvPicPr>
            <a:picLocks noChangeAspect="1"/>
          </p:cNvPicPr>
          <p:nvPr/>
        </p:nvPicPr>
        <p:blipFill>
          <a:blip r:embed="rId2"/>
          <a:stretch>
            <a:fillRect/>
          </a:stretch>
        </p:blipFill>
        <p:spPr>
          <a:xfrm>
            <a:off x="10445275" y="-10143"/>
            <a:ext cx="1267349" cy="586827"/>
          </a:xfrm>
          <a:prstGeom prst="rect">
            <a:avLst/>
          </a:prstGeom>
        </p:spPr>
      </p:pic>
      <p:sp>
        <p:nvSpPr>
          <p:cNvPr id="8" name="Title 1">
            <a:extLst>
              <a:ext uri="{FF2B5EF4-FFF2-40B4-BE49-F238E27FC236}">
                <a16:creationId xmlns:a16="http://schemas.microsoft.com/office/drawing/2014/main" id="{FF5AA8AF-A7E9-4B54-A952-7A06CE2BA827}"/>
              </a:ext>
            </a:extLst>
          </p:cNvPr>
          <p:cNvSpPr txBox="1">
            <a:spLocks/>
          </p:cNvSpPr>
          <p:nvPr/>
        </p:nvSpPr>
        <p:spPr>
          <a:xfrm>
            <a:off x="333585" y="527496"/>
            <a:ext cx="10859814" cy="504974"/>
          </a:xfrm>
          <a:prstGeom prst="rect">
            <a:avLst/>
          </a:prstGeom>
          <a:solidFill>
            <a:schemeClr val="accent2"/>
          </a:solidFill>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3200" b="1" dirty="0">
                <a:solidFill>
                  <a:schemeClr val="bg1"/>
                </a:solidFill>
                <a:latin typeface="Tw Cen MT" panose="020B0602020104020603" pitchFamily="34" charset="0"/>
              </a:rPr>
              <a:t>Preparedness and planning</a:t>
            </a:r>
          </a:p>
        </p:txBody>
      </p:sp>
      <p:graphicFrame>
        <p:nvGraphicFramePr>
          <p:cNvPr id="12" name="Table 11">
            <a:extLst>
              <a:ext uri="{FF2B5EF4-FFF2-40B4-BE49-F238E27FC236}">
                <a16:creationId xmlns:a16="http://schemas.microsoft.com/office/drawing/2014/main" id="{514AB265-0EF8-45D6-8D87-01CE980D1251}"/>
              </a:ext>
            </a:extLst>
          </p:cNvPr>
          <p:cNvGraphicFramePr>
            <a:graphicFrameLocks noGrp="1"/>
          </p:cNvGraphicFramePr>
          <p:nvPr/>
        </p:nvGraphicFramePr>
        <p:xfrm>
          <a:off x="623392" y="1091875"/>
          <a:ext cx="10570007" cy="5264474"/>
        </p:xfrm>
        <a:graphic>
          <a:graphicData uri="http://schemas.openxmlformats.org/drawingml/2006/table">
            <a:tbl>
              <a:tblPr firstRow="1" bandRow="1">
                <a:tableStyleId>{5C22544A-7EE6-4342-B048-85BDC9FD1C3A}</a:tableStyleId>
              </a:tblPr>
              <a:tblGrid>
                <a:gridCol w="3096344">
                  <a:extLst>
                    <a:ext uri="{9D8B030D-6E8A-4147-A177-3AD203B41FA5}">
                      <a16:colId xmlns:a16="http://schemas.microsoft.com/office/drawing/2014/main" val="3185138899"/>
                    </a:ext>
                  </a:extLst>
                </a:gridCol>
                <a:gridCol w="2592288">
                  <a:extLst>
                    <a:ext uri="{9D8B030D-6E8A-4147-A177-3AD203B41FA5}">
                      <a16:colId xmlns:a16="http://schemas.microsoft.com/office/drawing/2014/main" val="648587729"/>
                    </a:ext>
                  </a:extLst>
                </a:gridCol>
                <a:gridCol w="3384376">
                  <a:extLst>
                    <a:ext uri="{9D8B030D-6E8A-4147-A177-3AD203B41FA5}">
                      <a16:colId xmlns:a16="http://schemas.microsoft.com/office/drawing/2014/main" val="1652120013"/>
                    </a:ext>
                  </a:extLst>
                </a:gridCol>
                <a:gridCol w="1496999">
                  <a:extLst>
                    <a:ext uri="{9D8B030D-6E8A-4147-A177-3AD203B41FA5}">
                      <a16:colId xmlns:a16="http://schemas.microsoft.com/office/drawing/2014/main" val="1664926623"/>
                    </a:ext>
                  </a:extLst>
                </a:gridCol>
              </a:tblGrid>
              <a:tr h="517227">
                <a:tc>
                  <a:txBody>
                    <a:bodyPr/>
                    <a:lstStyle/>
                    <a:p>
                      <a:pPr algn="ctr" rtl="0" fontAlgn="ctr"/>
                      <a:r>
                        <a:rPr lang="en-US" sz="1800" u="none" strike="noStrike" dirty="0">
                          <a:effectLst/>
                        </a:rPr>
                        <a:t>Immediate Activities</a:t>
                      </a:r>
                      <a:endParaRPr lang="en-US" sz="1800" b="1" i="0" u="none" strike="noStrike" dirty="0">
                        <a:solidFill>
                          <a:srgbClr val="000000"/>
                        </a:solidFill>
                        <a:effectLst/>
                        <a:latin typeface="Calibri" panose="020F0502020204030204" pitchFamily="34" charset="0"/>
                      </a:endParaRPr>
                    </a:p>
                  </a:txBody>
                  <a:tcPr marL="7313" marR="7313" marT="7313" marB="0" anchor="ctr"/>
                </a:tc>
                <a:tc>
                  <a:txBody>
                    <a:bodyPr/>
                    <a:lstStyle/>
                    <a:p>
                      <a:pPr algn="ctr" rtl="0" fontAlgn="ctr"/>
                      <a:r>
                        <a:rPr lang="en-US" sz="1800" u="none" strike="noStrike">
                          <a:effectLst/>
                        </a:rPr>
                        <a:t>By Whom</a:t>
                      </a:r>
                      <a:endParaRPr lang="en-US" sz="1800" b="1" i="0" u="none" strike="noStrike">
                        <a:solidFill>
                          <a:srgbClr val="000000"/>
                        </a:solidFill>
                        <a:effectLst/>
                        <a:latin typeface="Calibri" panose="020F0502020204030204" pitchFamily="34" charset="0"/>
                      </a:endParaRPr>
                    </a:p>
                  </a:txBody>
                  <a:tcPr marL="7313" marR="7313" marT="7313" marB="0" anchor="ctr"/>
                </a:tc>
                <a:tc>
                  <a:txBody>
                    <a:bodyPr/>
                    <a:lstStyle/>
                    <a:p>
                      <a:pPr algn="ctr" rtl="0" fontAlgn="ctr"/>
                      <a:r>
                        <a:rPr lang="en-US" sz="1800" u="none" strike="noStrike" dirty="0">
                          <a:effectLst/>
                        </a:rPr>
                        <a:t>Current capacity/stock</a:t>
                      </a:r>
                      <a:endParaRPr lang="en-US" sz="1800" b="1" i="0" u="none" strike="noStrike" dirty="0">
                        <a:solidFill>
                          <a:srgbClr val="000000"/>
                        </a:solidFill>
                        <a:effectLst/>
                        <a:latin typeface="Calibri" panose="020F0502020204030204" pitchFamily="34" charset="0"/>
                      </a:endParaRPr>
                    </a:p>
                  </a:txBody>
                  <a:tcPr marL="7313" marR="7313" marT="7313" marB="0" anchor="ctr"/>
                </a:tc>
                <a:tc>
                  <a:txBody>
                    <a:bodyPr/>
                    <a:lstStyle/>
                    <a:p>
                      <a:pPr algn="ctr" rtl="0" fontAlgn="ctr"/>
                      <a:r>
                        <a:rPr lang="en-US" sz="1800" u="none" strike="noStrike" dirty="0">
                          <a:effectLst/>
                        </a:rPr>
                        <a:t>Need/Gap</a:t>
                      </a:r>
                      <a:endParaRPr lang="en-US" sz="1800" b="1" i="0" u="none" strike="noStrike" dirty="0">
                        <a:solidFill>
                          <a:srgbClr val="000000"/>
                        </a:solidFill>
                        <a:effectLst/>
                        <a:latin typeface="Calibri" panose="020F0502020204030204" pitchFamily="34" charset="0"/>
                      </a:endParaRPr>
                    </a:p>
                  </a:txBody>
                  <a:tcPr marL="7313" marR="7313" marT="7313" marB="0" anchor="ctr"/>
                </a:tc>
                <a:extLst>
                  <a:ext uri="{0D108BD9-81ED-4DB2-BD59-A6C34878D82A}">
                    <a16:rowId xmlns:a16="http://schemas.microsoft.com/office/drawing/2014/main" val="2442312197"/>
                  </a:ext>
                </a:extLst>
              </a:tr>
              <a:tr h="1150590">
                <a:tc>
                  <a:txBody>
                    <a:bodyPr/>
                    <a:lstStyle/>
                    <a:p>
                      <a:pPr marL="285750" indent="-285750" algn="l" rtl="0" fontAlgn="ctr">
                        <a:buFont typeface="Arial" panose="020B0604020202020204" pitchFamily="34" charset="0"/>
                        <a:buChar char="•"/>
                      </a:pPr>
                      <a:r>
                        <a:rPr lang="en-US" sz="1800" u="none" strike="noStrike" dirty="0">
                          <a:effectLst/>
                        </a:rPr>
                        <a:t>Ad hoc meeting for integrated response and activation of emergency mode</a:t>
                      </a:r>
                      <a:endParaRPr lang="en-US" sz="1800" b="0" i="0" u="none" strike="noStrike" dirty="0">
                        <a:solidFill>
                          <a:srgbClr val="000000"/>
                        </a:solidFill>
                        <a:effectLst/>
                        <a:latin typeface="Calibri" panose="020F0502020204030204" pitchFamily="34" charset="0"/>
                      </a:endParaRPr>
                    </a:p>
                  </a:txBody>
                  <a:tcPr marL="7313" marR="7313" marT="7313" marB="0" anchor="ctr"/>
                </a:tc>
                <a:tc>
                  <a:txBody>
                    <a:bodyPr/>
                    <a:lstStyle/>
                    <a:p>
                      <a:pPr marL="285750" indent="-285750" algn="l" rtl="0" fontAlgn="ctr">
                        <a:buFont typeface="Arial" panose="020B0604020202020204" pitchFamily="34" charset="0"/>
                        <a:buChar char="•"/>
                      </a:pPr>
                      <a:r>
                        <a:rPr lang="en-US" sz="1800" u="none" strike="noStrike" dirty="0">
                          <a:effectLst/>
                        </a:rPr>
                        <a:t>WHO in coordination with OHPs in SE</a:t>
                      </a:r>
                      <a:endParaRPr lang="en-US" sz="1800" b="0" i="0" u="none" strike="noStrike" dirty="0">
                        <a:solidFill>
                          <a:srgbClr val="000000"/>
                        </a:solidFill>
                        <a:effectLst/>
                        <a:latin typeface="Calibri" panose="020F0502020204030204" pitchFamily="34" charset="0"/>
                      </a:endParaRPr>
                    </a:p>
                  </a:txBody>
                  <a:tcPr marL="7313" marR="7313" marT="7313" marB="0" anchor="ctr"/>
                </a:tc>
                <a:tc>
                  <a:txBody>
                    <a:bodyPr/>
                    <a:lstStyle/>
                    <a:p>
                      <a:pPr marL="285750" indent="-285750" algn="l" rtl="0" fontAlgn="ctr">
                        <a:buFont typeface="Arial" panose="020B0604020202020204" pitchFamily="34" charset="0"/>
                        <a:buChar char="•"/>
                      </a:pPr>
                      <a:r>
                        <a:rPr lang="en-US" sz="1800" u="none" strike="noStrike">
                          <a:effectLst/>
                        </a:rPr>
                        <a:t>Sub-national HCC in-place/regular monthly meeting</a:t>
                      </a:r>
                      <a:endParaRPr lang="en-US" sz="1800" b="0" i="0" u="none" strike="noStrike">
                        <a:solidFill>
                          <a:srgbClr val="000000"/>
                        </a:solidFill>
                        <a:effectLst/>
                        <a:latin typeface="Calibri" panose="020F0502020204030204" pitchFamily="34" charset="0"/>
                      </a:endParaRPr>
                    </a:p>
                  </a:txBody>
                  <a:tcPr marL="7313" marR="7313" marT="7313" marB="0" anchor="ctr"/>
                </a:tc>
                <a:tc>
                  <a:txBody>
                    <a:bodyPr/>
                    <a:lstStyle/>
                    <a:p>
                      <a:pPr algn="l" fontAlgn="t"/>
                      <a:r>
                        <a:rPr lang="en-US" sz="1800" u="none" strike="noStrike">
                          <a:effectLst/>
                        </a:rPr>
                        <a:t> </a:t>
                      </a:r>
                      <a:endParaRPr lang="en-US" sz="1800" b="0" i="0" u="none" strike="noStrike">
                        <a:solidFill>
                          <a:srgbClr val="000000"/>
                        </a:solidFill>
                        <a:effectLst/>
                        <a:latin typeface="Arial" panose="020B0604020202020204" pitchFamily="34" charset="0"/>
                      </a:endParaRPr>
                    </a:p>
                  </a:txBody>
                  <a:tcPr marL="7313" marR="7313" marT="7313" marB="0"/>
                </a:tc>
                <a:extLst>
                  <a:ext uri="{0D108BD9-81ED-4DB2-BD59-A6C34878D82A}">
                    <a16:rowId xmlns:a16="http://schemas.microsoft.com/office/drawing/2014/main" val="983895089"/>
                  </a:ext>
                </a:extLst>
              </a:tr>
              <a:tr h="1065716">
                <a:tc>
                  <a:txBody>
                    <a:bodyPr/>
                    <a:lstStyle/>
                    <a:p>
                      <a:pPr marL="285750" indent="-285750" algn="l" rtl="0" fontAlgn="ctr">
                        <a:buFont typeface="Arial" panose="020B0604020202020204" pitchFamily="34" charset="0"/>
                        <a:buChar char="•"/>
                      </a:pPr>
                      <a:r>
                        <a:rPr lang="en-US" sz="1800" u="none" strike="noStrike" dirty="0">
                          <a:effectLst/>
                        </a:rPr>
                        <a:t>Timely information sharing/communication for comprehensive collaboration</a:t>
                      </a:r>
                      <a:endParaRPr lang="en-US" sz="1800" b="0" i="0" u="none" strike="noStrike" dirty="0">
                        <a:solidFill>
                          <a:srgbClr val="000000"/>
                        </a:solidFill>
                        <a:effectLst/>
                        <a:latin typeface="Calibri" panose="020F0502020204030204" pitchFamily="34" charset="0"/>
                      </a:endParaRPr>
                    </a:p>
                  </a:txBody>
                  <a:tcPr marL="7313" marR="7313" marT="7313" marB="0" anchor="ctr"/>
                </a:tc>
                <a:tc>
                  <a:txBody>
                    <a:bodyPr/>
                    <a:lstStyle/>
                    <a:p>
                      <a:pPr marL="285750" indent="-285750" algn="l" rtl="0" fontAlgn="ctr">
                        <a:buFont typeface="Arial" panose="020B0604020202020204" pitchFamily="34" charset="0"/>
                        <a:buChar char="•"/>
                      </a:pPr>
                      <a:r>
                        <a:rPr lang="en-US" sz="1800" u="none" strike="noStrike" dirty="0">
                          <a:effectLst/>
                        </a:rPr>
                        <a:t>All partners </a:t>
                      </a:r>
                      <a:endParaRPr lang="en-US" sz="1800" b="0" i="0" u="none" strike="noStrike" dirty="0">
                        <a:solidFill>
                          <a:srgbClr val="000000"/>
                        </a:solidFill>
                        <a:effectLst/>
                        <a:latin typeface="Calibri" panose="020F0502020204030204" pitchFamily="34" charset="0"/>
                      </a:endParaRPr>
                    </a:p>
                  </a:txBody>
                  <a:tcPr marL="7313" marR="7313" marT="7313" marB="0" anchor="ctr"/>
                </a:tc>
                <a:tc>
                  <a:txBody>
                    <a:bodyPr/>
                    <a:lstStyle/>
                    <a:p>
                      <a:pPr marL="285750" indent="-285750" algn="l" rtl="0" fontAlgn="ctr">
                        <a:buFont typeface="Arial" panose="020B0604020202020204" pitchFamily="34" charset="0"/>
                        <a:buChar char="•"/>
                      </a:pPr>
                      <a:r>
                        <a:rPr lang="en-US" sz="1800" u="none" strike="noStrike">
                          <a:effectLst/>
                        </a:rPr>
                        <a:t>In addition to regular communication channel, viber group is established.</a:t>
                      </a:r>
                      <a:endParaRPr lang="en-US" sz="1800" b="0" i="0" u="none" strike="noStrike">
                        <a:solidFill>
                          <a:srgbClr val="000000"/>
                        </a:solidFill>
                        <a:effectLst/>
                        <a:latin typeface="Calibri" panose="020F0502020204030204" pitchFamily="34" charset="0"/>
                      </a:endParaRPr>
                    </a:p>
                  </a:txBody>
                  <a:tcPr marL="7313" marR="7313" marT="7313" marB="0" anchor="ctr"/>
                </a:tc>
                <a:tc>
                  <a:txBody>
                    <a:bodyPr/>
                    <a:lstStyle/>
                    <a:p>
                      <a:pPr algn="l" fontAlgn="t"/>
                      <a:r>
                        <a:rPr lang="en-US" sz="1800" u="none" strike="noStrike">
                          <a:effectLst/>
                        </a:rPr>
                        <a:t> </a:t>
                      </a:r>
                      <a:endParaRPr lang="en-US" sz="1800" b="0" i="0" u="none" strike="noStrike">
                        <a:solidFill>
                          <a:srgbClr val="000000"/>
                        </a:solidFill>
                        <a:effectLst/>
                        <a:latin typeface="Arial" panose="020B0604020202020204" pitchFamily="34" charset="0"/>
                      </a:endParaRPr>
                    </a:p>
                  </a:txBody>
                  <a:tcPr marL="7313" marR="7313" marT="7313" marB="0"/>
                </a:tc>
                <a:extLst>
                  <a:ext uri="{0D108BD9-81ED-4DB2-BD59-A6C34878D82A}">
                    <a16:rowId xmlns:a16="http://schemas.microsoft.com/office/drawing/2014/main" val="17764531"/>
                  </a:ext>
                </a:extLst>
              </a:tr>
              <a:tr h="995680">
                <a:tc>
                  <a:txBody>
                    <a:bodyPr/>
                    <a:lstStyle/>
                    <a:p>
                      <a:pPr marL="285750" indent="-285750" algn="l" rtl="0" fontAlgn="ctr">
                        <a:buFont typeface="Arial" panose="020B0604020202020204" pitchFamily="34" charset="0"/>
                        <a:buChar char="•"/>
                      </a:pPr>
                      <a:r>
                        <a:rPr lang="en-US" sz="1800" u="none" strike="noStrike">
                          <a:effectLst/>
                        </a:rPr>
                        <a:t>Joint/health needs assessment</a:t>
                      </a:r>
                      <a:endParaRPr lang="en-US" sz="1800" b="0" i="0" u="none" strike="noStrike">
                        <a:solidFill>
                          <a:srgbClr val="000000"/>
                        </a:solidFill>
                        <a:effectLst/>
                        <a:latin typeface="Calibri" panose="020F0502020204030204" pitchFamily="34" charset="0"/>
                      </a:endParaRPr>
                    </a:p>
                  </a:txBody>
                  <a:tcPr marL="7313" marR="7313" marT="7313" marB="0" anchor="ctr"/>
                </a:tc>
                <a:tc>
                  <a:txBody>
                    <a:bodyPr/>
                    <a:lstStyle/>
                    <a:p>
                      <a:pPr marL="285750" indent="-285750" algn="l" rtl="0" fontAlgn="ctr">
                        <a:buFont typeface="Arial" panose="020B0604020202020204" pitchFamily="34" charset="0"/>
                        <a:buChar char="•"/>
                      </a:pPr>
                      <a:r>
                        <a:rPr lang="en-US" sz="1800" u="none" strike="noStrike">
                          <a:effectLst/>
                        </a:rPr>
                        <a:t>OHPs in respective townships</a:t>
                      </a:r>
                      <a:endParaRPr lang="en-US" sz="1800" b="0" i="0" u="none" strike="noStrike">
                        <a:solidFill>
                          <a:srgbClr val="000000"/>
                        </a:solidFill>
                        <a:effectLst/>
                        <a:latin typeface="Calibri" panose="020F0502020204030204" pitchFamily="34" charset="0"/>
                      </a:endParaRPr>
                    </a:p>
                  </a:txBody>
                  <a:tcPr marL="7313" marR="7313" marT="7313" marB="0" anchor="ctr"/>
                </a:tc>
                <a:tc>
                  <a:txBody>
                    <a:bodyPr/>
                    <a:lstStyle/>
                    <a:p>
                      <a:pPr marL="285750" indent="-285750" algn="l" rtl="0" fontAlgn="ctr">
                        <a:buFont typeface="Arial" panose="020B0604020202020204" pitchFamily="34" charset="0"/>
                        <a:buChar char="•"/>
                      </a:pPr>
                      <a:r>
                        <a:rPr lang="en-US" sz="1800" u="none" strike="noStrike" dirty="0">
                          <a:effectLst/>
                        </a:rPr>
                        <a:t>Focal persons (OHP) will receive rapid need assessment training</a:t>
                      </a:r>
                      <a:endParaRPr lang="en-US" sz="1800" b="0" i="0" u="none" strike="noStrike" dirty="0">
                        <a:solidFill>
                          <a:srgbClr val="000000"/>
                        </a:solidFill>
                        <a:effectLst/>
                        <a:latin typeface="Calibri" panose="020F0502020204030204" pitchFamily="34" charset="0"/>
                      </a:endParaRPr>
                    </a:p>
                  </a:txBody>
                  <a:tcPr marL="7313" marR="7313" marT="7313" marB="0" anchor="ctr"/>
                </a:tc>
                <a:tc>
                  <a:txBody>
                    <a:bodyPr/>
                    <a:lstStyle/>
                    <a:p>
                      <a:pPr algn="l" fontAlgn="t"/>
                      <a:r>
                        <a:rPr lang="en-US" sz="1800" u="none" strike="noStrike">
                          <a:effectLst/>
                        </a:rPr>
                        <a:t> </a:t>
                      </a:r>
                      <a:endParaRPr lang="en-US" sz="1800" b="0" i="0" u="none" strike="noStrike">
                        <a:solidFill>
                          <a:srgbClr val="000000"/>
                        </a:solidFill>
                        <a:effectLst/>
                        <a:latin typeface="Arial" panose="020B0604020202020204" pitchFamily="34" charset="0"/>
                      </a:endParaRPr>
                    </a:p>
                  </a:txBody>
                  <a:tcPr marL="7313" marR="7313" marT="7313" marB="0"/>
                </a:tc>
                <a:extLst>
                  <a:ext uri="{0D108BD9-81ED-4DB2-BD59-A6C34878D82A}">
                    <a16:rowId xmlns:a16="http://schemas.microsoft.com/office/drawing/2014/main" val="3150204503"/>
                  </a:ext>
                </a:extLst>
              </a:tr>
              <a:tr h="1535261">
                <a:tc>
                  <a:txBody>
                    <a:bodyPr/>
                    <a:lstStyle/>
                    <a:p>
                      <a:pPr marL="285750" indent="-285750" algn="l" rtl="0" fontAlgn="ctr">
                        <a:buFont typeface="Arial" panose="020B0604020202020204" pitchFamily="34" charset="0"/>
                        <a:buChar char="•"/>
                      </a:pPr>
                      <a:r>
                        <a:rPr lang="en-US" sz="1800" u="none" strike="noStrike" dirty="0">
                          <a:effectLst/>
                        </a:rPr>
                        <a:t>Coordination/Collaboration with other clusters/sectors</a:t>
                      </a:r>
                      <a:endParaRPr lang="en-US" sz="1800" b="0" i="0" u="none" strike="noStrike" dirty="0">
                        <a:solidFill>
                          <a:srgbClr val="000000"/>
                        </a:solidFill>
                        <a:effectLst/>
                        <a:latin typeface="Calibri" panose="020F0502020204030204" pitchFamily="34" charset="0"/>
                      </a:endParaRPr>
                    </a:p>
                  </a:txBody>
                  <a:tcPr marL="7313" marR="7313" marT="7313" marB="0" anchor="ctr"/>
                </a:tc>
                <a:tc>
                  <a:txBody>
                    <a:bodyPr/>
                    <a:lstStyle/>
                    <a:p>
                      <a:pPr marL="285750" indent="-285750" algn="l" rtl="0" fontAlgn="ctr">
                        <a:buFont typeface="Arial" panose="020B0604020202020204" pitchFamily="34" charset="0"/>
                        <a:buChar char="•"/>
                      </a:pPr>
                      <a:r>
                        <a:rPr lang="en-US" sz="1800" u="none" strike="noStrike" dirty="0">
                          <a:effectLst/>
                        </a:rPr>
                        <a:t>Sub-national HCC in coordination health partners in each area.</a:t>
                      </a:r>
                      <a:endParaRPr lang="en-US" sz="1800" b="0" i="0" u="none" strike="noStrike" dirty="0">
                        <a:solidFill>
                          <a:srgbClr val="000000"/>
                        </a:solidFill>
                        <a:effectLst/>
                        <a:latin typeface="Calibri" panose="020F0502020204030204" pitchFamily="34" charset="0"/>
                      </a:endParaRPr>
                    </a:p>
                  </a:txBody>
                  <a:tcPr marL="7313" marR="7313" marT="7313" marB="0" anchor="ctr"/>
                </a:tc>
                <a:tc>
                  <a:txBody>
                    <a:bodyPr/>
                    <a:lstStyle/>
                    <a:p>
                      <a:pPr marL="285750" indent="-285750" algn="l" rtl="0" fontAlgn="ctr">
                        <a:buFont typeface="Arial" panose="020B0604020202020204" pitchFamily="34" charset="0"/>
                        <a:buChar char="•"/>
                      </a:pPr>
                      <a:r>
                        <a:rPr lang="en-US" sz="1800" u="none" strike="noStrike" dirty="0">
                          <a:effectLst/>
                        </a:rPr>
                        <a:t>ICCG, bilateral communication with relevant clusters.</a:t>
                      </a:r>
                      <a:endParaRPr lang="en-US" sz="1800" b="0" i="0" u="none" strike="noStrike" dirty="0">
                        <a:solidFill>
                          <a:srgbClr val="000000"/>
                        </a:solidFill>
                        <a:effectLst/>
                        <a:latin typeface="Calibri" panose="020F0502020204030204" pitchFamily="34" charset="0"/>
                      </a:endParaRPr>
                    </a:p>
                  </a:txBody>
                  <a:tcPr marL="7313" marR="7313" marT="7313" marB="0" anchor="ctr"/>
                </a:tc>
                <a:tc>
                  <a:txBody>
                    <a:bodyPr/>
                    <a:lstStyle/>
                    <a:p>
                      <a:pPr algn="l" fontAlgn="t"/>
                      <a:r>
                        <a:rPr lang="en-US" sz="1800" u="none" strike="noStrike" dirty="0">
                          <a:effectLst/>
                        </a:rPr>
                        <a:t> </a:t>
                      </a:r>
                      <a:endParaRPr lang="en-US" sz="1800" b="0" i="0" u="none" strike="noStrike" dirty="0">
                        <a:solidFill>
                          <a:srgbClr val="000000"/>
                        </a:solidFill>
                        <a:effectLst/>
                        <a:latin typeface="Arial" panose="020B0604020202020204" pitchFamily="34" charset="0"/>
                      </a:endParaRPr>
                    </a:p>
                  </a:txBody>
                  <a:tcPr marL="7313" marR="7313" marT="7313" marB="0"/>
                </a:tc>
                <a:extLst>
                  <a:ext uri="{0D108BD9-81ED-4DB2-BD59-A6C34878D82A}">
                    <a16:rowId xmlns:a16="http://schemas.microsoft.com/office/drawing/2014/main" val="1882264616"/>
                  </a:ext>
                </a:extLst>
              </a:tr>
            </a:tbl>
          </a:graphicData>
        </a:graphic>
      </p:graphicFrame>
    </p:spTree>
    <p:extLst>
      <p:ext uri="{BB962C8B-B14F-4D97-AF65-F5344CB8AC3E}">
        <p14:creationId xmlns:p14="http://schemas.microsoft.com/office/powerpoint/2010/main" val="240184658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239547BB-3431-2E19-C146-270CDF0D3174}"/>
              </a:ext>
            </a:extLst>
          </p:cNvPr>
          <p:cNvSpPr>
            <a:spLocks noGrp="1"/>
          </p:cNvSpPr>
          <p:nvPr>
            <p:ph type="dt" sz="half" idx="10"/>
          </p:nvPr>
        </p:nvSpPr>
        <p:spPr/>
        <p:txBody>
          <a:bodyPr/>
          <a:lstStyle/>
          <a:p>
            <a:fld id="{A5085822-DEBB-4B52-BC80-8272319F7F82}" type="datetime1">
              <a:rPr lang="en-US" smtClean="0"/>
              <a:t>5/12/2023</a:t>
            </a:fld>
            <a:endParaRPr lang="en-US"/>
          </a:p>
        </p:txBody>
      </p:sp>
      <p:sp>
        <p:nvSpPr>
          <p:cNvPr id="6" name="Slide Number Placeholder 5">
            <a:extLst>
              <a:ext uri="{FF2B5EF4-FFF2-40B4-BE49-F238E27FC236}">
                <a16:creationId xmlns:a16="http://schemas.microsoft.com/office/drawing/2014/main" id="{7AD3B0F7-DD4E-53FB-B85A-D5F0C65DD65E}"/>
              </a:ext>
            </a:extLst>
          </p:cNvPr>
          <p:cNvSpPr>
            <a:spLocks noGrp="1"/>
          </p:cNvSpPr>
          <p:nvPr>
            <p:ph type="sldNum" sz="quarter" idx="12"/>
          </p:nvPr>
        </p:nvSpPr>
        <p:spPr/>
        <p:txBody>
          <a:bodyPr/>
          <a:lstStyle/>
          <a:p>
            <a:pPr defTabSz="912788">
              <a:defRPr/>
            </a:pPr>
            <a:fld id="{7698B45C-09C7-497B-9261-07F290CB2D4C}" type="slidenum">
              <a:rPr lang="en-US" smtClean="0">
                <a:solidFill>
                  <a:prstClr val="white"/>
                </a:solidFill>
              </a:rPr>
              <a:pPr defTabSz="912788">
                <a:defRPr/>
              </a:pPr>
              <a:t>7</a:t>
            </a:fld>
            <a:endParaRPr lang="en-US" dirty="0">
              <a:solidFill>
                <a:prstClr val="white"/>
              </a:solidFill>
            </a:endParaRPr>
          </a:p>
        </p:txBody>
      </p:sp>
      <p:pic>
        <p:nvPicPr>
          <p:cNvPr id="7" name="Picture 6">
            <a:extLst>
              <a:ext uri="{FF2B5EF4-FFF2-40B4-BE49-F238E27FC236}">
                <a16:creationId xmlns:a16="http://schemas.microsoft.com/office/drawing/2014/main" id="{D1D0A2C1-A579-43C2-32BF-8D09459588E7}"/>
              </a:ext>
            </a:extLst>
          </p:cNvPr>
          <p:cNvPicPr>
            <a:picLocks noChangeAspect="1"/>
          </p:cNvPicPr>
          <p:nvPr/>
        </p:nvPicPr>
        <p:blipFill>
          <a:blip r:embed="rId2"/>
          <a:stretch>
            <a:fillRect/>
          </a:stretch>
        </p:blipFill>
        <p:spPr>
          <a:xfrm>
            <a:off x="10430664" y="0"/>
            <a:ext cx="1267349" cy="586827"/>
          </a:xfrm>
          <a:prstGeom prst="rect">
            <a:avLst/>
          </a:prstGeom>
        </p:spPr>
      </p:pic>
      <p:sp>
        <p:nvSpPr>
          <p:cNvPr id="8" name="Title 1">
            <a:extLst>
              <a:ext uri="{FF2B5EF4-FFF2-40B4-BE49-F238E27FC236}">
                <a16:creationId xmlns:a16="http://schemas.microsoft.com/office/drawing/2014/main" id="{FF5AA8AF-A7E9-4B54-A952-7A06CE2BA827}"/>
              </a:ext>
            </a:extLst>
          </p:cNvPr>
          <p:cNvSpPr txBox="1">
            <a:spLocks/>
          </p:cNvSpPr>
          <p:nvPr/>
        </p:nvSpPr>
        <p:spPr>
          <a:xfrm>
            <a:off x="333585" y="540748"/>
            <a:ext cx="10859814" cy="504974"/>
          </a:xfrm>
          <a:prstGeom prst="rect">
            <a:avLst/>
          </a:prstGeom>
          <a:solidFill>
            <a:schemeClr val="accent2"/>
          </a:solidFill>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3200" b="1" dirty="0">
                <a:solidFill>
                  <a:schemeClr val="bg1"/>
                </a:solidFill>
                <a:latin typeface="Tw Cen MT" panose="020B0602020104020603" pitchFamily="34" charset="0"/>
              </a:rPr>
              <a:t>Preparedness and planning ….continued</a:t>
            </a:r>
          </a:p>
        </p:txBody>
      </p:sp>
      <p:graphicFrame>
        <p:nvGraphicFramePr>
          <p:cNvPr id="2" name="Table 2">
            <a:extLst>
              <a:ext uri="{FF2B5EF4-FFF2-40B4-BE49-F238E27FC236}">
                <a16:creationId xmlns:a16="http://schemas.microsoft.com/office/drawing/2014/main" id="{C9EACFAF-A36D-4953-AD7C-7C3E74A91A98}"/>
              </a:ext>
            </a:extLst>
          </p:cNvPr>
          <p:cNvGraphicFramePr>
            <a:graphicFrameLocks noGrp="1"/>
          </p:cNvGraphicFramePr>
          <p:nvPr/>
        </p:nvGraphicFramePr>
        <p:xfrm>
          <a:off x="333585" y="1045722"/>
          <a:ext cx="11364431" cy="5310628"/>
        </p:xfrm>
        <a:graphic>
          <a:graphicData uri="http://schemas.openxmlformats.org/drawingml/2006/table">
            <a:tbl>
              <a:tblPr firstRow="1" bandRow="1">
                <a:tableStyleId>{5C22544A-7EE6-4342-B048-85BDC9FD1C3A}</a:tableStyleId>
              </a:tblPr>
              <a:tblGrid>
                <a:gridCol w="3386155">
                  <a:extLst>
                    <a:ext uri="{9D8B030D-6E8A-4147-A177-3AD203B41FA5}">
                      <a16:colId xmlns:a16="http://schemas.microsoft.com/office/drawing/2014/main" val="1503380306"/>
                    </a:ext>
                  </a:extLst>
                </a:gridCol>
                <a:gridCol w="2736304">
                  <a:extLst>
                    <a:ext uri="{9D8B030D-6E8A-4147-A177-3AD203B41FA5}">
                      <a16:colId xmlns:a16="http://schemas.microsoft.com/office/drawing/2014/main" val="3835191208"/>
                    </a:ext>
                  </a:extLst>
                </a:gridCol>
                <a:gridCol w="2520277">
                  <a:extLst>
                    <a:ext uri="{9D8B030D-6E8A-4147-A177-3AD203B41FA5}">
                      <a16:colId xmlns:a16="http://schemas.microsoft.com/office/drawing/2014/main" val="2323333317"/>
                    </a:ext>
                  </a:extLst>
                </a:gridCol>
                <a:gridCol w="2721695">
                  <a:extLst>
                    <a:ext uri="{9D8B030D-6E8A-4147-A177-3AD203B41FA5}">
                      <a16:colId xmlns:a16="http://schemas.microsoft.com/office/drawing/2014/main" val="1523315741"/>
                    </a:ext>
                  </a:extLst>
                </a:gridCol>
              </a:tblGrid>
              <a:tr h="451968">
                <a:tc>
                  <a:txBody>
                    <a:bodyPr/>
                    <a:lstStyle/>
                    <a:p>
                      <a:r>
                        <a:rPr lang="en-US" dirty="0"/>
                        <a:t>Immediate Activities</a:t>
                      </a:r>
                    </a:p>
                  </a:txBody>
                  <a:tcPr/>
                </a:tc>
                <a:tc>
                  <a:txBody>
                    <a:bodyPr/>
                    <a:lstStyle/>
                    <a:p>
                      <a:r>
                        <a:rPr lang="en-US" dirty="0"/>
                        <a:t>By Whom</a:t>
                      </a:r>
                    </a:p>
                  </a:txBody>
                  <a:tcPr/>
                </a:tc>
                <a:tc>
                  <a:txBody>
                    <a:bodyPr/>
                    <a:lstStyle/>
                    <a:p>
                      <a:r>
                        <a:rPr lang="en-US" dirty="0"/>
                        <a:t>Current capacity/stock</a:t>
                      </a:r>
                    </a:p>
                  </a:txBody>
                  <a:tcPr/>
                </a:tc>
                <a:tc>
                  <a:txBody>
                    <a:bodyPr/>
                    <a:lstStyle/>
                    <a:p>
                      <a:r>
                        <a:rPr lang="en-US" dirty="0"/>
                        <a:t>Need/Gap</a:t>
                      </a:r>
                    </a:p>
                  </a:txBody>
                  <a:tcPr/>
                </a:tc>
                <a:extLst>
                  <a:ext uri="{0D108BD9-81ED-4DB2-BD59-A6C34878D82A}">
                    <a16:rowId xmlns:a16="http://schemas.microsoft.com/office/drawing/2014/main" val="2180580049"/>
                  </a:ext>
                </a:extLst>
              </a:tr>
              <a:tr h="4858660">
                <a:tc>
                  <a:txBody>
                    <a:bodyPr/>
                    <a:lstStyle/>
                    <a:p>
                      <a:pPr marL="285750" indent="-285750">
                        <a:buFont typeface="Arial" panose="020B0604020202020204" pitchFamily="34" charset="0"/>
                        <a:buChar char="•"/>
                      </a:pPr>
                      <a:r>
                        <a:rPr lang="en-US" dirty="0"/>
                        <a:t>Timely information sharing and alert to all stakeholders in specific area to make ready for timely response.</a:t>
                      </a:r>
                    </a:p>
                    <a:p>
                      <a:pPr marL="0" indent="0">
                        <a:buFont typeface="Arial" panose="020B0604020202020204" pitchFamily="34" charset="0"/>
                        <a:buNone/>
                      </a:pPr>
                      <a:r>
                        <a:rPr lang="en-US" dirty="0"/>
                        <a:t>      (Acute watery diarrhea,    </a:t>
                      </a:r>
                    </a:p>
                    <a:p>
                      <a:pPr marL="0" indent="0">
                        <a:buFont typeface="Arial" panose="020B0604020202020204" pitchFamily="34" charset="0"/>
                        <a:buNone/>
                      </a:pPr>
                      <a:r>
                        <a:rPr lang="en-US" dirty="0"/>
                        <a:t>      Cholera, GE)</a:t>
                      </a:r>
                    </a:p>
                  </a:txBody>
                  <a:tcPr/>
                </a:tc>
                <a:tc>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u="none" strike="noStrike" dirty="0">
                          <a:effectLst/>
                        </a:rPr>
                        <a:t>Sub-national HCC  in coordination with OHPs and WASH cluster in SE</a:t>
                      </a:r>
                      <a:endParaRPr lang="en-US" sz="1800" b="0" i="0" u="none" strike="noStrike" dirty="0">
                        <a:solidFill>
                          <a:srgbClr val="000000"/>
                        </a:solidFill>
                        <a:effectLst/>
                        <a:latin typeface="Calibri" panose="020F0502020204030204" pitchFamily="34" charset="0"/>
                      </a:endParaRPr>
                    </a:p>
                    <a:p>
                      <a:endParaRPr lang="en-US" dirty="0"/>
                    </a:p>
                  </a:txBody>
                  <a:tcPr/>
                </a:tc>
                <a:tc>
                  <a:txBody>
                    <a:bodyPr/>
                    <a:lstStyle/>
                    <a:p>
                      <a:pPr marL="285750" indent="-285750">
                        <a:buFont typeface="Arial" panose="020B0604020202020204" pitchFamily="34" charset="0"/>
                        <a:buChar char="•"/>
                      </a:pPr>
                      <a:r>
                        <a:rPr lang="en-US" dirty="0"/>
                        <a:t>Only small number of supplies in hand.</a:t>
                      </a:r>
                      <a:br>
                        <a:rPr lang="en-US" dirty="0"/>
                      </a:br>
                      <a:endParaRPr lang="en-US" dirty="0"/>
                    </a:p>
                  </a:txBody>
                  <a:tcPr/>
                </a:tc>
                <a:tc>
                  <a:txBody>
                    <a:bodyPr/>
                    <a:lstStyle/>
                    <a:p>
                      <a:r>
                        <a:rPr lang="en-US" sz="1800" kern="1200" dirty="0">
                          <a:solidFill>
                            <a:schemeClr val="dk1"/>
                          </a:solidFill>
                          <a:effectLst/>
                          <a:latin typeface="+mn-lt"/>
                          <a:ea typeface="+mn-ea"/>
                          <a:cs typeface="+mn-cs"/>
                        </a:rPr>
                        <a:t>Outbreak in 5 000 population – 1 000 diarrhea cases estimated – </a:t>
                      </a:r>
                    </a:p>
                    <a:p>
                      <a:r>
                        <a:rPr lang="en-US" sz="1800" kern="1200" dirty="0">
                          <a:solidFill>
                            <a:schemeClr val="dk1"/>
                          </a:solidFill>
                          <a:effectLst/>
                          <a:latin typeface="+mn-lt"/>
                          <a:ea typeface="+mn-ea"/>
                          <a:cs typeface="+mn-cs"/>
                        </a:rPr>
                        <a:t>For 1 person – 2 packs of ORS per day for 2-3 days – average 5 packs per person x 1000 = 5000 ORS- 10 tabs per person x 1000 = 10,000 Zinc Tabs (community kits)</a:t>
                      </a:r>
                    </a:p>
                    <a:p>
                      <a:r>
                        <a:rPr lang="en-US" dirty="0"/>
                        <a:t>Cholera RDT -100</a:t>
                      </a:r>
                    </a:p>
                    <a:p>
                      <a:r>
                        <a:rPr lang="en-US" dirty="0"/>
                        <a:t>Investigation kit – 1</a:t>
                      </a:r>
                    </a:p>
                  </a:txBody>
                  <a:tcPr/>
                </a:tc>
                <a:extLst>
                  <a:ext uri="{0D108BD9-81ED-4DB2-BD59-A6C34878D82A}">
                    <a16:rowId xmlns:a16="http://schemas.microsoft.com/office/drawing/2014/main" val="2135049490"/>
                  </a:ext>
                </a:extLst>
              </a:tr>
            </a:tbl>
          </a:graphicData>
        </a:graphic>
      </p:graphicFrame>
    </p:spTree>
    <p:extLst>
      <p:ext uri="{BB962C8B-B14F-4D97-AF65-F5344CB8AC3E}">
        <p14:creationId xmlns:p14="http://schemas.microsoft.com/office/powerpoint/2010/main" val="394011293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A72930-0323-2315-FCFE-881AA2A1D167}"/>
              </a:ext>
            </a:extLst>
          </p:cNvPr>
          <p:cNvSpPr>
            <a:spLocks noGrp="1"/>
          </p:cNvSpPr>
          <p:nvPr>
            <p:ph type="title"/>
          </p:nvPr>
        </p:nvSpPr>
        <p:spPr/>
        <p:txBody>
          <a:bodyPr/>
          <a:lstStyle/>
          <a:p>
            <a:r>
              <a:rPr lang="en-US" dirty="0"/>
              <a:t>Chin, Magway and </a:t>
            </a:r>
            <a:r>
              <a:rPr lang="en-US" dirty="0" err="1"/>
              <a:t>Sagaing</a:t>
            </a:r>
            <a:endParaRPr lang="en-US" dirty="0"/>
          </a:p>
        </p:txBody>
      </p:sp>
      <p:sp>
        <p:nvSpPr>
          <p:cNvPr id="3" name="Text Placeholder 2">
            <a:extLst>
              <a:ext uri="{FF2B5EF4-FFF2-40B4-BE49-F238E27FC236}">
                <a16:creationId xmlns:a16="http://schemas.microsoft.com/office/drawing/2014/main" id="{22F5021C-25FB-3654-639A-C0F6EF123D1C}"/>
              </a:ext>
            </a:extLst>
          </p:cNvPr>
          <p:cNvSpPr>
            <a:spLocks noGrp="1"/>
          </p:cNvSpPr>
          <p:nvPr>
            <p:ph type="body" idx="1"/>
          </p:nvPr>
        </p:nvSpPr>
        <p:spPr/>
        <p:txBody>
          <a:bodyPr/>
          <a:lstStyle/>
          <a:p>
            <a:endParaRPr lang="en-US"/>
          </a:p>
        </p:txBody>
      </p:sp>
      <p:sp>
        <p:nvSpPr>
          <p:cNvPr id="4" name="Date Placeholder 3">
            <a:extLst>
              <a:ext uri="{FF2B5EF4-FFF2-40B4-BE49-F238E27FC236}">
                <a16:creationId xmlns:a16="http://schemas.microsoft.com/office/drawing/2014/main" id="{239547BB-3431-2E19-C146-270CDF0D3174}"/>
              </a:ext>
            </a:extLst>
          </p:cNvPr>
          <p:cNvSpPr>
            <a:spLocks noGrp="1"/>
          </p:cNvSpPr>
          <p:nvPr>
            <p:ph type="dt" sz="half" idx="10"/>
          </p:nvPr>
        </p:nvSpPr>
        <p:spPr/>
        <p:txBody>
          <a:bodyPr/>
          <a:lstStyle/>
          <a:p>
            <a:fld id="{A5085822-DEBB-4B52-BC80-8272319F7F82}" type="datetime1">
              <a:rPr lang="en-US" smtClean="0"/>
              <a:t>5/12/2023</a:t>
            </a:fld>
            <a:endParaRPr lang="en-US"/>
          </a:p>
        </p:txBody>
      </p:sp>
      <p:sp>
        <p:nvSpPr>
          <p:cNvPr id="5" name="Footer Placeholder 4">
            <a:extLst>
              <a:ext uri="{FF2B5EF4-FFF2-40B4-BE49-F238E27FC236}">
                <a16:creationId xmlns:a16="http://schemas.microsoft.com/office/drawing/2014/main" id="{D85DAF88-751F-B4C6-B7AE-F82DD9A13CC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AD3B0F7-DD4E-53FB-B85A-D5F0C65DD65E}"/>
              </a:ext>
            </a:extLst>
          </p:cNvPr>
          <p:cNvSpPr>
            <a:spLocks noGrp="1"/>
          </p:cNvSpPr>
          <p:nvPr>
            <p:ph type="sldNum" sz="quarter" idx="12"/>
          </p:nvPr>
        </p:nvSpPr>
        <p:spPr/>
        <p:txBody>
          <a:bodyPr/>
          <a:lstStyle/>
          <a:p>
            <a:pPr defTabSz="912788">
              <a:defRPr/>
            </a:pPr>
            <a:fld id="{7698B45C-09C7-497B-9261-07F290CB2D4C}" type="slidenum">
              <a:rPr lang="en-US" smtClean="0">
                <a:solidFill>
                  <a:prstClr val="white"/>
                </a:solidFill>
              </a:rPr>
              <a:pPr defTabSz="912788">
                <a:defRPr/>
              </a:pPr>
              <a:t>8</a:t>
            </a:fld>
            <a:endParaRPr lang="en-US" dirty="0">
              <a:solidFill>
                <a:prstClr val="white"/>
              </a:solidFill>
            </a:endParaRPr>
          </a:p>
        </p:txBody>
      </p:sp>
      <p:pic>
        <p:nvPicPr>
          <p:cNvPr id="7" name="Picture 6">
            <a:extLst>
              <a:ext uri="{FF2B5EF4-FFF2-40B4-BE49-F238E27FC236}">
                <a16:creationId xmlns:a16="http://schemas.microsoft.com/office/drawing/2014/main" id="{D1D0A2C1-A579-43C2-32BF-8D09459588E7}"/>
              </a:ext>
            </a:extLst>
          </p:cNvPr>
          <p:cNvPicPr>
            <a:picLocks noChangeAspect="1"/>
          </p:cNvPicPr>
          <p:nvPr/>
        </p:nvPicPr>
        <p:blipFill>
          <a:blip r:embed="rId2"/>
          <a:stretch>
            <a:fillRect/>
          </a:stretch>
        </p:blipFill>
        <p:spPr>
          <a:xfrm>
            <a:off x="10430664" y="0"/>
            <a:ext cx="1267349" cy="586827"/>
          </a:xfrm>
          <a:prstGeom prst="rect">
            <a:avLst/>
          </a:prstGeom>
        </p:spPr>
      </p:pic>
    </p:spTree>
    <p:extLst>
      <p:ext uri="{BB962C8B-B14F-4D97-AF65-F5344CB8AC3E}">
        <p14:creationId xmlns:p14="http://schemas.microsoft.com/office/powerpoint/2010/main" val="195122149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7AD3B0F7-DD4E-53FB-B85A-D5F0C65DD65E}"/>
              </a:ext>
            </a:extLst>
          </p:cNvPr>
          <p:cNvSpPr>
            <a:spLocks noGrp="1"/>
          </p:cNvSpPr>
          <p:nvPr>
            <p:ph type="sldNum" sz="quarter" idx="12"/>
          </p:nvPr>
        </p:nvSpPr>
        <p:spPr/>
        <p:txBody>
          <a:bodyPr/>
          <a:lstStyle/>
          <a:p>
            <a:pPr defTabSz="912788">
              <a:defRPr/>
            </a:pPr>
            <a:fld id="{7698B45C-09C7-497B-9261-07F290CB2D4C}" type="slidenum">
              <a:rPr lang="en-US" smtClean="0">
                <a:solidFill>
                  <a:prstClr val="white"/>
                </a:solidFill>
              </a:rPr>
              <a:pPr defTabSz="912788">
                <a:defRPr/>
              </a:pPr>
              <a:t>9</a:t>
            </a:fld>
            <a:endParaRPr lang="en-US" dirty="0">
              <a:solidFill>
                <a:prstClr val="white"/>
              </a:solidFill>
            </a:endParaRPr>
          </a:p>
        </p:txBody>
      </p:sp>
      <p:pic>
        <p:nvPicPr>
          <p:cNvPr id="7" name="Picture 6">
            <a:extLst>
              <a:ext uri="{FF2B5EF4-FFF2-40B4-BE49-F238E27FC236}">
                <a16:creationId xmlns:a16="http://schemas.microsoft.com/office/drawing/2014/main" id="{D1D0A2C1-A579-43C2-32BF-8D09459588E7}"/>
              </a:ext>
            </a:extLst>
          </p:cNvPr>
          <p:cNvPicPr>
            <a:picLocks noChangeAspect="1"/>
          </p:cNvPicPr>
          <p:nvPr/>
        </p:nvPicPr>
        <p:blipFill>
          <a:blip r:embed="rId2"/>
          <a:stretch>
            <a:fillRect/>
          </a:stretch>
        </p:blipFill>
        <p:spPr>
          <a:xfrm>
            <a:off x="10430664" y="0"/>
            <a:ext cx="1267349" cy="586827"/>
          </a:xfrm>
          <a:prstGeom prst="rect">
            <a:avLst/>
          </a:prstGeom>
        </p:spPr>
      </p:pic>
      <p:sp>
        <p:nvSpPr>
          <p:cNvPr id="8" name="Title 1">
            <a:extLst>
              <a:ext uri="{FF2B5EF4-FFF2-40B4-BE49-F238E27FC236}">
                <a16:creationId xmlns:a16="http://schemas.microsoft.com/office/drawing/2014/main" id="{FF5AA8AF-A7E9-4B54-A952-7A06CE2BA827}"/>
              </a:ext>
            </a:extLst>
          </p:cNvPr>
          <p:cNvSpPr txBox="1">
            <a:spLocks/>
          </p:cNvSpPr>
          <p:nvPr/>
        </p:nvSpPr>
        <p:spPr>
          <a:xfrm>
            <a:off x="0" y="171230"/>
            <a:ext cx="10430664" cy="504974"/>
          </a:xfrm>
          <a:prstGeom prst="rect">
            <a:avLst/>
          </a:prstGeom>
          <a:solidFill>
            <a:schemeClr val="accent2"/>
          </a:solidFill>
        </p:spPr>
        <p:txBody>
          <a:bodyPr vert="horz" lIns="91440" tIns="45720" rIns="91440" bIns="45720" rtlCol="0" anchor="ctr">
            <a:normAutofit fontScale="9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200" b="1" dirty="0">
                <a:solidFill>
                  <a:schemeClr val="bg1"/>
                </a:solidFill>
                <a:latin typeface="Tw Cen MT" panose="020B0602020104020603" pitchFamily="34" charset="0"/>
              </a:rPr>
              <a:t>Northwest State Risk </a:t>
            </a:r>
            <a:r>
              <a:rPr lang="en-US" sz="3200" b="1" dirty="0" err="1">
                <a:solidFill>
                  <a:schemeClr val="bg1"/>
                </a:solidFill>
                <a:latin typeface="Tw Cen MT" panose="020B0602020104020603" pitchFamily="34" charset="0"/>
              </a:rPr>
              <a:t>Martix</a:t>
            </a:r>
            <a:r>
              <a:rPr lang="en-US" sz="3200" b="1" dirty="0">
                <a:solidFill>
                  <a:schemeClr val="bg1"/>
                </a:solidFill>
                <a:latin typeface="Tw Cen MT" panose="020B0602020104020603" pitchFamily="34" charset="0"/>
              </a:rPr>
              <a:t> (Accessed on 9 May 2023: STAR)</a:t>
            </a:r>
            <a:endParaRPr lang="en-GB" sz="3200" b="1" dirty="0">
              <a:solidFill>
                <a:schemeClr val="bg1"/>
              </a:solidFill>
              <a:latin typeface="Tw Cen MT" panose="020B0602020104020603" pitchFamily="34" charset="0"/>
            </a:endParaRPr>
          </a:p>
        </p:txBody>
      </p:sp>
      <p:graphicFrame>
        <p:nvGraphicFramePr>
          <p:cNvPr id="3" name="Table 9">
            <a:extLst>
              <a:ext uri="{FF2B5EF4-FFF2-40B4-BE49-F238E27FC236}">
                <a16:creationId xmlns:a16="http://schemas.microsoft.com/office/drawing/2014/main" id="{619B4031-DE04-4871-8630-32ED1C51B8C5}"/>
              </a:ext>
            </a:extLst>
          </p:cNvPr>
          <p:cNvGraphicFramePr>
            <a:graphicFrameLocks noGrp="1"/>
          </p:cNvGraphicFramePr>
          <p:nvPr/>
        </p:nvGraphicFramePr>
        <p:xfrm>
          <a:off x="1271464" y="5635939"/>
          <a:ext cx="9602168" cy="365760"/>
        </p:xfrm>
        <a:graphic>
          <a:graphicData uri="http://schemas.openxmlformats.org/drawingml/2006/table">
            <a:tbl>
              <a:tblPr firstRow="1" bandRow="1">
                <a:tableStyleId>{5C22544A-7EE6-4342-B048-85BDC9FD1C3A}</a:tableStyleId>
              </a:tblPr>
              <a:tblGrid>
                <a:gridCol w="1840120">
                  <a:extLst>
                    <a:ext uri="{9D8B030D-6E8A-4147-A177-3AD203B41FA5}">
                      <a16:colId xmlns:a16="http://schemas.microsoft.com/office/drawing/2014/main" val="2026668122"/>
                    </a:ext>
                  </a:extLst>
                </a:gridCol>
                <a:gridCol w="1940512">
                  <a:extLst>
                    <a:ext uri="{9D8B030D-6E8A-4147-A177-3AD203B41FA5}">
                      <a16:colId xmlns:a16="http://schemas.microsoft.com/office/drawing/2014/main" val="231239031"/>
                    </a:ext>
                  </a:extLst>
                </a:gridCol>
                <a:gridCol w="1940512">
                  <a:extLst>
                    <a:ext uri="{9D8B030D-6E8A-4147-A177-3AD203B41FA5}">
                      <a16:colId xmlns:a16="http://schemas.microsoft.com/office/drawing/2014/main" val="260263325"/>
                    </a:ext>
                  </a:extLst>
                </a:gridCol>
                <a:gridCol w="1940512">
                  <a:extLst>
                    <a:ext uri="{9D8B030D-6E8A-4147-A177-3AD203B41FA5}">
                      <a16:colId xmlns:a16="http://schemas.microsoft.com/office/drawing/2014/main" val="3606359361"/>
                    </a:ext>
                  </a:extLst>
                </a:gridCol>
                <a:gridCol w="1940512">
                  <a:extLst>
                    <a:ext uri="{9D8B030D-6E8A-4147-A177-3AD203B41FA5}">
                      <a16:colId xmlns:a16="http://schemas.microsoft.com/office/drawing/2014/main" val="2104047225"/>
                    </a:ext>
                  </a:extLst>
                </a:gridCol>
              </a:tblGrid>
              <a:tr h="287397">
                <a:tc>
                  <a:txBody>
                    <a:bodyPr/>
                    <a:lstStyle/>
                    <a:p>
                      <a:r>
                        <a:rPr lang="en-US" dirty="0"/>
                        <a:t> </a:t>
                      </a:r>
                      <a:r>
                        <a:rPr lang="en-US" sz="1400" dirty="0">
                          <a:solidFill>
                            <a:schemeClr val="tx1"/>
                          </a:solidFill>
                        </a:rPr>
                        <a:t>Very Unlikely</a:t>
                      </a:r>
                    </a:p>
                  </a:txBody>
                  <a:tcPr>
                    <a:solidFill>
                      <a:schemeClr val="bg2"/>
                    </a:solidFill>
                  </a:tcPr>
                </a:tc>
                <a:tc>
                  <a:txBody>
                    <a:bodyPr/>
                    <a:lstStyle/>
                    <a:p>
                      <a:r>
                        <a:rPr lang="en-US" sz="1400" b="1" dirty="0">
                          <a:solidFill>
                            <a:schemeClr val="tx1"/>
                          </a:solidFill>
                        </a:rPr>
                        <a:t>Unlikely</a:t>
                      </a:r>
                    </a:p>
                  </a:txBody>
                  <a:tcPr>
                    <a:solidFill>
                      <a:schemeClr val="bg2"/>
                    </a:solidFill>
                  </a:tcPr>
                </a:tc>
                <a:tc>
                  <a:txBody>
                    <a:bodyPr/>
                    <a:lstStyle/>
                    <a:p>
                      <a:r>
                        <a:rPr lang="en-US" sz="1400" b="1" dirty="0">
                          <a:solidFill>
                            <a:schemeClr val="tx1"/>
                          </a:solidFill>
                        </a:rPr>
                        <a:t>Likely</a:t>
                      </a:r>
                    </a:p>
                  </a:txBody>
                  <a:tcPr>
                    <a:solidFill>
                      <a:schemeClr val="bg2"/>
                    </a:solidFill>
                  </a:tcPr>
                </a:tc>
                <a:tc>
                  <a:txBody>
                    <a:bodyPr/>
                    <a:lstStyle/>
                    <a:p>
                      <a:r>
                        <a:rPr lang="en-US" sz="1400" dirty="0">
                          <a:solidFill>
                            <a:schemeClr val="tx1"/>
                          </a:solidFill>
                        </a:rPr>
                        <a:t>Very Likely</a:t>
                      </a:r>
                    </a:p>
                  </a:txBody>
                  <a:tcPr>
                    <a:solidFill>
                      <a:schemeClr val="bg2"/>
                    </a:solidFill>
                  </a:tcPr>
                </a:tc>
                <a:tc>
                  <a:txBody>
                    <a:bodyPr/>
                    <a:lstStyle/>
                    <a:p>
                      <a:r>
                        <a:rPr lang="en-US" sz="1400" dirty="0">
                          <a:solidFill>
                            <a:schemeClr val="tx1"/>
                          </a:solidFill>
                        </a:rPr>
                        <a:t>Almost Certain</a:t>
                      </a:r>
                    </a:p>
                  </a:txBody>
                  <a:tcPr>
                    <a:solidFill>
                      <a:schemeClr val="bg2"/>
                    </a:solidFill>
                  </a:tcPr>
                </a:tc>
                <a:extLst>
                  <a:ext uri="{0D108BD9-81ED-4DB2-BD59-A6C34878D82A}">
                    <a16:rowId xmlns:a16="http://schemas.microsoft.com/office/drawing/2014/main" val="945649400"/>
                  </a:ext>
                </a:extLst>
              </a:tr>
            </a:tbl>
          </a:graphicData>
        </a:graphic>
      </p:graphicFrame>
      <p:graphicFrame>
        <p:nvGraphicFramePr>
          <p:cNvPr id="10" name="Table 9">
            <a:extLst>
              <a:ext uri="{FF2B5EF4-FFF2-40B4-BE49-F238E27FC236}">
                <a16:creationId xmlns:a16="http://schemas.microsoft.com/office/drawing/2014/main" id="{2AF249C1-21D9-4F02-8245-6C06DC11B577}"/>
              </a:ext>
            </a:extLst>
          </p:cNvPr>
          <p:cNvGraphicFramePr>
            <a:graphicFrameLocks noGrp="1"/>
          </p:cNvGraphicFramePr>
          <p:nvPr/>
        </p:nvGraphicFramePr>
        <p:xfrm>
          <a:off x="467863" y="678974"/>
          <a:ext cx="12324881" cy="4956965"/>
        </p:xfrm>
        <a:graphic>
          <a:graphicData uri="http://schemas.openxmlformats.org/drawingml/2006/table">
            <a:tbl>
              <a:tblPr/>
              <a:tblGrid>
                <a:gridCol w="329242">
                  <a:extLst>
                    <a:ext uri="{9D8B030D-6E8A-4147-A177-3AD203B41FA5}">
                      <a16:colId xmlns:a16="http://schemas.microsoft.com/office/drawing/2014/main" val="3905229042"/>
                    </a:ext>
                  </a:extLst>
                </a:gridCol>
                <a:gridCol w="234809">
                  <a:extLst>
                    <a:ext uri="{9D8B030D-6E8A-4147-A177-3AD203B41FA5}">
                      <a16:colId xmlns:a16="http://schemas.microsoft.com/office/drawing/2014/main" val="1962044046"/>
                    </a:ext>
                  </a:extLst>
                </a:gridCol>
                <a:gridCol w="204180">
                  <a:extLst>
                    <a:ext uri="{9D8B030D-6E8A-4147-A177-3AD203B41FA5}">
                      <a16:colId xmlns:a16="http://schemas.microsoft.com/office/drawing/2014/main" val="2599464281"/>
                    </a:ext>
                  </a:extLst>
                </a:gridCol>
                <a:gridCol w="1919302">
                  <a:extLst>
                    <a:ext uri="{9D8B030D-6E8A-4147-A177-3AD203B41FA5}">
                      <a16:colId xmlns:a16="http://schemas.microsoft.com/office/drawing/2014/main" val="1549015633"/>
                    </a:ext>
                  </a:extLst>
                </a:gridCol>
                <a:gridCol w="1919302">
                  <a:extLst>
                    <a:ext uri="{9D8B030D-6E8A-4147-A177-3AD203B41FA5}">
                      <a16:colId xmlns:a16="http://schemas.microsoft.com/office/drawing/2014/main" val="566110902"/>
                    </a:ext>
                  </a:extLst>
                </a:gridCol>
                <a:gridCol w="1919302">
                  <a:extLst>
                    <a:ext uri="{9D8B030D-6E8A-4147-A177-3AD203B41FA5}">
                      <a16:colId xmlns:a16="http://schemas.microsoft.com/office/drawing/2014/main" val="3278160268"/>
                    </a:ext>
                  </a:extLst>
                </a:gridCol>
                <a:gridCol w="1919302">
                  <a:extLst>
                    <a:ext uri="{9D8B030D-6E8A-4147-A177-3AD203B41FA5}">
                      <a16:colId xmlns:a16="http://schemas.microsoft.com/office/drawing/2014/main" val="829723979"/>
                    </a:ext>
                  </a:extLst>
                </a:gridCol>
                <a:gridCol w="1919302">
                  <a:extLst>
                    <a:ext uri="{9D8B030D-6E8A-4147-A177-3AD203B41FA5}">
                      <a16:colId xmlns:a16="http://schemas.microsoft.com/office/drawing/2014/main" val="3445430392"/>
                    </a:ext>
                  </a:extLst>
                </a:gridCol>
                <a:gridCol w="490035">
                  <a:extLst>
                    <a:ext uri="{9D8B030D-6E8A-4147-A177-3AD203B41FA5}">
                      <a16:colId xmlns:a16="http://schemas.microsoft.com/office/drawing/2014/main" val="668251494"/>
                    </a:ext>
                  </a:extLst>
                </a:gridCol>
                <a:gridCol w="490035">
                  <a:extLst>
                    <a:ext uri="{9D8B030D-6E8A-4147-A177-3AD203B41FA5}">
                      <a16:colId xmlns:a16="http://schemas.microsoft.com/office/drawing/2014/main" val="3137966404"/>
                    </a:ext>
                  </a:extLst>
                </a:gridCol>
                <a:gridCol w="490035">
                  <a:extLst>
                    <a:ext uri="{9D8B030D-6E8A-4147-A177-3AD203B41FA5}">
                      <a16:colId xmlns:a16="http://schemas.microsoft.com/office/drawing/2014/main" val="322300395"/>
                    </a:ext>
                  </a:extLst>
                </a:gridCol>
                <a:gridCol w="490035">
                  <a:extLst>
                    <a:ext uri="{9D8B030D-6E8A-4147-A177-3AD203B41FA5}">
                      <a16:colId xmlns:a16="http://schemas.microsoft.com/office/drawing/2014/main" val="1011140990"/>
                    </a:ext>
                  </a:extLst>
                </a:gridCol>
              </a:tblGrid>
              <a:tr h="836667">
                <a:tc>
                  <a:txBody>
                    <a:bodyPr/>
                    <a:lstStyle/>
                    <a:p>
                      <a:pPr algn="l" fontAlgn="b"/>
                      <a:endParaRPr lang="en-US" sz="600" b="0" i="0" u="none" strike="noStrike">
                        <a:solidFill>
                          <a:srgbClr val="000000"/>
                        </a:solidFill>
                        <a:effectLst/>
                        <a:latin typeface="Calibri" panose="020F0502020204030204" pitchFamily="34" charset="0"/>
                      </a:endParaRPr>
                    </a:p>
                  </a:txBody>
                  <a:tcPr marL="5060" marR="5060" marT="5060" marB="0" anchor="b">
                    <a:lnL>
                      <a:noFill/>
                    </a:lnL>
                    <a:lnR w="6350" cap="flat" cmpd="sng" algn="ctr">
                      <a:solidFill>
                        <a:srgbClr val="BFBFBF"/>
                      </a:solidFill>
                      <a:prstDash val="solid"/>
                      <a:round/>
                      <a:headEnd type="none" w="med" len="med"/>
                      <a:tailEnd type="none" w="med" len="med"/>
                    </a:lnR>
                    <a:lnT>
                      <a:noFill/>
                    </a:lnT>
                    <a:lnB>
                      <a:noFill/>
                    </a:lnB>
                  </a:tcPr>
                </a:tc>
                <a:tc rowSpan="5">
                  <a:txBody>
                    <a:bodyPr/>
                    <a:lstStyle/>
                    <a:p>
                      <a:pPr algn="ctr" fontAlgn="ctr"/>
                      <a:r>
                        <a:rPr lang="en-US" sz="1400" b="0" i="0" u="none" strike="noStrike" dirty="0">
                          <a:solidFill>
                            <a:srgbClr val="000000"/>
                          </a:solidFill>
                          <a:effectLst/>
                          <a:latin typeface="Calibri" panose="020F0502020204030204" pitchFamily="34" charset="0"/>
                        </a:rPr>
                        <a:t>Impact →</a:t>
                      </a:r>
                    </a:p>
                  </a:txBody>
                  <a:tcPr marL="5060" marR="5060" marT="5060" marB="0" vert="vert270" anchor="ctr">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solidFill>
                      <a:srgbClr val="D9D9D9"/>
                    </a:solidFill>
                  </a:tcPr>
                </a:tc>
                <a:tc>
                  <a:txBody>
                    <a:bodyPr/>
                    <a:lstStyle/>
                    <a:p>
                      <a:pPr algn="ctr" fontAlgn="ctr"/>
                      <a:r>
                        <a:rPr lang="en-US" sz="1400" b="0" i="0" u="none" strike="noStrike" dirty="0">
                          <a:solidFill>
                            <a:srgbClr val="000000"/>
                          </a:solidFill>
                          <a:effectLst/>
                          <a:latin typeface="Calibri" panose="020F0502020204030204" pitchFamily="34" charset="0"/>
                        </a:rPr>
                        <a:t>Critica</a:t>
                      </a:r>
                      <a:r>
                        <a:rPr lang="en-US" sz="600" b="0" i="0" u="none" strike="noStrike" dirty="0">
                          <a:solidFill>
                            <a:srgbClr val="000000"/>
                          </a:solidFill>
                          <a:effectLst/>
                          <a:latin typeface="Calibri" panose="020F0502020204030204" pitchFamily="34" charset="0"/>
                        </a:rPr>
                        <a:t>l</a:t>
                      </a:r>
                    </a:p>
                  </a:txBody>
                  <a:tcPr marL="5060" marR="5060" marT="5060" marB="0" vert="vert270" anchor="ctr">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solidFill>
                      <a:srgbClr val="F2F2F2"/>
                    </a:solidFill>
                  </a:tcPr>
                </a:tc>
                <a:tc>
                  <a:txBody>
                    <a:bodyPr/>
                    <a:lstStyle/>
                    <a:p>
                      <a:pPr algn="l" fontAlgn="t"/>
                      <a:r>
                        <a:rPr lang="en-US" sz="600" b="0" i="0" u="none" strike="noStrike">
                          <a:solidFill>
                            <a:srgbClr val="000000"/>
                          </a:solidFill>
                          <a:effectLst/>
                          <a:latin typeface="Calibri" panose="020F0502020204030204" pitchFamily="34" charset="0"/>
                        </a:rPr>
                        <a:t> </a:t>
                      </a:r>
                    </a:p>
                  </a:txBody>
                  <a:tcPr marL="5060" marR="5060" marT="5060" marB="0">
                    <a:lnL w="6350" cap="flat" cmpd="sng" algn="ctr">
                      <a:solidFill>
                        <a:srgbClr val="BFBFB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92D050"/>
                    </a:solidFill>
                  </a:tcPr>
                </a:tc>
                <a:tc>
                  <a:txBody>
                    <a:bodyPr/>
                    <a:lstStyle/>
                    <a:p>
                      <a:pPr algn="l" fontAlgn="t"/>
                      <a:r>
                        <a:rPr lang="en-US" sz="600" b="0" i="0" u="none" strike="noStrike">
                          <a:solidFill>
                            <a:srgbClr val="000000"/>
                          </a:solidFill>
                          <a:effectLst/>
                          <a:latin typeface="Calibri" panose="020F0502020204030204" pitchFamily="34" charset="0"/>
                        </a:rPr>
                        <a:t> </a:t>
                      </a:r>
                    </a:p>
                  </a:txBody>
                  <a:tcPr marL="5060" marR="5060" marT="5060" marB="0">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BE600"/>
                    </a:solidFill>
                  </a:tcPr>
                </a:tc>
                <a:tc>
                  <a:txBody>
                    <a:bodyPr/>
                    <a:lstStyle/>
                    <a:p>
                      <a:pPr algn="l" fontAlgn="t"/>
                      <a:r>
                        <a:rPr lang="en-US" sz="600" b="0" i="0" u="none" strike="noStrike">
                          <a:solidFill>
                            <a:srgbClr val="000000"/>
                          </a:solidFill>
                          <a:effectLst/>
                          <a:latin typeface="Calibri" panose="020F0502020204030204" pitchFamily="34" charset="0"/>
                        </a:rPr>
                        <a:t> </a:t>
                      </a:r>
                    </a:p>
                  </a:txBody>
                  <a:tcPr marL="5060" marR="5060" marT="5060" marB="0">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FC000"/>
                    </a:solidFill>
                  </a:tcPr>
                </a:tc>
                <a:tc>
                  <a:txBody>
                    <a:bodyPr/>
                    <a:lstStyle/>
                    <a:p>
                      <a:pPr algn="l" fontAlgn="t"/>
                      <a:r>
                        <a:rPr lang="en-US" sz="1400" b="0" i="0" u="none" strike="noStrike" dirty="0">
                          <a:solidFill>
                            <a:srgbClr val="FFFFFF"/>
                          </a:solidFill>
                          <a:effectLst/>
                          <a:latin typeface="Calibri" panose="020F0502020204030204" pitchFamily="34" charset="0"/>
                        </a:rPr>
                        <a:t>• Explosive agents</a:t>
                      </a:r>
                    </a:p>
                  </a:txBody>
                  <a:tcPr marL="5060" marR="5060" marT="5060" marB="0">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F0000"/>
                    </a:solidFill>
                  </a:tcPr>
                </a:tc>
                <a:tc>
                  <a:txBody>
                    <a:bodyPr/>
                    <a:lstStyle/>
                    <a:p>
                      <a:pPr algn="l" fontAlgn="t"/>
                      <a:r>
                        <a:rPr lang="en-US" sz="600" b="0" i="0" u="none" strike="noStrike">
                          <a:solidFill>
                            <a:srgbClr val="FFFFFF"/>
                          </a:solidFill>
                          <a:effectLst/>
                          <a:latin typeface="Calibri" panose="020F0502020204030204" pitchFamily="34" charset="0"/>
                        </a:rPr>
                        <a:t> </a:t>
                      </a:r>
                    </a:p>
                  </a:txBody>
                  <a:tcPr marL="5060" marR="5060" marT="5060" marB="0">
                    <a:lnL w="6350" cap="flat" cmpd="sng" algn="ctr">
                      <a:solidFill>
                        <a:srgbClr val="FFFFF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F0000"/>
                    </a:solid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060" marR="5060" marT="5060" marB="0" anchor="b">
                    <a:lnL w="6350" cap="flat" cmpd="sng" algn="ctr">
                      <a:solidFill>
                        <a:srgbClr val="BFBFBF"/>
                      </a:solidFill>
                      <a:prstDash val="solid"/>
                      <a:round/>
                      <a:headEnd type="none" w="med" len="med"/>
                      <a:tailEnd type="none" w="med" len="med"/>
                    </a:lnL>
                    <a:lnR>
                      <a:noFill/>
                    </a:lnR>
                    <a:lnT>
                      <a:noFill/>
                    </a:lnT>
                    <a:lnB>
                      <a:noFill/>
                    </a:lnB>
                  </a:tcPr>
                </a:tc>
                <a:tc>
                  <a:txBody>
                    <a:bodyPr/>
                    <a:lstStyle/>
                    <a:p>
                      <a:pPr algn="l" fontAlgn="b"/>
                      <a:endParaRPr lang="en-US" sz="600" b="0" i="0" u="none" strike="noStrike">
                        <a:solidFill>
                          <a:srgbClr val="000000"/>
                        </a:solidFill>
                        <a:effectLst/>
                        <a:latin typeface="Calibri" panose="020F0502020204030204" pitchFamily="34" charset="0"/>
                      </a:endParaRPr>
                    </a:p>
                  </a:txBody>
                  <a:tcPr marL="5060" marR="5060" marT="5060" marB="0" anchor="b">
                    <a:lnL>
                      <a:noFill/>
                    </a:lnL>
                    <a:lnR>
                      <a:noFill/>
                    </a:lnR>
                    <a:lnT>
                      <a:noFill/>
                    </a:lnT>
                    <a:lnB>
                      <a:noFill/>
                    </a:lnB>
                  </a:tcPr>
                </a:tc>
                <a:tc>
                  <a:txBody>
                    <a:bodyPr/>
                    <a:lstStyle/>
                    <a:p>
                      <a:pPr algn="l" fontAlgn="b"/>
                      <a:endParaRPr lang="en-US" sz="600" b="0" i="0" u="none" strike="noStrike">
                        <a:solidFill>
                          <a:srgbClr val="000000"/>
                        </a:solidFill>
                        <a:effectLst/>
                        <a:latin typeface="Calibri" panose="020F0502020204030204" pitchFamily="34" charset="0"/>
                      </a:endParaRPr>
                    </a:p>
                  </a:txBody>
                  <a:tcPr marL="5060" marR="5060" marT="5060" marB="0" anchor="b">
                    <a:lnL>
                      <a:noFill/>
                    </a:lnL>
                    <a:lnR>
                      <a:noFill/>
                    </a:lnR>
                    <a:lnT>
                      <a:noFill/>
                    </a:lnT>
                    <a:lnB>
                      <a:noFill/>
                    </a:lnB>
                  </a:tcPr>
                </a:tc>
                <a:tc>
                  <a:txBody>
                    <a:bodyPr/>
                    <a:lstStyle/>
                    <a:p>
                      <a:pPr algn="l" fontAlgn="b"/>
                      <a:endParaRPr lang="en-US" sz="600" b="0" i="0" u="none" strike="noStrike">
                        <a:solidFill>
                          <a:srgbClr val="000000"/>
                        </a:solidFill>
                        <a:effectLst/>
                        <a:latin typeface="Calibri" panose="020F0502020204030204" pitchFamily="34" charset="0"/>
                      </a:endParaRPr>
                    </a:p>
                  </a:txBody>
                  <a:tcPr marL="5060" marR="5060" marT="5060" marB="0" anchor="b">
                    <a:lnL>
                      <a:noFill/>
                    </a:lnL>
                    <a:lnR>
                      <a:noFill/>
                    </a:lnR>
                    <a:lnT>
                      <a:noFill/>
                    </a:lnT>
                    <a:lnB>
                      <a:noFill/>
                    </a:lnB>
                  </a:tcPr>
                </a:tc>
                <a:extLst>
                  <a:ext uri="{0D108BD9-81ED-4DB2-BD59-A6C34878D82A}">
                    <a16:rowId xmlns:a16="http://schemas.microsoft.com/office/drawing/2014/main" val="1652429334"/>
                  </a:ext>
                </a:extLst>
              </a:tr>
              <a:tr h="1610297">
                <a:tc>
                  <a:txBody>
                    <a:bodyPr/>
                    <a:lstStyle/>
                    <a:p>
                      <a:pPr algn="l" fontAlgn="b"/>
                      <a:endParaRPr lang="en-US" sz="600" b="0" i="0" u="none" strike="noStrike">
                        <a:solidFill>
                          <a:srgbClr val="000000"/>
                        </a:solidFill>
                        <a:effectLst/>
                        <a:latin typeface="Calibri" panose="020F0502020204030204" pitchFamily="34" charset="0"/>
                      </a:endParaRPr>
                    </a:p>
                  </a:txBody>
                  <a:tcPr marL="5060" marR="5060" marT="5060" marB="0" anchor="b">
                    <a:lnL>
                      <a:noFill/>
                    </a:lnL>
                    <a:lnR w="6350" cap="flat" cmpd="sng" algn="ctr">
                      <a:solidFill>
                        <a:srgbClr val="BFBFBF"/>
                      </a:solidFill>
                      <a:prstDash val="solid"/>
                      <a:round/>
                      <a:headEnd type="none" w="med" len="med"/>
                      <a:tailEnd type="none" w="med" len="med"/>
                    </a:lnR>
                    <a:lnT>
                      <a:noFill/>
                    </a:lnT>
                    <a:lnB>
                      <a:noFill/>
                    </a:lnB>
                  </a:tcPr>
                </a:tc>
                <a:tc vMerge="1">
                  <a:txBody>
                    <a:bodyPr/>
                    <a:lstStyle/>
                    <a:p>
                      <a:endParaRPr lang="en-US"/>
                    </a:p>
                  </a:txBody>
                  <a:tcPr/>
                </a:tc>
                <a:tc>
                  <a:txBody>
                    <a:bodyPr/>
                    <a:lstStyle/>
                    <a:p>
                      <a:pPr algn="ctr" fontAlgn="ctr"/>
                      <a:r>
                        <a:rPr lang="en-US" sz="1400" b="0" i="0" u="none" strike="noStrike" dirty="0">
                          <a:solidFill>
                            <a:srgbClr val="000000"/>
                          </a:solidFill>
                          <a:effectLst/>
                          <a:latin typeface="Calibri" panose="020F0502020204030204" pitchFamily="34" charset="0"/>
                        </a:rPr>
                        <a:t>Severe</a:t>
                      </a:r>
                    </a:p>
                  </a:txBody>
                  <a:tcPr marL="5060" marR="5060" marT="5060" marB="0" vert="vert270" anchor="ctr">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solidFill>
                      <a:srgbClr val="F2F2F2"/>
                    </a:solidFill>
                  </a:tcPr>
                </a:tc>
                <a:tc>
                  <a:txBody>
                    <a:bodyPr/>
                    <a:lstStyle/>
                    <a:p>
                      <a:pPr algn="l" fontAlgn="t"/>
                      <a:r>
                        <a:rPr lang="en-US" sz="600" b="0" i="0" u="none" strike="noStrike" dirty="0">
                          <a:solidFill>
                            <a:srgbClr val="000000"/>
                          </a:solidFill>
                          <a:effectLst/>
                          <a:latin typeface="Calibri" panose="020F0502020204030204" pitchFamily="34" charset="0"/>
                        </a:rPr>
                        <a:t> </a:t>
                      </a:r>
                    </a:p>
                  </a:txBody>
                  <a:tcPr marL="5060" marR="5060" marT="5060" marB="0">
                    <a:lnL w="6350" cap="flat" cmpd="sng" algn="ctr">
                      <a:solidFill>
                        <a:srgbClr val="BFBFB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92D050"/>
                    </a:solidFill>
                  </a:tcPr>
                </a:tc>
                <a:tc>
                  <a:txBody>
                    <a:bodyPr/>
                    <a:lstStyle/>
                    <a:p>
                      <a:pPr algn="l" fontAlgn="t"/>
                      <a:r>
                        <a:rPr lang="en-US" sz="600" b="0" i="0" u="none" strike="noStrike">
                          <a:solidFill>
                            <a:srgbClr val="000000"/>
                          </a:solidFill>
                          <a:effectLst/>
                          <a:latin typeface="Calibri" panose="020F0502020204030204" pitchFamily="34" charset="0"/>
                        </a:rPr>
                        <a:t> </a:t>
                      </a:r>
                    </a:p>
                  </a:txBody>
                  <a:tcPr marL="5060" marR="5060" marT="5060" marB="0">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BE600"/>
                    </a:solidFill>
                  </a:tcPr>
                </a:tc>
                <a:tc>
                  <a:txBody>
                    <a:bodyPr/>
                    <a:lstStyle/>
                    <a:p>
                      <a:pPr algn="l" fontAlgn="t"/>
                      <a:r>
                        <a:rPr lang="en-US" sz="1200" b="0" i="0" u="none" strike="noStrike">
                          <a:solidFill>
                            <a:srgbClr val="000000"/>
                          </a:solidFill>
                          <a:effectLst/>
                          <a:latin typeface="Calibri" panose="020F0502020204030204" pitchFamily="34" charset="0"/>
                        </a:rPr>
                        <a:t>• Dengue</a:t>
                      </a:r>
                      <a:br>
                        <a:rPr lang="en-US" sz="1200" b="0" i="0" u="none" strike="noStrike">
                          <a:solidFill>
                            <a:srgbClr val="000000"/>
                          </a:solidFill>
                          <a:effectLst/>
                          <a:latin typeface="Calibri" panose="020F0502020204030204" pitchFamily="34" charset="0"/>
                        </a:rPr>
                      </a:br>
                      <a:r>
                        <a:rPr lang="en-US" sz="1200" b="0" i="0" u="none" strike="noStrike">
                          <a:solidFill>
                            <a:srgbClr val="000000"/>
                          </a:solidFill>
                          <a:effectLst/>
                          <a:latin typeface="Calibri" panose="020F0502020204030204" pitchFamily="34" charset="0"/>
                        </a:rPr>
                        <a:t>• Flood</a:t>
                      </a:r>
                      <a:br>
                        <a:rPr lang="en-US" sz="1200" b="0" i="0" u="none" strike="noStrike">
                          <a:solidFill>
                            <a:srgbClr val="000000"/>
                          </a:solidFill>
                          <a:effectLst/>
                          <a:latin typeface="Calibri" panose="020F0502020204030204" pitchFamily="34" charset="0"/>
                        </a:rPr>
                      </a:br>
                      <a:r>
                        <a:rPr lang="en-US" sz="1200" b="0" i="0" u="none" strike="noStrike">
                          <a:solidFill>
                            <a:srgbClr val="000000"/>
                          </a:solidFill>
                          <a:effectLst/>
                          <a:latin typeface="Calibri" panose="020F0502020204030204" pitchFamily="34" charset="0"/>
                        </a:rPr>
                        <a:t>• HIV/AIDS</a:t>
                      </a:r>
                      <a:br>
                        <a:rPr lang="en-US" sz="1200" b="0" i="0" u="none" strike="noStrike">
                          <a:solidFill>
                            <a:srgbClr val="000000"/>
                          </a:solidFill>
                          <a:effectLst/>
                          <a:latin typeface="Calibri" panose="020F0502020204030204" pitchFamily="34" charset="0"/>
                        </a:rPr>
                      </a:br>
                      <a:r>
                        <a:rPr lang="en-US" sz="1200" b="0" i="0" u="none" strike="noStrike">
                          <a:solidFill>
                            <a:srgbClr val="000000"/>
                          </a:solidFill>
                          <a:effectLst/>
                          <a:latin typeface="Calibri" panose="020F0502020204030204" pitchFamily="34" charset="0"/>
                        </a:rPr>
                        <a:t>• Hepatitis B</a:t>
                      </a:r>
                      <a:br>
                        <a:rPr lang="en-US" sz="1200" b="0" i="0" u="none" strike="noStrike">
                          <a:solidFill>
                            <a:srgbClr val="000000"/>
                          </a:solidFill>
                          <a:effectLst/>
                          <a:latin typeface="Calibri" panose="020F0502020204030204" pitchFamily="34" charset="0"/>
                        </a:rPr>
                      </a:br>
                      <a:r>
                        <a:rPr lang="en-US" sz="1200" b="0" i="0" u="none" strike="noStrike">
                          <a:solidFill>
                            <a:srgbClr val="000000"/>
                          </a:solidFill>
                          <a:effectLst/>
                          <a:latin typeface="Calibri" panose="020F0502020204030204" pitchFamily="34" charset="0"/>
                        </a:rPr>
                        <a:t>• Gastroenteritis/Food borne diseases</a:t>
                      </a:r>
                      <a:br>
                        <a:rPr lang="en-US" sz="1200" b="0" i="0" u="none" strike="noStrike">
                          <a:solidFill>
                            <a:srgbClr val="000000"/>
                          </a:solidFill>
                          <a:effectLst/>
                          <a:latin typeface="Calibri" panose="020F0502020204030204" pitchFamily="34" charset="0"/>
                        </a:rPr>
                      </a:br>
                      <a:r>
                        <a:rPr lang="en-US" sz="1200" b="0" i="0" u="none" strike="noStrike">
                          <a:solidFill>
                            <a:srgbClr val="000000"/>
                          </a:solidFill>
                          <a:effectLst/>
                          <a:latin typeface="Calibri" panose="020F0502020204030204" pitchFamily="34" charset="0"/>
                        </a:rPr>
                        <a:t>• Tuberculosis</a:t>
                      </a:r>
                    </a:p>
                  </a:txBody>
                  <a:tcPr marL="5060" marR="5060" marT="5060" marB="0">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FC000"/>
                    </a:solidFill>
                  </a:tcPr>
                </a:tc>
                <a:tc>
                  <a:txBody>
                    <a:bodyPr/>
                    <a:lstStyle/>
                    <a:p>
                      <a:pPr algn="l" fontAlgn="t"/>
                      <a:r>
                        <a:rPr lang="en-US" sz="1200" b="0" i="0" u="none" strike="noStrike" dirty="0">
                          <a:solidFill>
                            <a:srgbClr val="000000"/>
                          </a:solidFill>
                          <a:effectLst/>
                          <a:latin typeface="Calibri" panose="020F0502020204030204" pitchFamily="34" charset="0"/>
                        </a:rPr>
                        <a:t>• Landslide</a:t>
                      </a:r>
                      <a:br>
                        <a:rPr lang="en-US" sz="1200" b="0" i="0" u="none" strike="noStrike" dirty="0">
                          <a:solidFill>
                            <a:srgbClr val="000000"/>
                          </a:solidFill>
                          <a:effectLst/>
                          <a:latin typeface="Calibri" panose="020F0502020204030204" pitchFamily="34" charset="0"/>
                        </a:rPr>
                      </a:br>
                      <a:r>
                        <a:rPr lang="en-US" sz="1200" b="0" i="0" u="none" strike="noStrike" dirty="0">
                          <a:solidFill>
                            <a:srgbClr val="000000"/>
                          </a:solidFill>
                          <a:effectLst/>
                          <a:latin typeface="Calibri" panose="020F0502020204030204" pitchFamily="34" charset="0"/>
                        </a:rPr>
                        <a:t>• Seasonal Influenza</a:t>
                      </a:r>
                      <a:br>
                        <a:rPr lang="en-US" sz="1200" b="0" i="0" u="none" strike="noStrike" dirty="0">
                          <a:solidFill>
                            <a:srgbClr val="000000"/>
                          </a:solidFill>
                          <a:effectLst/>
                          <a:latin typeface="Calibri" panose="020F0502020204030204" pitchFamily="34" charset="0"/>
                        </a:rPr>
                      </a:br>
                      <a:r>
                        <a:rPr lang="en-US" sz="1200" b="0" i="0" u="none" strike="noStrike" dirty="0">
                          <a:solidFill>
                            <a:srgbClr val="000000"/>
                          </a:solidFill>
                          <a:effectLst/>
                          <a:latin typeface="Calibri" panose="020F0502020204030204" pitchFamily="34" charset="0"/>
                        </a:rPr>
                        <a:t>• Measles</a:t>
                      </a:r>
                      <a:br>
                        <a:rPr lang="en-US" sz="1200" b="0" i="0" u="none" strike="noStrike" dirty="0">
                          <a:solidFill>
                            <a:srgbClr val="000000"/>
                          </a:solidFill>
                          <a:effectLst/>
                          <a:latin typeface="Calibri" panose="020F0502020204030204" pitchFamily="34" charset="0"/>
                        </a:rPr>
                      </a:br>
                      <a:r>
                        <a:rPr lang="en-US" sz="1200" b="0" i="0" u="none" strike="noStrike" dirty="0">
                          <a:solidFill>
                            <a:srgbClr val="000000"/>
                          </a:solidFill>
                          <a:effectLst/>
                          <a:latin typeface="Calibri" panose="020F0502020204030204" pitchFamily="34" charset="0"/>
                        </a:rPr>
                        <a:t>• Conflicts</a:t>
                      </a:r>
                    </a:p>
                  </a:txBody>
                  <a:tcPr marL="5060" marR="5060" marT="5060" marB="0">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FC000"/>
                    </a:solidFill>
                  </a:tcPr>
                </a:tc>
                <a:tc>
                  <a:txBody>
                    <a:bodyPr/>
                    <a:lstStyle/>
                    <a:p>
                      <a:pPr algn="l" fontAlgn="t"/>
                      <a:r>
                        <a:rPr lang="en-US" sz="600" b="0" i="0" u="none" strike="noStrike">
                          <a:solidFill>
                            <a:srgbClr val="FFFFFF"/>
                          </a:solidFill>
                          <a:effectLst/>
                          <a:latin typeface="Calibri" panose="020F0502020204030204" pitchFamily="34" charset="0"/>
                        </a:rPr>
                        <a:t> </a:t>
                      </a:r>
                    </a:p>
                  </a:txBody>
                  <a:tcPr marL="5060" marR="5060" marT="5060" marB="0">
                    <a:lnL w="6350" cap="flat" cmpd="sng" algn="ctr">
                      <a:solidFill>
                        <a:srgbClr val="FFFFF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F0000"/>
                    </a:solid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060" marR="5060" marT="5060" marB="0" anchor="b">
                    <a:lnL w="6350" cap="flat" cmpd="sng" algn="ctr">
                      <a:solidFill>
                        <a:srgbClr val="BFBFBF"/>
                      </a:solidFill>
                      <a:prstDash val="solid"/>
                      <a:round/>
                      <a:headEnd type="none" w="med" len="med"/>
                      <a:tailEnd type="none" w="med" len="med"/>
                    </a:lnL>
                    <a:lnR>
                      <a:noFill/>
                    </a:lnR>
                    <a:lnT>
                      <a:noFill/>
                    </a:lnT>
                    <a:lnB>
                      <a:noFill/>
                    </a:lnB>
                  </a:tcPr>
                </a:tc>
                <a:tc>
                  <a:txBody>
                    <a:bodyPr/>
                    <a:lstStyle/>
                    <a:p>
                      <a:pPr algn="l" fontAlgn="b"/>
                      <a:endParaRPr lang="en-US" sz="600" b="0" i="0" u="none" strike="noStrike">
                        <a:solidFill>
                          <a:srgbClr val="000000"/>
                        </a:solidFill>
                        <a:effectLst/>
                        <a:latin typeface="Calibri" panose="020F0502020204030204" pitchFamily="34" charset="0"/>
                      </a:endParaRPr>
                    </a:p>
                  </a:txBody>
                  <a:tcPr marL="5060" marR="5060" marT="5060" marB="0" anchor="b">
                    <a:lnL>
                      <a:noFill/>
                    </a:lnL>
                    <a:lnR>
                      <a:noFill/>
                    </a:lnR>
                    <a:lnT>
                      <a:noFill/>
                    </a:lnT>
                    <a:lnB>
                      <a:noFill/>
                    </a:lnB>
                  </a:tcPr>
                </a:tc>
                <a:tc>
                  <a:txBody>
                    <a:bodyPr/>
                    <a:lstStyle/>
                    <a:p>
                      <a:pPr algn="l" fontAlgn="b"/>
                      <a:endParaRPr lang="en-US" sz="600" b="0" i="0" u="none" strike="noStrike">
                        <a:solidFill>
                          <a:srgbClr val="000000"/>
                        </a:solidFill>
                        <a:effectLst/>
                        <a:latin typeface="Calibri" panose="020F0502020204030204" pitchFamily="34" charset="0"/>
                      </a:endParaRPr>
                    </a:p>
                  </a:txBody>
                  <a:tcPr marL="5060" marR="5060" marT="5060" marB="0" anchor="b">
                    <a:lnL>
                      <a:noFill/>
                    </a:lnL>
                    <a:lnR>
                      <a:noFill/>
                    </a:lnR>
                    <a:lnT>
                      <a:noFill/>
                    </a:lnT>
                    <a:lnB>
                      <a:noFill/>
                    </a:lnB>
                  </a:tcPr>
                </a:tc>
                <a:tc>
                  <a:txBody>
                    <a:bodyPr/>
                    <a:lstStyle/>
                    <a:p>
                      <a:pPr algn="l" fontAlgn="b"/>
                      <a:endParaRPr lang="en-US" sz="600" b="0" i="0" u="none" strike="noStrike">
                        <a:solidFill>
                          <a:srgbClr val="000000"/>
                        </a:solidFill>
                        <a:effectLst/>
                        <a:latin typeface="Calibri" panose="020F0502020204030204" pitchFamily="34" charset="0"/>
                      </a:endParaRPr>
                    </a:p>
                  </a:txBody>
                  <a:tcPr marL="5060" marR="5060" marT="5060" marB="0" anchor="b">
                    <a:lnL>
                      <a:noFill/>
                    </a:lnL>
                    <a:lnR>
                      <a:noFill/>
                    </a:lnR>
                    <a:lnT>
                      <a:noFill/>
                    </a:lnT>
                    <a:lnB>
                      <a:noFill/>
                    </a:lnB>
                  </a:tcPr>
                </a:tc>
                <a:extLst>
                  <a:ext uri="{0D108BD9-81ED-4DB2-BD59-A6C34878D82A}">
                    <a16:rowId xmlns:a16="http://schemas.microsoft.com/office/drawing/2014/main" val="1436140449"/>
                  </a:ext>
                </a:extLst>
              </a:tr>
              <a:tr h="836667">
                <a:tc>
                  <a:txBody>
                    <a:bodyPr/>
                    <a:lstStyle/>
                    <a:p>
                      <a:pPr algn="l" fontAlgn="b"/>
                      <a:endParaRPr lang="en-US" sz="600" b="0" i="0" u="none" strike="noStrike">
                        <a:solidFill>
                          <a:srgbClr val="000000"/>
                        </a:solidFill>
                        <a:effectLst/>
                        <a:latin typeface="Calibri" panose="020F0502020204030204" pitchFamily="34" charset="0"/>
                      </a:endParaRPr>
                    </a:p>
                  </a:txBody>
                  <a:tcPr marL="5060" marR="5060" marT="5060" marB="0" anchor="b">
                    <a:lnL>
                      <a:noFill/>
                    </a:lnL>
                    <a:lnR w="6350" cap="flat" cmpd="sng" algn="ctr">
                      <a:solidFill>
                        <a:srgbClr val="BFBFBF"/>
                      </a:solidFill>
                      <a:prstDash val="solid"/>
                      <a:round/>
                      <a:headEnd type="none" w="med" len="med"/>
                      <a:tailEnd type="none" w="med" len="med"/>
                    </a:lnR>
                    <a:lnT>
                      <a:noFill/>
                    </a:lnT>
                    <a:lnB>
                      <a:noFill/>
                    </a:lnB>
                  </a:tcPr>
                </a:tc>
                <a:tc vMerge="1">
                  <a:txBody>
                    <a:bodyPr/>
                    <a:lstStyle/>
                    <a:p>
                      <a:endParaRPr lang="en-US"/>
                    </a:p>
                  </a:txBody>
                  <a:tcPr/>
                </a:tc>
                <a:tc>
                  <a:txBody>
                    <a:bodyPr/>
                    <a:lstStyle/>
                    <a:p>
                      <a:pPr algn="ctr" fontAlgn="ctr"/>
                      <a:r>
                        <a:rPr lang="en-US" sz="1400" b="0" i="0" u="none" strike="noStrike" dirty="0">
                          <a:solidFill>
                            <a:srgbClr val="000000"/>
                          </a:solidFill>
                          <a:effectLst/>
                          <a:latin typeface="Calibri" panose="020F0502020204030204" pitchFamily="34" charset="0"/>
                        </a:rPr>
                        <a:t>Moderate</a:t>
                      </a:r>
                    </a:p>
                  </a:txBody>
                  <a:tcPr marL="5060" marR="5060" marT="5060" marB="0" vert="vert270" anchor="ctr">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solidFill>
                      <a:srgbClr val="F2F2F2"/>
                    </a:solidFill>
                  </a:tcPr>
                </a:tc>
                <a:tc>
                  <a:txBody>
                    <a:bodyPr/>
                    <a:lstStyle/>
                    <a:p>
                      <a:pPr algn="l" fontAlgn="t"/>
                      <a:r>
                        <a:rPr lang="en-US" sz="600" b="0" i="0" u="none" strike="noStrike" dirty="0">
                          <a:solidFill>
                            <a:srgbClr val="000000"/>
                          </a:solidFill>
                          <a:effectLst/>
                          <a:latin typeface="Calibri" panose="020F0502020204030204" pitchFamily="34" charset="0"/>
                        </a:rPr>
                        <a:t> </a:t>
                      </a:r>
                    </a:p>
                  </a:txBody>
                  <a:tcPr marL="5060" marR="5060" marT="5060" marB="0">
                    <a:lnL w="6350" cap="flat" cmpd="sng" algn="ctr">
                      <a:solidFill>
                        <a:srgbClr val="BFBFB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00B050"/>
                    </a:solidFill>
                  </a:tcPr>
                </a:tc>
                <a:tc>
                  <a:txBody>
                    <a:bodyPr/>
                    <a:lstStyle/>
                    <a:p>
                      <a:pPr algn="l" fontAlgn="t"/>
                      <a:r>
                        <a:rPr lang="en-US" sz="600" b="0" i="0" u="none" strike="noStrike">
                          <a:solidFill>
                            <a:srgbClr val="000000"/>
                          </a:solidFill>
                          <a:effectLst/>
                          <a:latin typeface="Calibri" panose="020F0502020204030204" pitchFamily="34" charset="0"/>
                        </a:rPr>
                        <a:t> </a:t>
                      </a:r>
                    </a:p>
                  </a:txBody>
                  <a:tcPr marL="5060" marR="5060" marT="5060" marB="0">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92D050"/>
                    </a:solidFill>
                  </a:tcPr>
                </a:tc>
                <a:tc>
                  <a:txBody>
                    <a:bodyPr/>
                    <a:lstStyle/>
                    <a:p>
                      <a:pPr algn="l" fontAlgn="t"/>
                      <a:r>
                        <a:rPr lang="en-US" sz="600" b="0" i="0" u="none" strike="noStrike">
                          <a:solidFill>
                            <a:srgbClr val="000000"/>
                          </a:solidFill>
                          <a:effectLst/>
                          <a:latin typeface="Calibri" panose="020F0502020204030204" pitchFamily="34" charset="0"/>
                        </a:rPr>
                        <a:t> </a:t>
                      </a:r>
                    </a:p>
                  </a:txBody>
                  <a:tcPr marL="5060" marR="5060" marT="5060" marB="0">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BE600"/>
                    </a:solidFill>
                  </a:tcPr>
                </a:tc>
                <a:tc>
                  <a:txBody>
                    <a:bodyPr/>
                    <a:lstStyle/>
                    <a:p>
                      <a:pPr algn="l" fontAlgn="t"/>
                      <a:r>
                        <a:rPr lang="en-US" sz="1400" b="0" i="0" u="none" strike="noStrike" dirty="0">
                          <a:solidFill>
                            <a:srgbClr val="000000"/>
                          </a:solidFill>
                          <a:effectLst/>
                          <a:latin typeface="Calibri" panose="020F0502020204030204" pitchFamily="34" charset="0"/>
                        </a:rPr>
                        <a:t>• Malaria</a:t>
                      </a:r>
                    </a:p>
                  </a:txBody>
                  <a:tcPr marL="5060" marR="5060" marT="5060" marB="0">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FC000"/>
                    </a:solidFill>
                  </a:tcPr>
                </a:tc>
                <a:tc>
                  <a:txBody>
                    <a:bodyPr/>
                    <a:lstStyle/>
                    <a:p>
                      <a:pPr algn="l" fontAlgn="t"/>
                      <a:r>
                        <a:rPr lang="en-US" sz="600" b="0" i="0" u="none" strike="noStrike">
                          <a:solidFill>
                            <a:srgbClr val="000000"/>
                          </a:solidFill>
                          <a:effectLst/>
                          <a:latin typeface="Calibri" panose="020F0502020204030204" pitchFamily="34" charset="0"/>
                        </a:rPr>
                        <a:t> </a:t>
                      </a:r>
                    </a:p>
                  </a:txBody>
                  <a:tcPr marL="5060" marR="5060" marT="5060" marB="0">
                    <a:lnL w="6350" cap="flat" cmpd="sng" algn="ctr">
                      <a:solidFill>
                        <a:srgbClr val="FFFFF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FC000"/>
                    </a:solid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060" marR="5060" marT="5060" marB="0" anchor="b">
                    <a:lnL w="6350" cap="flat" cmpd="sng" algn="ctr">
                      <a:solidFill>
                        <a:srgbClr val="BFBFBF"/>
                      </a:solidFill>
                      <a:prstDash val="solid"/>
                      <a:round/>
                      <a:headEnd type="none" w="med" len="med"/>
                      <a:tailEnd type="none" w="med" len="med"/>
                    </a:lnL>
                    <a:lnR>
                      <a:noFill/>
                    </a:lnR>
                    <a:lnT>
                      <a:noFill/>
                    </a:lnT>
                    <a:lnB>
                      <a:noFill/>
                    </a:lnB>
                  </a:tcPr>
                </a:tc>
                <a:tc>
                  <a:txBody>
                    <a:bodyPr/>
                    <a:lstStyle/>
                    <a:p>
                      <a:pPr algn="l" fontAlgn="b"/>
                      <a:endParaRPr lang="en-US" sz="600" b="0" i="0" u="none" strike="noStrike">
                        <a:solidFill>
                          <a:srgbClr val="000000"/>
                        </a:solidFill>
                        <a:effectLst/>
                        <a:latin typeface="Calibri" panose="020F0502020204030204" pitchFamily="34" charset="0"/>
                      </a:endParaRPr>
                    </a:p>
                  </a:txBody>
                  <a:tcPr marL="5060" marR="5060" marT="5060" marB="0" anchor="b">
                    <a:lnL>
                      <a:noFill/>
                    </a:lnL>
                    <a:lnR>
                      <a:noFill/>
                    </a:lnR>
                    <a:lnT>
                      <a:noFill/>
                    </a:lnT>
                    <a:lnB>
                      <a:noFill/>
                    </a:lnB>
                  </a:tcPr>
                </a:tc>
                <a:tc>
                  <a:txBody>
                    <a:bodyPr/>
                    <a:lstStyle/>
                    <a:p>
                      <a:pPr algn="l" fontAlgn="b"/>
                      <a:endParaRPr lang="en-US" sz="600" b="0" i="0" u="none" strike="noStrike">
                        <a:solidFill>
                          <a:srgbClr val="000000"/>
                        </a:solidFill>
                        <a:effectLst/>
                        <a:latin typeface="Calibri" panose="020F0502020204030204" pitchFamily="34" charset="0"/>
                      </a:endParaRPr>
                    </a:p>
                  </a:txBody>
                  <a:tcPr marL="5060" marR="5060" marT="5060" marB="0" anchor="b">
                    <a:lnL>
                      <a:noFill/>
                    </a:lnL>
                    <a:lnR>
                      <a:noFill/>
                    </a:lnR>
                    <a:lnT>
                      <a:noFill/>
                    </a:lnT>
                    <a:lnB>
                      <a:noFill/>
                    </a:lnB>
                  </a:tcPr>
                </a:tc>
                <a:tc>
                  <a:txBody>
                    <a:bodyPr/>
                    <a:lstStyle/>
                    <a:p>
                      <a:pPr algn="l" fontAlgn="b"/>
                      <a:endParaRPr lang="en-US" sz="600" b="0" i="0" u="none" strike="noStrike">
                        <a:solidFill>
                          <a:srgbClr val="000000"/>
                        </a:solidFill>
                        <a:effectLst/>
                        <a:latin typeface="Calibri" panose="020F0502020204030204" pitchFamily="34" charset="0"/>
                      </a:endParaRPr>
                    </a:p>
                  </a:txBody>
                  <a:tcPr marL="5060" marR="5060" marT="5060" marB="0" anchor="b">
                    <a:lnL>
                      <a:noFill/>
                    </a:lnL>
                    <a:lnR>
                      <a:noFill/>
                    </a:lnR>
                    <a:lnT>
                      <a:noFill/>
                    </a:lnT>
                    <a:lnB>
                      <a:noFill/>
                    </a:lnB>
                  </a:tcPr>
                </a:tc>
                <a:extLst>
                  <a:ext uri="{0D108BD9-81ED-4DB2-BD59-A6C34878D82A}">
                    <a16:rowId xmlns:a16="http://schemas.microsoft.com/office/drawing/2014/main" val="3434595612"/>
                  </a:ext>
                </a:extLst>
              </a:tr>
              <a:tr h="836667">
                <a:tc>
                  <a:txBody>
                    <a:bodyPr/>
                    <a:lstStyle/>
                    <a:p>
                      <a:pPr algn="l" fontAlgn="b"/>
                      <a:endParaRPr lang="en-US" sz="600" b="0" i="0" u="none" strike="noStrike">
                        <a:solidFill>
                          <a:srgbClr val="000000"/>
                        </a:solidFill>
                        <a:effectLst/>
                        <a:latin typeface="Calibri" panose="020F0502020204030204" pitchFamily="34" charset="0"/>
                      </a:endParaRPr>
                    </a:p>
                  </a:txBody>
                  <a:tcPr marL="5060" marR="5060" marT="5060" marB="0" anchor="b">
                    <a:lnL>
                      <a:noFill/>
                    </a:lnL>
                    <a:lnR w="6350" cap="flat" cmpd="sng" algn="ctr">
                      <a:solidFill>
                        <a:srgbClr val="BFBFBF"/>
                      </a:solidFill>
                      <a:prstDash val="solid"/>
                      <a:round/>
                      <a:headEnd type="none" w="med" len="med"/>
                      <a:tailEnd type="none" w="med" len="med"/>
                    </a:lnR>
                    <a:lnT>
                      <a:noFill/>
                    </a:lnT>
                    <a:lnB>
                      <a:noFill/>
                    </a:lnB>
                  </a:tcPr>
                </a:tc>
                <a:tc vMerge="1">
                  <a:txBody>
                    <a:bodyPr/>
                    <a:lstStyle/>
                    <a:p>
                      <a:endParaRPr lang="en-US"/>
                    </a:p>
                  </a:txBody>
                  <a:tcPr/>
                </a:tc>
                <a:tc>
                  <a:txBody>
                    <a:bodyPr/>
                    <a:lstStyle/>
                    <a:p>
                      <a:pPr algn="ctr" fontAlgn="ctr"/>
                      <a:r>
                        <a:rPr lang="en-US" sz="1400" b="0" i="0" u="none" strike="noStrike" dirty="0">
                          <a:solidFill>
                            <a:srgbClr val="000000"/>
                          </a:solidFill>
                          <a:effectLst/>
                          <a:latin typeface="Calibri" panose="020F0502020204030204" pitchFamily="34" charset="0"/>
                        </a:rPr>
                        <a:t>Minor</a:t>
                      </a:r>
                    </a:p>
                  </a:txBody>
                  <a:tcPr marL="5060" marR="5060" marT="5060" marB="0" vert="vert270" anchor="ctr">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solidFill>
                      <a:srgbClr val="F2F2F2"/>
                    </a:solidFill>
                  </a:tcPr>
                </a:tc>
                <a:tc>
                  <a:txBody>
                    <a:bodyPr/>
                    <a:lstStyle/>
                    <a:p>
                      <a:pPr algn="l" fontAlgn="t"/>
                      <a:r>
                        <a:rPr lang="en-US" sz="600" b="0" i="0" u="none" strike="noStrike">
                          <a:solidFill>
                            <a:srgbClr val="000000"/>
                          </a:solidFill>
                          <a:effectLst/>
                          <a:latin typeface="Calibri" panose="020F0502020204030204" pitchFamily="34" charset="0"/>
                        </a:rPr>
                        <a:t> </a:t>
                      </a:r>
                    </a:p>
                  </a:txBody>
                  <a:tcPr marL="5060" marR="5060" marT="5060" marB="0">
                    <a:lnL w="6350" cap="flat" cmpd="sng" algn="ctr">
                      <a:solidFill>
                        <a:srgbClr val="BFBFB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00B050"/>
                    </a:solidFill>
                  </a:tcPr>
                </a:tc>
                <a:tc>
                  <a:txBody>
                    <a:bodyPr/>
                    <a:lstStyle/>
                    <a:p>
                      <a:pPr algn="l" fontAlgn="t"/>
                      <a:r>
                        <a:rPr lang="en-US" sz="600" b="0" i="0" u="none" strike="noStrike">
                          <a:solidFill>
                            <a:srgbClr val="000000"/>
                          </a:solidFill>
                          <a:effectLst/>
                          <a:latin typeface="Calibri" panose="020F0502020204030204" pitchFamily="34" charset="0"/>
                        </a:rPr>
                        <a:t> </a:t>
                      </a:r>
                    </a:p>
                  </a:txBody>
                  <a:tcPr marL="5060" marR="5060" marT="5060" marB="0">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92D050"/>
                    </a:solidFill>
                  </a:tcPr>
                </a:tc>
                <a:tc>
                  <a:txBody>
                    <a:bodyPr/>
                    <a:lstStyle/>
                    <a:p>
                      <a:pPr algn="l" fontAlgn="t"/>
                      <a:r>
                        <a:rPr lang="en-US" sz="600" b="0" i="0" u="none" strike="noStrike" dirty="0">
                          <a:solidFill>
                            <a:srgbClr val="000000"/>
                          </a:solidFill>
                          <a:effectLst/>
                          <a:latin typeface="Calibri" panose="020F0502020204030204" pitchFamily="34" charset="0"/>
                        </a:rPr>
                        <a:t> </a:t>
                      </a:r>
                    </a:p>
                  </a:txBody>
                  <a:tcPr marL="5060" marR="5060" marT="5060" marB="0">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92D050"/>
                    </a:solidFill>
                  </a:tcPr>
                </a:tc>
                <a:tc>
                  <a:txBody>
                    <a:bodyPr/>
                    <a:lstStyle/>
                    <a:p>
                      <a:pPr algn="l" fontAlgn="t"/>
                      <a:r>
                        <a:rPr lang="en-US" sz="600" b="0" i="0" u="none" strike="noStrike">
                          <a:solidFill>
                            <a:srgbClr val="000000"/>
                          </a:solidFill>
                          <a:effectLst/>
                          <a:latin typeface="Calibri" panose="020F0502020204030204" pitchFamily="34" charset="0"/>
                        </a:rPr>
                        <a:t> </a:t>
                      </a:r>
                    </a:p>
                  </a:txBody>
                  <a:tcPr marL="5060" marR="5060" marT="5060" marB="0">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BE600"/>
                    </a:solidFill>
                  </a:tcPr>
                </a:tc>
                <a:tc>
                  <a:txBody>
                    <a:bodyPr/>
                    <a:lstStyle/>
                    <a:p>
                      <a:pPr algn="l" fontAlgn="t"/>
                      <a:r>
                        <a:rPr lang="en-US" sz="600" b="0" i="0" u="none" strike="noStrike">
                          <a:solidFill>
                            <a:srgbClr val="000000"/>
                          </a:solidFill>
                          <a:effectLst/>
                          <a:latin typeface="Calibri" panose="020F0502020204030204" pitchFamily="34" charset="0"/>
                        </a:rPr>
                        <a:t> </a:t>
                      </a:r>
                    </a:p>
                  </a:txBody>
                  <a:tcPr marL="5060" marR="5060" marT="5060" marB="0">
                    <a:lnL w="6350" cap="flat" cmpd="sng" algn="ctr">
                      <a:solidFill>
                        <a:srgbClr val="FFFFF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BE600"/>
                    </a:solid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060" marR="5060" marT="5060" marB="0" anchor="b">
                    <a:lnL w="6350" cap="flat" cmpd="sng" algn="ctr">
                      <a:solidFill>
                        <a:srgbClr val="BFBFBF"/>
                      </a:solidFill>
                      <a:prstDash val="solid"/>
                      <a:round/>
                      <a:headEnd type="none" w="med" len="med"/>
                      <a:tailEnd type="none" w="med" len="med"/>
                    </a:lnL>
                    <a:lnR>
                      <a:noFill/>
                    </a:lnR>
                    <a:lnT>
                      <a:noFill/>
                    </a:lnT>
                    <a:lnB>
                      <a:noFill/>
                    </a:lnB>
                  </a:tcPr>
                </a:tc>
                <a:tc>
                  <a:txBody>
                    <a:bodyPr/>
                    <a:lstStyle/>
                    <a:p>
                      <a:pPr algn="l" fontAlgn="b"/>
                      <a:endParaRPr lang="en-US" sz="600" b="0" i="0" u="none" strike="noStrike">
                        <a:solidFill>
                          <a:srgbClr val="000000"/>
                        </a:solidFill>
                        <a:effectLst/>
                        <a:latin typeface="Calibri" panose="020F0502020204030204" pitchFamily="34" charset="0"/>
                      </a:endParaRPr>
                    </a:p>
                  </a:txBody>
                  <a:tcPr marL="5060" marR="5060" marT="5060" marB="0" anchor="b">
                    <a:lnL>
                      <a:noFill/>
                    </a:lnL>
                    <a:lnR>
                      <a:noFill/>
                    </a:lnR>
                    <a:lnT>
                      <a:noFill/>
                    </a:lnT>
                    <a:lnB>
                      <a:noFill/>
                    </a:lnB>
                  </a:tcPr>
                </a:tc>
                <a:tc>
                  <a:txBody>
                    <a:bodyPr/>
                    <a:lstStyle/>
                    <a:p>
                      <a:pPr algn="l" fontAlgn="b"/>
                      <a:endParaRPr lang="en-US" sz="600" b="0" i="0" u="none" strike="noStrike">
                        <a:solidFill>
                          <a:srgbClr val="000000"/>
                        </a:solidFill>
                        <a:effectLst/>
                        <a:latin typeface="Calibri" panose="020F0502020204030204" pitchFamily="34" charset="0"/>
                      </a:endParaRPr>
                    </a:p>
                  </a:txBody>
                  <a:tcPr marL="5060" marR="5060" marT="5060" marB="0" anchor="b">
                    <a:lnL>
                      <a:noFill/>
                    </a:lnL>
                    <a:lnR>
                      <a:noFill/>
                    </a:lnR>
                    <a:lnT>
                      <a:noFill/>
                    </a:lnT>
                    <a:lnB>
                      <a:noFill/>
                    </a:lnB>
                  </a:tcPr>
                </a:tc>
                <a:tc>
                  <a:txBody>
                    <a:bodyPr/>
                    <a:lstStyle/>
                    <a:p>
                      <a:pPr algn="l" fontAlgn="b"/>
                      <a:endParaRPr lang="en-US" sz="600" b="0" i="0" u="none" strike="noStrike">
                        <a:solidFill>
                          <a:srgbClr val="000000"/>
                        </a:solidFill>
                        <a:effectLst/>
                        <a:latin typeface="Calibri" panose="020F0502020204030204" pitchFamily="34" charset="0"/>
                      </a:endParaRPr>
                    </a:p>
                  </a:txBody>
                  <a:tcPr marL="5060" marR="5060" marT="5060" marB="0" anchor="b">
                    <a:lnL>
                      <a:noFill/>
                    </a:lnL>
                    <a:lnR>
                      <a:noFill/>
                    </a:lnR>
                    <a:lnT>
                      <a:noFill/>
                    </a:lnT>
                    <a:lnB>
                      <a:noFill/>
                    </a:lnB>
                  </a:tcPr>
                </a:tc>
                <a:extLst>
                  <a:ext uri="{0D108BD9-81ED-4DB2-BD59-A6C34878D82A}">
                    <a16:rowId xmlns:a16="http://schemas.microsoft.com/office/drawing/2014/main" val="1057349052"/>
                  </a:ext>
                </a:extLst>
              </a:tr>
              <a:tr h="836667">
                <a:tc>
                  <a:txBody>
                    <a:bodyPr/>
                    <a:lstStyle/>
                    <a:p>
                      <a:pPr algn="l" fontAlgn="b"/>
                      <a:endParaRPr lang="en-US" sz="600" b="0" i="0" u="none" strike="noStrike">
                        <a:solidFill>
                          <a:srgbClr val="000000"/>
                        </a:solidFill>
                        <a:effectLst/>
                        <a:latin typeface="Calibri" panose="020F0502020204030204" pitchFamily="34" charset="0"/>
                      </a:endParaRPr>
                    </a:p>
                  </a:txBody>
                  <a:tcPr marL="5060" marR="5060" marT="5060" marB="0" anchor="b">
                    <a:lnL>
                      <a:noFill/>
                    </a:lnL>
                    <a:lnR w="6350" cap="flat" cmpd="sng" algn="ctr">
                      <a:solidFill>
                        <a:srgbClr val="BFBFBF"/>
                      </a:solidFill>
                      <a:prstDash val="solid"/>
                      <a:round/>
                      <a:headEnd type="none" w="med" len="med"/>
                      <a:tailEnd type="none" w="med" len="med"/>
                    </a:lnR>
                    <a:lnT>
                      <a:noFill/>
                    </a:lnT>
                    <a:lnB>
                      <a:noFill/>
                    </a:lnB>
                  </a:tcPr>
                </a:tc>
                <a:tc vMerge="1">
                  <a:txBody>
                    <a:bodyPr/>
                    <a:lstStyle/>
                    <a:p>
                      <a:endParaRPr lang="en-US"/>
                    </a:p>
                  </a:txBody>
                  <a:tcPr/>
                </a:tc>
                <a:tc>
                  <a:txBody>
                    <a:bodyPr/>
                    <a:lstStyle/>
                    <a:p>
                      <a:pPr algn="ctr" fontAlgn="ctr"/>
                      <a:r>
                        <a:rPr lang="en-US" sz="1400" b="0" i="0" u="none" strike="noStrike" dirty="0">
                          <a:solidFill>
                            <a:srgbClr val="000000"/>
                          </a:solidFill>
                          <a:effectLst/>
                          <a:latin typeface="Calibri" panose="020F0502020204030204" pitchFamily="34" charset="0"/>
                        </a:rPr>
                        <a:t>Negligible</a:t>
                      </a:r>
                    </a:p>
                  </a:txBody>
                  <a:tcPr marL="5060" marR="5060" marT="5060" marB="0" vert="vert270" anchor="ctr">
                    <a:lnL w="6350" cap="flat" cmpd="sng" algn="ctr">
                      <a:solidFill>
                        <a:srgbClr val="BFBFB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BFBFBF"/>
                      </a:solidFill>
                      <a:prstDash val="solid"/>
                      <a:round/>
                      <a:headEnd type="none" w="med" len="med"/>
                      <a:tailEnd type="none" w="med" len="med"/>
                    </a:lnT>
                    <a:lnB w="6350" cap="flat" cmpd="sng" algn="ctr">
                      <a:solidFill>
                        <a:srgbClr val="BFBFBF"/>
                      </a:solidFill>
                      <a:prstDash val="solid"/>
                      <a:round/>
                      <a:headEnd type="none" w="med" len="med"/>
                      <a:tailEnd type="none" w="med" len="med"/>
                    </a:lnB>
                    <a:solidFill>
                      <a:srgbClr val="F2F2F2"/>
                    </a:solidFill>
                  </a:tcPr>
                </a:tc>
                <a:tc>
                  <a:txBody>
                    <a:bodyPr/>
                    <a:lstStyle/>
                    <a:p>
                      <a:pPr algn="l" fontAlgn="t"/>
                      <a:r>
                        <a:rPr lang="en-US" sz="600" b="0" i="0" u="none" strike="noStrike" dirty="0">
                          <a:solidFill>
                            <a:srgbClr val="000000"/>
                          </a:solidFill>
                          <a:effectLst/>
                          <a:latin typeface="Calibri" panose="020F0502020204030204" pitchFamily="34" charset="0"/>
                        </a:rPr>
                        <a:t> </a:t>
                      </a:r>
                    </a:p>
                  </a:txBody>
                  <a:tcPr marL="5060" marR="5060" marT="5060" marB="0">
                    <a:lnL w="6350" cap="flat" cmpd="sng" algn="ctr">
                      <a:solidFill>
                        <a:srgbClr val="BFBFB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BFBFBF"/>
                      </a:solidFill>
                      <a:prstDash val="solid"/>
                      <a:round/>
                      <a:headEnd type="none" w="med" len="med"/>
                      <a:tailEnd type="none" w="med" len="med"/>
                    </a:lnB>
                    <a:solidFill>
                      <a:srgbClr val="00B050"/>
                    </a:solidFill>
                  </a:tcPr>
                </a:tc>
                <a:tc>
                  <a:txBody>
                    <a:bodyPr/>
                    <a:lstStyle/>
                    <a:p>
                      <a:pPr algn="l" fontAlgn="t"/>
                      <a:r>
                        <a:rPr lang="en-US" sz="600" b="0" i="0" u="none" strike="noStrike" dirty="0">
                          <a:solidFill>
                            <a:srgbClr val="000000"/>
                          </a:solidFill>
                          <a:effectLst/>
                          <a:latin typeface="Calibri" panose="020F0502020204030204" pitchFamily="34" charset="0"/>
                        </a:rPr>
                        <a:t> </a:t>
                      </a:r>
                    </a:p>
                  </a:txBody>
                  <a:tcPr marL="5060" marR="5060" marT="5060" marB="0">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BFBFBF"/>
                      </a:solidFill>
                      <a:prstDash val="solid"/>
                      <a:round/>
                      <a:headEnd type="none" w="med" len="med"/>
                      <a:tailEnd type="none" w="med" len="med"/>
                    </a:lnB>
                    <a:solidFill>
                      <a:srgbClr val="00B050"/>
                    </a:solidFill>
                  </a:tcPr>
                </a:tc>
                <a:tc>
                  <a:txBody>
                    <a:bodyPr/>
                    <a:lstStyle/>
                    <a:p>
                      <a:pPr algn="l" fontAlgn="t"/>
                      <a:r>
                        <a:rPr lang="en-US" sz="600" b="0" i="0" u="none" strike="noStrike" dirty="0">
                          <a:solidFill>
                            <a:srgbClr val="000000"/>
                          </a:solidFill>
                          <a:effectLst/>
                          <a:latin typeface="Calibri" panose="020F0502020204030204" pitchFamily="34" charset="0"/>
                        </a:rPr>
                        <a:t> </a:t>
                      </a:r>
                    </a:p>
                  </a:txBody>
                  <a:tcPr marL="5060" marR="5060" marT="5060" marB="0">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BFBFBF"/>
                      </a:solidFill>
                      <a:prstDash val="solid"/>
                      <a:round/>
                      <a:headEnd type="none" w="med" len="med"/>
                      <a:tailEnd type="none" w="med" len="med"/>
                    </a:lnB>
                    <a:solidFill>
                      <a:srgbClr val="00B050"/>
                    </a:solidFill>
                  </a:tcPr>
                </a:tc>
                <a:tc>
                  <a:txBody>
                    <a:bodyPr/>
                    <a:lstStyle/>
                    <a:p>
                      <a:pPr algn="l" fontAlgn="t"/>
                      <a:r>
                        <a:rPr lang="en-US" sz="600" b="0" i="0" u="none" strike="noStrike">
                          <a:solidFill>
                            <a:srgbClr val="000000"/>
                          </a:solidFill>
                          <a:effectLst/>
                          <a:latin typeface="Calibri" panose="020F0502020204030204" pitchFamily="34" charset="0"/>
                        </a:rPr>
                        <a:t> </a:t>
                      </a:r>
                    </a:p>
                  </a:txBody>
                  <a:tcPr marL="5060" marR="5060" marT="5060" marB="0">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BFBFBF"/>
                      </a:solidFill>
                      <a:prstDash val="solid"/>
                      <a:round/>
                      <a:headEnd type="none" w="med" len="med"/>
                      <a:tailEnd type="none" w="med" len="med"/>
                    </a:lnB>
                    <a:solidFill>
                      <a:srgbClr val="92D050"/>
                    </a:solidFill>
                  </a:tcPr>
                </a:tc>
                <a:tc>
                  <a:txBody>
                    <a:bodyPr/>
                    <a:lstStyle/>
                    <a:p>
                      <a:pPr algn="l" fontAlgn="t"/>
                      <a:r>
                        <a:rPr lang="en-US" sz="600" b="0" i="0" u="none" strike="noStrike">
                          <a:solidFill>
                            <a:srgbClr val="000000"/>
                          </a:solidFill>
                          <a:effectLst/>
                          <a:latin typeface="Calibri" panose="020F0502020204030204" pitchFamily="34" charset="0"/>
                        </a:rPr>
                        <a:t> </a:t>
                      </a:r>
                    </a:p>
                  </a:txBody>
                  <a:tcPr marL="5060" marR="5060" marT="5060" marB="0">
                    <a:lnL w="6350" cap="flat" cmpd="sng" algn="ctr">
                      <a:solidFill>
                        <a:srgbClr val="FFFFFF"/>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BFBFBF"/>
                      </a:solidFill>
                      <a:prstDash val="solid"/>
                      <a:round/>
                      <a:headEnd type="none" w="med" len="med"/>
                      <a:tailEnd type="none" w="med" len="med"/>
                    </a:lnB>
                    <a:solidFill>
                      <a:srgbClr val="92D050"/>
                    </a:solidFill>
                  </a:tcPr>
                </a:tc>
                <a:tc>
                  <a:txBody>
                    <a:bodyPr/>
                    <a:lstStyle/>
                    <a:p>
                      <a:pPr algn="l" fontAlgn="b"/>
                      <a:endParaRPr lang="en-US" sz="600" b="0" i="0" u="none" strike="noStrike">
                        <a:solidFill>
                          <a:srgbClr val="000000"/>
                        </a:solidFill>
                        <a:effectLst/>
                        <a:latin typeface="Calibri" panose="020F0502020204030204" pitchFamily="34" charset="0"/>
                      </a:endParaRPr>
                    </a:p>
                  </a:txBody>
                  <a:tcPr marL="5060" marR="5060" marT="5060" marB="0" anchor="b">
                    <a:lnL w="6350" cap="flat" cmpd="sng" algn="ctr">
                      <a:solidFill>
                        <a:srgbClr val="BFBFBF"/>
                      </a:solidFill>
                      <a:prstDash val="solid"/>
                      <a:round/>
                      <a:headEnd type="none" w="med" len="med"/>
                      <a:tailEnd type="none" w="med" len="med"/>
                    </a:lnL>
                    <a:lnR>
                      <a:noFill/>
                    </a:lnR>
                    <a:lnT>
                      <a:noFill/>
                    </a:lnT>
                    <a:lnB>
                      <a:noFill/>
                    </a:lnB>
                  </a:tcPr>
                </a:tc>
                <a:tc>
                  <a:txBody>
                    <a:bodyPr/>
                    <a:lstStyle/>
                    <a:p>
                      <a:pPr algn="l" fontAlgn="b"/>
                      <a:endParaRPr lang="en-US" sz="600" b="0" i="0" u="none" strike="noStrike">
                        <a:solidFill>
                          <a:srgbClr val="000000"/>
                        </a:solidFill>
                        <a:effectLst/>
                        <a:latin typeface="Calibri" panose="020F0502020204030204" pitchFamily="34" charset="0"/>
                      </a:endParaRPr>
                    </a:p>
                  </a:txBody>
                  <a:tcPr marL="5060" marR="5060" marT="5060" marB="0" anchor="b">
                    <a:lnL>
                      <a:noFill/>
                    </a:lnL>
                    <a:lnR>
                      <a:noFill/>
                    </a:lnR>
                    <a:lnT>
                      <a:noFill/>
                    </a:lnT>
                    <a:lnB>
                      <a:noFill/>
                    </a:lnB>
                  </a:tcPr>
                </a:tc>
                <a:tc>
                  <a:txBody>
                    <a:bodyPr/>
                    <a:lstStyle/>
                    <a:p>
                      <a:pPr algn="l" fontAlgn="b"/>
                      <a:endParaRPr lang="en-US" sz="600" b="0" i="0" u="none" strike="noStrike">
                        <a:solidFill>
                          <a:srgbClr val="000000"/>
                        </a:solidFill>
                        <a:effectLst/>
                        <a:latin typeface="Calibri" panose="020F0502020204030204" pitchFamily="34" charset="0"/>
                      </a:endParaRPr>
                    </a:p>
                  </a:txBody>
                  <a:tcPr marL="5060" marR="5060" marT="5060" marB="0" anchor="b">
                    <a:lnL>
                      <a:noFill/>
                    </a:lnL>
                    <a:lnR>
                      <a:noFill/>
                    </a:lnR>
                    <a:lnT>
                      <a:noFill/>
                    </a:lnT>
                    <a:lnB>
                      <a:noFill/>
                    </a:lnB>
                  </a:tcPr>
                </a:tc>
                <a:tc>
                  <a:txBody>
                    <a:bodyPr/>
                    <a:lstStyle/>
                    <a:p>
                      <a:pPr algn="l" fontAlgn="b"/>
                      <a:endParaRPr lang="en-US" sz="600" b="0" i="0" u="none" strike="noStrike" dirty="0">
                        <a:solidFill>
                          <a:srgbClr val="000000"/>
                        </a:solidFill>
                        <a:effectLst/>
                        <a:latin typeface="Calibri" panose="020F0502020204030204" pitchFamily="34" charset="0"/>
                      </a:endParaRPr>
                    </a:p>
                  </a:txBody>
                  <a:tcPr marL="5060" marR="5060" marT="5060" marB="0" anchor="b">
                    <a:lnL>
                      <a:noFill/>
                    </a:lnL>
                    <a:lnR>
                      <a:noFill/>
                    </a:lnR>
                    <a:lnT>
                      <a:noFill/>
                    </a:lnT>
                    <a:lnB>
                      <a:noFill/>
                    </a:lnB>
                  </a:tcPr>
                </a:tc>
                <a:extLst>
                  <a:ext uri="{0D108BD9-81ED-4DB2-BD59-A6C34878D82A}">
                    <a16:rowId xmlns:a16="http://schemas.microsoft.com/office/drawing/2014/main" val="928253891"/>
                  </a:ext>
                </a:extLst>
              </a:tr>
            </a:tbl>
          </a:graphicData>
        </a:graphic>
      </p:graphicFrame>
      <p:graphicFrame>
        <p:nvGraphicFramePr>
          <p:cNvPr id="11" name="Table 11">
            <a:extLst>
              <a:ext uri="{FF2B5EF4-FFF2-40B4-BE49-F238E27FC236}">
                <a16:creationId xmlns:a16="http://schemas.microsoft.com/office/drawing/2014/main" id="{0257D082-DB5C-424C-AF4A-53BA6993A2A2}"/>
              </a:ext>
            </a:extLst>
          </p:cNvPr>
          <p:cNvGraphicFramePr>
            <a:graphicFrameLocks noGrp="1"/>
          </p:cNvGraphicFramePr>
          <p:nvPr/>
        </p:nvGraphicFramePr>
        <p:xfrm>
          <a:off x="1271464" y="6001699"/>
          <a:ext cx="9602168" cy="370840"/>
        </p:xfrm>
        <a:graphic>
          <a:graphicData uri="http://schemas.openxmlformats.org/drawingml/2006/table">
            <a:tbl>
              <a:tblPr firstRow="1" bandRow="1">
                <a:tableStyleId>{5C22544A-7EE6-4342-B048-85BDC9FD1C3A}</a:tableStyleId>
              </a:tblPr>
              <a:tblGrid>
                <a:gridCol w="9602168">
                  <a:extLst>
                    <a:ext uri="{9D8B030D-6E8A-4147-A177-3AD203B41FA5}">
                      <a16:colId xmlns:a16="http://schemas.microsoft.com/office/drawing/2014/main" val="117082110"/>
                    </a:ext>
                  </a:extLst>
                </a:gridCol>
              </a:tblGrid>
              <a:tr h="370840">
                <a:tc>
                  <a:txBody>
                    <a:bodyPr/>
                    <a:lstStyle/>
                    <a:p>
                      <a:pPr algn="ctr"/>
                      <a:r>
                        <a:rPr lang="en-US" dirty="0"/>
                        <a:t> </a:t>
                      </a:r>
                      <a:r>
                        <a:rPr lang="en-US" dirty="0">
                          <a:solidFill>
                            <a:schemeClr val="tx1"/>
                          </a:solidFill>
                        </a:rPr>
                        <a:t>Likelihood</a:t>
                      </a:r>
                      <a:r>
                        <a:rPr lang="en-US" dirty="0"/>
                        <a:t> </a:t>
                      </a:r>
                    </a:p>
                  </a:txBody>
                  <a:tcPr>
                    <a:solidFill>
                      <a:schemeClr val="accent3">
                        <a:lumMod val="60000"/>
                        <a:lumOff val="40000"/>
                      </a:schemeClr>
                    </a:solidFill>
                  </a:tcPr>
                </a:tc>
                <a:extLst>
                  <a:ext uri="{0D108BD9-81ED-4DB2-BD59-A6C34878D82A}">
                    <a16:rowId xmlns:a16="http://schemas.microsoft.com/office/drawing/2014/main" val="2755903197"/>
                  </a:ext>
                </a:extLst>
              </a:tr>
            </a:tbl>
          </a:graphicData>
        </a:graphic>
      </p:graphicFrame>
      <p:cxnSp>
        <p:nvCxnSpPr>
          <p:cNvPr id="13" name="Straight Arrow Connector 12">
            <a:extLst>
              <a:ext uri="{FF2B5EF4-FFF2-40B4-BE49-F238E27FC236}">
                <a16:creationId xmlns:a16="http://schemas.microsoft.com/office/drawing/2014/main" id="{DC6F302D-3259-4C27-B51C-1650ED5808D2}"/>
              </a:ext>
            </a:extLst>
          </p:cNvPr>
          <p:cNvCxnSpPr/>
          <p:nvPr/>
        </p:nvCxnSpPr>
        <p:spPr>
          <a:xfrm>
            <a:off x="6600056" y="6165304"/>
            <a:ext cx="576064" cy="0"/>
          </a:xfrm>
          <a:prstGeom prst="straightConnector1">
            <a:avLst/>
          </a:prstGeom>
          <a:ln>
            <a:solidFill>
              <a:schemeClr val="tx2"/>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84497957"/>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IFp2EmPrA0qkrvaO5t4BCg"/>
</p:tagLst>
</file>

<file path=ppt/theme/theme1.xml><?xml version="1.0" encoding="utf-8"?>
<a:theme xmlns:a="http://schemas.openxmlformats.org/drawingml/2006/main" name="master">
  <a:themeElements>
    <a:clrScheme name="Blue">
      <a:dk1>
        <a:sysClr val="windowText" lastClr="000000"/>
      </a:dk1>
      <a:lt1>
        <a:sysClr val="window" lastClr="FFFFFF"/>
      </a:lt1>
      <a:dk2>
        <a:srgbClr val="17406D"/>
      </a:dk2>
      <a:lt2>
        <a:srgbClr val="DBEF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master">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1042988" rtl="1" eaLnBrk="1" fontAlgn="base" latinLnBrk="0" hangingPunct="1">
          <a:lnSpc>
            <a:spcPct val="100000"/>
          </a:lnSpc>
          <a:spcBef>
            <a:spcPct val="0"/>
          </a:spcBef>
          <a:spcAft>
            <a:spcPct val="0"/>
          </a:spcAft>
          <a:buClrTx/>
          <a:buSzTx/>
          <a:buFontTx/>
          <a:buNone/>
          <a:tabLst/>
          <a:defRPr kumimoji="0" lang="en-US" sz="3900" b="1" i="0" u="none" strike="noStrike" cap="none" normalizeH="0" baseline="0" smtClean="0">
            <a:ln>
              <a:noFill/>
            </a:ln>
            <a:solidFill>
              <a:srgbClr val="000066"/>
            </a:solidFill>
            <a:effectLst/>
            <a:latin typeface="Arial" charset="0"/>
            <a:cs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1042988" rtl="1" eaLnBrk="1" fontAlgn="base" latinLnBrk="0" hangingPunct="1">
          <a:lnSpc>
            <a:spcPct val="100000"/>
          </a:lnSpc>
          <a:spcBef>
            <a:spcPct val="0"/>
          </a:spcBef>
          <a:spcAft>
            <a:spcPct val="0"/>
          </a:spcAft>
          <a:buClrTx/>
          <a:buSzTx/>
          <a:buFontTx/>
          <a:buNone/>
          <a:tabLst/>
          <a:defRPr kumimoji="0" lang="en-US" sz="3900" b="1" i="0" u="none" strike="noStrike" cap="none" normalizeH="0" baseline="0" smtClean="0">
            <a:ln>
              <a:noFill/>
            </a:ln>
            <a:solidFill>
              <a:srgbClr val="000066"/>
            </a:solidFill>
            <a:effectLst/>
            <a:latin typeface="Arial" charset="0"/>
            <a:cs typeface="Arial" charset="0"/>
          </a:defRPr>
        </a:defPPr>
      </a:lstStyle>
    </a:lnDef>
  </a:objectDefaults>
  <a:extraClrSchemeLst>
    <a:extraClrScheme>
      <a:clrScheme name="master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master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master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master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master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master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master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master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master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master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master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master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heme2">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heme2" id="{095C05C0-32AA-4106-A43B-E7ABE4AC95DF}" vid="{1DA72B17-23CB-4A3C-9A9F-F08CABB073E9}"/>
    </a:ext>
  </a:ext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26187A331D3B124194B99999A5B547F1" ma:contentTypeVersion="13" ma:contentTypeDescription="Create a new document." ma:contentTypeScope="" ma:versionID="9c437e84cb2d27eff4032a0ffce17a33">
  <xsd:schema xmlns:xsd="http://www.w3.org/2001/XMLSchema" xmlns:xs="http://www.w3.org/2001/XMLSchema" xmlns:p="http://schemas.microsoft.com/office/2006/metadata/properties" xmlns:ns3="bb4187f0-6ca0-4f19-8af5-1a190c641134" xmlns:ns4="48d3f898-3e8b-42ad-9a14-fd6f53b88bc5" targetNamespace="http://schemas.microsoft.com/office/2006/metadata/properties" ma:root="true" ma:fieldsID="39da26dd486ffcc88886b35f1823dff5" ns3:_="" ns4:_="">
    <xsd:import namespace="bb4187f0-6ca0-4f19-8af5-1a190c641134"/>
    <xsd:import namespace="48d3f898-3e8b-42ad-9a14-fd6f53b88bc5"/>
    <xsd:element name="properties">
      <xsd:complexType>
        <xsd:sequence>
          <xsd:element name="documentManagement">
            <xsd:complexType>
              <xsd:all>
                <xsd:element ref="ns3:MediaServiceMetadata" minOccurs="0"/>
                <xsd:element ref="ns3:MediaServiceFastMetadata" minOccurs="0"/>
                <xsd:element ref="ns3:MediaServiceAutoKeyPoints" minOccurs="0"/>
                <xsd:element ref="ns3:MediaServiceKeyPoints" minOccurs="0"/>
                <xsd:element ref="ns3:MediaServiceAutoTags" minOccurs="0"/>
                <xsd:element ref="ns3:MediaServiceOCR" minOccurs="0"/>
                <xsd:element ref="ns3:MediaServiceGenerationTime" minOccurs="0"/>
                <xsd:element ref="ns3:MediaServiceEventHashCode" minOccurs="0"/>
                <xsd:element ref="ns3:MediaServiceDateTaken" minOccurs="0"/>
                <xsd:element ref="ns3:MediaServiceLocation"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b4187f0-6ca0-4f19-8af5-1a190c64113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6" nillable="true" ma:displayName="MediaServiceDateTaken" ma:hidden="true" ma:internalName="MediaServiceDateTaken"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48d3f898-3e8b-42ad-9a14-fd6f53b88bc5"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8DB2D49E-5593-4771-A30E-A1B4F2BC7DFA}">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8789C3B9-7EE0-4C11-8557-8361310CBB37}">
  <ds:schemaRefs>
    <ds:schemaRef ds:uri="http://schemas.microsoft.com/sharepoint/v3/contenttype/forms"/>
  </ds:schemaRefs>
</ds:datastoreItem>
</file>

<file path=customXml/itemProps3.xml><?xml version="1.0" encoding="utf-8"?>
<ds:datastoreItem xmlns:ds="http://schemas.openxmlformats.org/officeDocument/2006/customXml" ds:itemID="{62E0FA12-1BC8-400F-BB22-ADADE260336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b4187f0-6ca0-4f19-8af5-1a190c641134"/>
    <ds:schemaRef ds:uri="48d3f898-3e8b-42ad-9a14-fd6f53b88bc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24966</TotalTime>
  <Words>2706</Words>
  <Application>Microsoft Office PowerPoint</Application>
  <PresentationFormat>Widescreen</PresentationFormat>
  <Paragraphs>509</Paragraphs>
  <Slides>36</Slides>
  <Notes>3</Notes>
  <HiddenSlides>0</HiddenSlides>
  <MMClips>0</MMClips>
  <ScaleCrop>false</ScaleCrop>
  <HeadingPairs>
    <vt:vector size="8" baseType="variant">
      <vt:variant>
        <vt:lpstr>Fonts Used</vt:lpstr>
      </vt:variant>
      <vt:variant>
        <vt:i4>6</vt:i4>
      </vt:variant>
      <vt:variant>
        <vt:lpstr>Theme</vt:lpstr>
      </vt:variant>
      <vt:variant>
        <vt:i4>2</vt:i4>
      </vt:variant>
      <vt:variant>
        <vt:lpstr>Embedded OLE Servers</vt:lpstr>
      </vt:variant>
      <vt:variant>
        <vt:i4>1</vt:i4>
      </vt:variant>
      <vt:variant>
        <vt:lpstr>Slide Titles</vt:lpstr>
      </vt:variant>
      <vt:variant>
        <vt:i4>36</vt:i4>
      </vt:variant>
    </vt:vector>
  </HeadingPairs>
  <TitlesOfParts>
    <vt:vector size="45" baseType="lpstr">
      <vt:lpstr>Arial</vt:lpstr>
      <vt:lpstr>Arial Narrow</vt:lpstr>
      <vt:lpstr>Calibri</vt:lpstr>
      <vt:lpstr>Calibri Light</vt:lpstr>
      <vt:lpstr>Tw Cen MT</vt:lpstr>
      <vt:lpstr>Wingdings</vt:lpstr>
      <vt:lpstr>master</vt:lpstr>
      <vt:lpstr>Theme2</vt:lpstr>
      <vt:lpstr>think-cell Slide</vt:lpstr>
      <vt:lpstr>PowerPoint Presentation</vt:lpstr>
      <vt:lpstr>PowerPoint Presentation</vt:lpstr>
      <vt:lpstr>PowerPoint Presentation</vt:lpstr>
      <vt:lpstr>Mon, Kayin,Tanantharyi and Bago East</vt:lpstr>
      <vt:lpstr>PowerPoint Presentation</vt:lpstr>
      <vt:lpstr>PowerPoint Presentation</vt:lpstr>
      <vt:lpstr>PowerPoint Presentation</vt:lpstr>
      <vt:lpstr>Chin, Magway and Sagaing</vt:lpstr>
      <vt:lpstr>PowerPoint Presentation</vt:lpstr>
      <vt:lpstr>PowerPoint Presentation</vt:lpstr>
      <vt:lpstr>PowerPoint Presentation</vt:lpstr>
      <vt:lpstr>Lesson Learned/ Relevant Background</vt:lpstr>
      <vt:lpstr>Lesson Learned/Relevant Background cont’d</vt:lpstr>
      <vt:lpstr>Lesson Learned/Relevant Background</vt:lpstr>
      <vt:lpstr>Lesson Learned/Relevant Background</vt:lpstr>
      <vt:lpstr>Southern Shan and Kayah</vt:lpstr>
      <vt:lpstr>PowerPoint Presentation</vt:lpstr>
      <vt:lpstr>PowerPoint Presentation</vt:lpstr>
      <vt:lpstr>PowerPoint Presentation</vt:lpstr>
      <vt:lpstr>PowerPoint Presentation</vt:lpstr>
      <vt:lpstr>PowerPoint Presentation</vt:lpstr>
      <vt:lpstr>Northern Shan State</vt:lpstr>
      <vt:lpstr>PowerPoint Presentation</vt:lpstr>
      <vt:lpstr>Immediate emergency response </vt:lpstr>
      <vt:lpstr>PowerPoint Presentation</vt:lpstr>
      <vt:lpstr>Kachin State</vt:lpstr>
      <vt:lpstr>PowerPoint Presentation</vt:lpstr>
      <vt:lpstr>PowerPoint Presentation</vt:lpstr>
      <vt:lpstr>PowerPoint Presentation</vt:lpstr>
      <vt:lpstr>PowerPoint Presentation</vt:lpstr>
      <vt:lpstr>Rakhine State</vt:lpstr>
      <vt:lpstr>PowerPoint Presentation</vt:lpstr>
      <vt:lpstr>Immediate emergency response </vt:lpstr>
      <vt:lpstr>Immediate emergency response </vt:lpstr>
      <vt:lpstr>Immediate emergency response </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Assessment</dc:title>
  <dc:creator>WHO AFRO</dc:creator>
  <cp:lastModifiedBy>HTET, Thet</cp:lastModifiedBy>
  <cp:revision>673</cp:revision>
  <cp:lastPrinted>2017-04-11T14:54:10Z</cp:lastPrinted>
  <dcterms:created xsi:type="dcterms:W3CDTF">2017-01-26T14:30:52Z</dcterms:created>
  <dcterms:modified xsi:type="dcterms:W3CDTF">2023-05-12T05:43:27Z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y fmtid="{D5CDD505-2E9C-101B-9397-08002B2CF9AE}" pid="3" name="ContentTypeId">
    <vt:lpwstr>0x01010026187A331D3B124194B99999A5B547F1</vt:lpwstr>
  </property>
</Properties>
</file>