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0" r:id="rId5"/>
    <p:sldMasterId id="2147483685" r:id="rId6"/>
    <p:sldMasterId id="2147483699" r:id="rId7"/>
  </p:sldMasterIdLst>
  <p:notesMasterIdLst>
    <p:notesMasterId r:id="rId38"/>
  </p:notesMasterIdLst>
  <p:sldIdLst>
    <p:sldId id="332" r:id="rId8"/>
    <p:sldId id="323" r:id="rId9"/>
    <p:sldId id="537" r:id="rId10"/>
    <p:sldId id="535" r:id="rId11"/>
    <p:sldId id="536" r:id="rId12"/>
    <p:sldId id="559" r:id="rId13"/>
    <p:sldId id="555" r:id="rId14"/>
    <p:sldId id="530" r:id="rId15"/>
    <p:sldId id="532" r:id="rId16"/>
    <p:sldId id="561" r:id="rId17"/>
    <p:sldId id="534" r:id="rId18"/>
    <p:sldId id="556" r:id="rId19"/>
    <p:sldId id="560" r:id="rId20"/>
    <p:sldId id="557" r:id="rId21"/>
    <p:sldId id="538" r:id="rId22"/>
    <p:sldId id="539" r:id="rId23"/>
    <p:sldId id="540" r:id="rId24"/>
    <p:sldId id="564" r:id="rId25"/>
    <p:sldId id="565" r:id="rId26"/>
    <p:sldId id="553" r:id="rId27"/>
    <p:sldId id="551" r:id="rId28"/>
    <p:sldId id="552" r:id="rId29"/>
    <p:sldId id="558" r:id="rId30"/>
    <p:sldId id="544" r:id="rId31"/>
    <p:sldId id="545" r:id="rId32"/>
    <p:sldId id="546" r:id="rId33"/>
    <p:sldId id="550" r:id="rId34"/>
    <p:sldId id="563" r:id="rId35"/>
    <p:sldId id="566" r:id="rId36"/>
    <p:sldId id="337" r:id="rId37"/>
  </p:sldIdLst>
  <p:sldSz cx="12192000" cy="6858000"/>
  <p:notesSz cx="6805613" cy="9939338"/>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MPOUMA, Benido" initials="IB"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D116E"/>
    <a:srgbClr val="75A1D1"/>
    <a:srgbClr val="200DAF"/>
    <a:srgbClr val="8E16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40B71F-8579-4539-8F2C-05D8AE89DC41}" v="13" dt="2023-06-14T09:39:27.08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792" y="60"/>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commentAuthors" Target="commentAuthors.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tableStyles" Target="tableStyles.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notesMaster" Target="notesMasters/notesMaster1.xml"/><Relationship Id="rId20" Type="http://schemas.openxmlformats.org/officeDocument/2006/relationships/slide" Target="slides/slide13.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TET, Thet" userId="97ac6235-ac01-4ca8-827a-658ac603972b" providerId="ADAL" clId="{0440B71F-8579-4539-8F2C-05D8AE89DC41}"/>
    <pc:docChg chg="modSld">
      <pc:chgData name="HTET, Thet" userId="97ac6235-ac01-4ca8-827a-658ac603972b" providerId="ADAL" clId="{0440B71F-8579-4539-8F2C-05D8AE89DC41}" dt="2023-06-14T09:39:27.081" v="15" actId="1036"/>
      <pc:docMkLst>
        <pc:docMk/>
      </pc:docMkLst>
      <pc:sldChg chg="modSp mod">
        <pc:chgData name="HTET, Thet" userId="97ac6235-ac01-4ca8-827a-658ac603972b" providerId="ADAL" clId="{0440B71F-8579-4539-8F2C-05D8AE89DC41}" dt="2023-06-14T09:29:51.394" v="11" actId="1036"/>
        <pc:sldMkLst>
          <pc:docMk/>
          <pc:sldMk cId="914168800" sldId="530"/>
        </pc:sldMkLst>
        <pc:picChg chg="mod">
          <ac:chgData name="HTET, Thet" userId="97ac6235-ac01-4ca8-827a-658ac603972b" providerId="ADAL" clId="{0440B71F-8579-4539-8F2C-05D8AE89DC41}" dt="2023-06-14T09:29:51.394" v="11" actId="1036"/>
          <ac:picMkLst>
            <pc:docMk/>
            <pc:sldMk cId="914168800" sldId="530"/>
            <ac:picMk id="4" creationId="{1E59DB55-E5FB-4DA0-B69E-1D6821E81D99}"/>
          </ac:picMkLst>
        </pc:picChg>
      </pc:sldChg>
      <pc:sldChg chg="modSp">
        <pc:chgData name="HTET, Thet" userId="97ac6235-ac01-4ca8-827a-658ac603972b" providerId="ADAL" clId="{0440B71F-8579-4539-8F2C-05D8AE89DC41}" dt="2023-06-14T09:28:20.998" v="9" actId="1035"/>
        <pc:sldMkLst>
          <pc:docMk/>
          <pc:sldMk cId="548282940" sldId="536"/>
        </pc:sldMkLst>
        <pc:picChg chg="mod">
          <ac:chgData name="HTET, Thet" userId="97ac6235-ac01-4ca8-827a-658ac603972b" providerId="ADAL" clId="{0440B71F-8579-4539-8F2C-05D8AE89DC41}" dt="2023-06-14T09:28:20.998" v="9" actId="1035"/>
          <ac:picMkLst>
            <pc:docMk/>
            <pc:sldMk cId="548282940" sldId="536"/>
            <ac:picMk id="2050" creationId="{AA754C0C-E01D-1968-70CE-B929D1157E0B}"/>
          </ac:picMkLst>
        </pc:picChg>
      </pc:sldChg>
      <pc:sldChg chg="modSp">
        <pc:chgData name="HTET, Thet" userId="97ac6235-ac01-4ca8-827a-658ac603972b" providerId="ADAL" clId="{0440B71F-8579-4539-8F2C-05D8AE89DC41}" dt="2023-06-14T09:39:27.081" v="15" actId="1036"/>
        <pc:sldMkLst>
          <pc:docMk/>
          <pc:sldMk cId="1298061892" sldId="544"/>
        </pc:sldMkLst>
        <pc:picChg chg="mod">
          <ac:chgData name="HTET, Thet" userId="97ac6235-ac01-4ca8-827a-658ac603972b" providerId="ADAL" clId="{0440B71F-8579-4539-8F2C-05D8AE89DC41}" dt="2023-06-14T09:39:27.081" v="15" actId="1036"/>
          <ac:picMkLst>
            <pc:docMk/>
            <pc:sldMk cId="1298061892" sldId="544"/>
            <ac:picMk id="2" creationId="{3FE4FEB1-6347-CB83-9833-049EF517D879}"/>
          </ac:picMkLst>
        </pc:picChg>
      </pc:sldChg>
      <pc:sldChg chg="modSp mod">
        <pc:chgData name="HTET, Thet" userId="97ac6235-ac01-4ca8-827a-658ac603972b" providerId="ADAL" clId="{0440B71F-8579-4539-8F2C-05D8AE89DC41}" dt="2023-06-14T09:37:05.800" v="14" actId="1036"/>
        <pc:sldMkLst>
          <pc:docMk/>
          <pc:sldMk cId="1160231882" sldId="556"/>
        </pc:sldMkLst>
        <pc:picChg chg="mod">
          <ac:chgData name="HTET, Thet" userId="97ac6235-ac01-4ca8-827a-658ac603972b" providerId="ADAL" clId="{0440B71F-8579-4539-8F2C-05D8AE89DC41}" dt="2023-06-14T09:37:05.800" v="14" actId="1036"/>
          <ac:picMkLst>
            <pc:docMk/>
            <pc:sldMk cId="1160231882" sldId="556"/>
            <ac:picMk id="8" creationId="{3AEDD822-3C4B-4A88-A6FB-49E5DE7BEC44}"/>
          </ac:picMkLst>
        </pc:picChg>
      </pc:sldChg>
      <pc:sldChg chg="modSp">
        <pc:chgData name="HTET, Thet" userId="97ac6235-ac01-4ca8-827a-658ac603972b" providerId="ADAL" clId="{0440B71F-8579-4539-8F2C-05D8AE89DC41}" dt="2023-06-14T09:35:12.577" v="13" actId="1036"/>
        <pc:sldMkLst>
          <pc:docMk/>
          <pc:sldMk cId="4175225776" sldId="561"/>
        </pc:sldMkLst>
        <pc:spChg chg="mod">
          <ac:chgData name="HTET, Thet" userId="97ac6235-ac01-4ca8-827a-658ac603972b" providerId="ADAL" clId="{0440B71F-8579-4539-8F2C-05D8AE89DC41}" dt="2023-06-14T09:35:12.577" v="13" actId="1036"/>
          <ac:spMkLst>
            <pc:docMk/>
            <pc:sldMk cId="4175225776" sldId="561"/>
            <ac:spMk id="3" creationId="{09160727-06A0-401F-9190-B06ECB9C8EC3}"/>
          </ac:spMkLst>
        </pc:spChg>
        <pc:spChg chg="mod">
          <ac:chgData name="HTET, Thet" userId="97ac6235-ac01-4ca8-827a-658ac603972b" providerId="ADAL" clId="{0440B71F-8579-4539-8F2C-05D8AE89DC41}" dt="2023-06-14T09:35:12.577" v="13" actId="1036"/>
          <ac:spMkLst>
            <pc:docMk/>
            <pc:sldMk cId="4175225776" sldId="561"/>
            <ac:spMk id="4" creationId="{D4146D37-1AE4-42C1-A5B8-072D7E3E1FC7}"/>
          </ac:spMkLst>
        </pc:spChg>
        <pc:spChg chg="mod">
          <ac:chgData name="HTET, Thet" userId="97ac6235-ac01-4ca8-827a-658ac603972b" providerId="ADAL" clId="{0440B71F-8579-4539-8F2C-05D8AE89DC41}" dt="2023-06-14T09:35:12.577" v="13" actId="1036"/>
          <ac:spMkLst>
            <pc:docMk/>
            <pc:sldMk cId="4175225776" sldId="561"/>
            <ac:spMk id="5" creationId="{0C994EC1-039D-467F-9394-B5AA0893BE36}"/>
          </ac:spMkLst>
        </pc:spChg>
        <pc:spChg chg="mod">
          <ac:chgData name="HTET, Thet" userId="97ac6235-ac01-4ca8-827a-658ac603972b" providerId="ADAL" clId="{0440B71F-8579-4539-8F2C-05D8AE89DC41}" dt="2023-06-14T09:35:12.577" v="13" actId="1036"/>
          <ac:spMkLst>
            <pc:docMk/>
            <pc:sldMk cId="4175225776" sldId="561"/>
            <ac:spMk id="6" creationId="{D742B914-7CF1-42C6-B3F8-AC7161323912}"/>
          </ac:spMkLst>
        </pc:spChg>
        <pc:spChg chg="mod">
          <ac:chgData name="HTET, Thet" userId="97ac6235-ac01-4ca8-827a-658ac603972b" providerId="ADAL" clId="{0440B71F-8579-4539-8F2C-05D8AE89DC41}" dt="2023-06-14T09:35:12.577" v="13" actId="1036"/>
          <ac:spMkLst>
            <pc:docMk/>
            <pc:sldMk cId="4175225776" sldId="561"/>
            <ac:spMk id="11" creationId="{F8FA456B-1928-45C9-84D7-3655A3AAB176}"/>
          </ac:spMkLst>
        </pc:spChg>
        <pc:spChg chg="mod">
          <ac:chgData name="HTET, Thet" userId="97ac6235-ac01-4ca8-827a-658ac603972b" providerId="ADAL" clId="{0440B71F-8579-4539-8F2C-05D8AE89DC41}" dt="2023-06-14T09:35:12.577" v="13" actId="1036"/>
          <ac:spMkLst>
            <pc:docMk/>
            <pc:sldMk cId="4175225776" sldId="561"/>
            <ac:spMk id="12" creationId="{A998FB0B-081D-4E28-A083-A64AB530219B}"/>
          </ac:spMkLst>
        </pc:spChg>
        <pc:spChg chg="mod">
          <ac:chgData name="HTET, Thet" userId="97ac6235-ac01-4ca8-827a-658ac603972b" providerId="ADAL" clId="{0440B71F-8579-4539-8F2C-05D8AE89DC41}" dt="2023-06-14T09:35:12.577" v="13" actId="1036"/>
          <ac:spMkLst>
            <pc:docMk/>
            <pc:sldMk cId="4175225776" sldId="561"/>
            <ac:spMk id="13" creationId="{954B4EC1-5E17-4E8B-913A-1C27EC4C5169}"/>
          </ac:spMkLst>
        </pc:spChg>
        <pc:spChg chg="mod">
          <ac:chgData name="HTET, Thet" userId="97ac6235-ac01-4ca8-827a-658ac603972b" providerId="ADAL" clId="{0440B71F-8579-4539-8F2C-05D8AE89DC41}" dt="2023-06-14T09:35:12.577" v="13" actId="1036"/>
          <ac:spMkLst>
            <pc:docMk/>
            <pc:sldMk cId="4175225776" sldId="561"/>
            <ac:spMk id="14" creationId="{9CD3EB2D-6797-4FFA-BC1F-247E6FC825E4}"/>
          </ac:spMkLst>
        </pc:spChg>
        <pc:spChg chg="mod">
          <ac:chgData name="HTET, Thet" userId="97ac6235-ac01-4ca8-827a-658ac603972b" providerId="ADAL" clId="{0440B71F-8579-4539-8F2C-05D8AE89DC41}" dt="2023-06-14T09:35:12.577" v="13" actId="1036"/>
          <ac:spMkLst>
            <pc:docMk/>
            <pc:sldMk cId="4175225776" sldId="561"/>
            <ac:spMk id="15" creationId="{75260711-0EE5-43E4-84BC-3B37093AB75F}"/>
          </ac:spMkLst>
        </pc:spChg>
        <pc:spChg chg="mod">
          <ac:chgData name="HTET, Thet" userId="97ac6235-ac01-4ca8-827a-658ac603972b" providerId="ADAL" clId="{0440B71F-8579-4539-8F2C-05D8AE89DC41}" dt="2023-06-14T09:35:12.577" v="13" actId="1036"/>
          <ac:spMkLst>
            <pc:docMk/>
            <pc:sldMk cId="4175225776" sldId="561"/>
            <ac:spMk id="16" creationId="{560897B4-329F-4B12-8663-F4D90CC0244B}"/>
          </ac:spMkLst>
        </pc:spChg>
        <pc:spChg chg="mod">
          <ac:chgData name="HTET, Thet" userId="97ac6235-ac01-4ca8-827a-658ac603972b" providerId="ADAL" clId="{0440B71F-8579-4539-8F2C-05D8AE89DC41}" dt="2023-06-14T09:35:12.577" v="13" actId="1036"/>
          <ac:spMkLst>
            <pc:docMk/>
            <pc:sldMk cId="4175225776" sldId="561"/>
            <ac:spMk id="18" creationId="{192A74C1-0188-4FE0-9245-8EE557204C3C}"/>
          </ac:spMkLst>
        </pc:spChg>
        <pc:grpChg chg="mod">
          <ac:chgData name="HTET, Thet" userId="97ac6235-ac01-4ca8-827a-658ac603972b" providerId="ADAL" clId="{0440B71F-8579-4539-8F2C-05D8AE89DC41}" dt="2023-06-14T09:35:12.577" v="13" actId="1036"/>
          <ac:grpSpMkLst>
            <pc:docMk/>
            <pc:sldMk cId="4175225776" sldId="561"/>
            <ac:grpSpMk id="2" creationId="{41D80DFE-4040-4969-954C-03DE4CA4DFC9}"/>
          </ac:grpSpMkLst>
        </pc:grpChg>
        <pc:picChg chg="mod">
          <ac:chgData name="HTET, Thet" userId="97ac6235-ac01-4ca8-827a-658ac603972b" providerId="ADAL" clId="{0440B71F-8579-4539-8F2C-05D8AE89DC41}" dt="2023-06-14T09:35:12.577" v="13" actId="1036"/>
          <ac:picMkLst>
            <pc:docMk/>
            <pc:sldMk cId="4175225776" sldId="561"/>
            <ac:picMk id="7" creationId="{9439A864-511E-4469-9FFA-45088507722D}"/>
          </ac:picMkLst>
        </pc:picChg>
        <pc:picChg chg="mod">
          <ac:chgData name="HTET, Thet" userId="97ac6235-ac01-4ca8-827a-658ac603972b" providerId="ADAL" clId="{0440B71F-8579-4539-8F2C-05D8AE89DC41}" dt="2023-06-14T09:35:12.577" v="13" actId="1036"/>
          <ac:picMkLst>
            <pc:docMk/>
            <pc:sldMk cId="4175225776" sldId="561"/>
            <ac:picMk id="8" creationId="{30D2F5B8-D282-4277-B697-C637EBD5B97D}"/>
          </ac:picMkLst>
        </pc:picChg>
        <pc:picChg chg="mod">
          <ac:chgData name="HTET, Thet" userId="97ac6235-ac01-4ca8-827a-658ac603972b" providerId="ADAL" clId="{0440B71F-8579-4539-8F2C-05D8AE89DC41}" dt="2023-06-14T09:35:12.577" v="13" actId="1036"/>
          <ac:picMkLst>
            <pc:docMk/>
            <pc:sldMk cId="4175225776" sldId="561"/>
            <ac:picMk id="9" creationId="{8CDEE069-C96A-430B-97B5-C26F5D7DBA62}"/>
          </ac:picMkLst>
        </pc:picChg>
        <pc:picChg chg="mod">
          <ac:chgData name="HTET, Thet" userId="97ac6235-ac01-4ca8-827a-658ac603972b" providerId="ADAL" clId="{0440B71F-8579-4539-8F2C-05D8AE89DC41}" dt="2023-06-14T09:35:12.577" v="13" actId="1036"/>
          <ac:picMkLst>
            <pc:docMk/>
            <pc:sldMk cId="4175225776" sldId="561"/>
            <ac:picMk id="10" creationId="{1EF44652-69B7-48F9-BD38-CF5262BFF3FB}"/>
          </ac:picMkLst>
        </pc:picChg>
        <pc:picChg chg="mod">
          <ac:chgData name="HTET, Thet" userId="97ac6235-ac01-4ca8-827a-658ac603972b" providerId="ADAL" clId="{0440B71F-8579-4539-8F2C-05D8AE89DC41}" dt="2023-06-14T09:35:12.577" v="13" actId="1036"/>
          <ac:picMkLst>
            <pc:docMk/>
            <pc:sldMk cId="4175225776" sldId="561"/>
            <ac:picMk id="17" creationId="{C2E80C1B-548F-4217-B423-E5168B452684}"/>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9099" cy="496967"/>
          </a:xfrm>
          <a:prstGeom prst="rect">
            <a:avLst/>
          </a:prstGeom>
        </p:spPr>
        <p:txBody>
          <a:bodyPr vert="horz" lIns="95672" tIns="47835" rIns="95672" bIns="47835" rtlCol="0"/>
          <a:lstStyle>
            <a:lvl1pPr algn="l">
              <a:defRPr sz="1200"/>
            </a:lvl1pPr>
          </a:lstStyle>
          <a:p>
            <a:endParaRPr lang="fr-FR"/>
          </a:p>
        </p:txBody>
      </p:sp>
      <p:sp>
        <p:nvSpPr>
          <p:cNvPr id="3" name="Espace réservé de la date 2"/>
          <p:cNvSpPr>
            <a:spLocks noGrp="1"/>
          </p:cNvSpPr>
          <p:nvPr>
            <p:ph type="dt" idx="1"/>
          </p:nvPr>
        </p:nvSpPr>
        <p:spPr>
          <a:xfrm>
            <a:off x="3854939" y="0"/>
            <a:ext cx="2949099" cy="496967"/>
          </a:xfrm>
          <a:prstGeom prst="rect">
            <a:avLst/>
          </a:prstGeom>
        </p:spPr>
        <p:txBody>
          <a:bodyPr vert="horz" lIns="95672" tIns="47835" rIns="95672" bIns="47835" rtlCol="0"/>
          <a:lstStyle>
            <a:lvl1pPr algn="r">
              <a:defRPr sz="1200"/>
            </a:lvl1pPr>
          </a:lstStyle>
          <a:p>
            <a:fld id="{44EF74B2-8C0E-4E6E-9AFC-9A9FF5522854}" type="datetimeFigureOut">
              <a:rPr lang="fr-FR" smtClean="0"/>
              <a:t>14/06/2023</a:t>
            </a:fld>
            <a:endParaRPr lang="fr-FR"/>
          </a:p>
        </p:txBody>
      </p:sp>
      <p:sp>
        <p:nvSpPr>
          <p:cNvPr id="4" name="Espace réservé de l'image des diapositives 3"/>
          <p:cNvSpPr>
            <a:spLocks noGrp="1" noRot="1" noChangeAspect="1"/>
          </p:cNvSpPr>
          <p:nvPr>
            <p:ph type="sldImg" idx="2"/>
          </p:nvPr>
        </p:nvSpPr>
        <p:spPr>
          <a:xfrm>
            <a:off x="92075" y="746125"/>
            <a:ext cx="6621463" cy="3725863"/>
          </a:xfrm>
          <a:prstGeom prst="rect">
            <a:avLst/>
          </a:prstGeom>
          <a:noFill/>
          <a:ln w="12700">
            <a:solidFill>
              <a:prstClr val="black"/>
            </a:solidFill>
          </a:ln>
        </p:spPr>
        <p:txBody>
          <a:bodyPr vert="horz" lIns="95672" tIns="47835" rIns="95672" bIns="47835" rtlCol="0" anchor="ctr"/>
          <a:lstStyle/>
          <a:p>
            <a:endParaRPr lang="fr-FR"/>
          </a:p>
        </p:txBody>
      </p:sp>
      <p:sp>
        <p:nvSpPr>
          <p:cNvPr id="5" name="Espace réservé des commentaires 4"/>
          <p:cNvSpPr>
            <a:spLocks noGrp="1"/>
          </p:cNvSpPr>
          <p:nvPr>
            <p:ph type="body" sz="quarter" idx="3"/>
          </p:nvPr>
        </p:nvSpPr>
        <p:spPr>
          <a:xfrm>
            <a:off x="680562" y="4721186"/>
            <a:ext cx="5444490" cy="4472702"/>
          </a:xfrm>
          <a:prstGeom prst="rect">
            <a:avLst/>
          </a:prstGeom>
        </p:spPr>
        <p:txBody>
          <a:bodyPr vert="horz" lIns="95672" tIns="47835" rIns="95672" bIns="47835"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440646"/>
            <a:ext cx="2949099" cy="496967"/>
          </a:xfrm>
          <a:prstGeom prst="rect">
            <a:avLst/>
          </a:prstGeom>
        </p:spPr>
        <p:txBody>
          <a:bodyPr vert="horz" lIns="95672" tIns="47835" rIns="95672" bIns="47835"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4939" y="9440646"/>
            <a:ext cx="2949099" cy="496967"/>
          </a:xfrm>
          <a:prstGeom prst="rect">
            <a:avLst/>
          </a:prstGeom>
        </p:spPr>
        <p:txBody>
          <a:bodyPr vert="horz" lIns="95672" tIns="47835" rIns="95672" bIns="47835" rtlCol="0" anchor="b"/>
          <a:lstStyle>
            <a:lvl1pPr algn="r">
              <a:defRPr sz="1200"/>
            </a:lvl1pPr>
          </a:lstStyle>
          <a:p>
            <a:fld id="{490C4E37-AD95-4E4D-9370-6D58178A1DC8}" type="slidenum">
              <a:rPr lang="fr-FR" smtClean="0"/>
              <a:t>‹#›</a:t>
            </a:fld>
            <a:endParaRPr lang="fr-FR"/>
          </a:p>
        </p:txBody>
      </p:sp>
    </p:spTree>
    <p:extLst>
      <p:ext uri="{BB962C8B-B14F-4D97-AF65-F5344CB8AC3E}">
        <p14:creationId xmlns:p14="http://schemas.microsoft.com/office/powerpoint/2010/main" val="24121900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2250" y="809625"/>
            <a:ext cx="7200900" cy="40513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55025"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a:ln>
                  <a:noFill/>
                </a:ln>
                <a:solidFill>
                  <a:prstClr val="black"/>
                </a:solidFill>
                <a:effectLst/>
                <a:uLnTx/>
                <a:uFillTx/>
                <a:latin typeface="Calibri"/>
                <a:ea typeface="+mn-ea"/>
                <a:cs typeface="+mn-cs"/>
              </a:rPr>
              <a:pPr marL="0" marR="0" lvl="0" indent="0" algn="r" defTabSz="955025"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431763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2250" y="809625"/>
            <a:ext cx="7200900" cy="40513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55025"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a:ln>
                  <a:noFill/>
                </a:ln>
                <a:solidFill>
                  <a:prstClr val="black"/>
                </a:solidFill>
                <a:effectLst/>
                <a:uLnTx/>
                <a:uFillTx/>
                <a:latin typeface="Calibri"/>
                <a:ea typeface="+mn-ea"/>
                <a:cs typeface="+mn-cs"/>
              </a:rPr>
              <a:pPr marL="0" marR="0" lvl="0" indent="0" algn="r" defTabSz="955025" rtl="0" eaLnBrk="1" fontAlgn="auto" latinLnBrk="0" hangingPunct="1">
                <a:lnSpc>
                  <a:spcPct val="100000"/>
                </a:lnSpc>
                <a:spcBef>
                  <a:spcPts val="0"/>
                </a:spcBef>
                <a:spcAft>
                  <a:spcPts val="0"/>
                </a:spcAft>
                <a:buClrTx/>
                <a:buSzTx/>
                <a:buFontTx/>
                <a:buNone/>
                <a:tabLst/>
                <a:defRPr/>
              </a:pPr>
              <a:t>21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382840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2250" y="809625"/>
            <a:ext cx="7200900" cy="40513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55025"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a:ln>
                  <a:noFill/>
                </a:ln>
                <a:solidFill>
                  <a:prstClr val="black"/>
                </a:solidFill>
                <a:effectLst/>
                <a:uLnTx/>
                <a:uFillTx/>
                <a:latin typeface="Calibri"/>
                <a:ea typeface="+mn-ea"/>
                <a:cs typeface="+mn-cs"/>
              </a:rPr>
              <a:pPr marL="0" marR="0" lvl="0" indent="0" algn="r" defTabSz="955025"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147887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2250" y="809625"/>
            <a:ext cx="7200900" cy="40513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55025"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a:ln>
                  <a:noFill/>
                </a:ln>
                <a:solidFill>
                  <a:prstClr val="black"/>
                </a:solidFill>
                <a:effectLst/>
                <a:uLnTx/>
                <a:uFillTx/>
                <a:latin typeface="Calibri"/>
                <a:ea typeface="+mn-ea"/>
                <a:cs typeface="+mn-cs"/>
              </a:rPr>
              <a:pPr marL="0" marR="0" lvl="0" indent="0" algn="r" defTabSz="955025" rtl="0" eaLnBrk="1" fontAlgn="auto" latinLnBrk="0" hangingPunct="1">
                <a:lnSpc>
                  <a:spcPct val="100000"/>
                </a:lnSpc>
                <a:spcBef>
                  <a:spcPts val="0"/>
                </a:spcBef>
                <a:spcAft>
                  <a:spcPts val="0"/>
                </a:spcAft>
                <a:buClrTx/>
                <a:buSzTx/>
                <a:buFontTx/>
                <a:buNone/>
                <a:tabLst/>
                <a:defRPr/>
              </a:pPr>
              <a:t>24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622683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2250" y="809625"/>
            <a:ext cx="7200900" cy="40513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55025"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a:ln>
                  <a:noFill/>
                </a:ln>
                <a:solidFill>
                  <a:prstClr val="black"/>
                </a:solidFill>
                <a:effectLst/>
                <a:uLnTx/>
                <a:uFillTx/>
                <a:latin typeface="Calibri"/>
                <a:ea typeface="+mn-ea"/>
                <a:cs typeface="+mn-cs"/>
              </a:rPr>
              <a:pPr marL="0" marR="0" lvl="0" indent="0" algn="r" defTabSz="955025" rtl="0" eaLnBrk="1" fontAlgn="auto" latinLnBrk="0" hangingPunct="1">
                <a:lnSpc>
                  <a:spcPct val="100000"/>
                </a:lnSpc>
                <a:spcBef>
                  <a:spcPts val="0"/>
                </a:spcBef>
                <a:spcAft>
                  <a:spcPts val="0"/>
                </a:spcAft>
                <a:buClrTx/>
                <a:buSzTx/>
                <a:buFontTx/>
                <a:buNone/>
                <a:tabLst/>
                <a:defRPr/>
              </a:pPr>
              <a:t>25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168418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2250" y="809625"/>
            <a:ext cx="7200900" cy="40513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55025"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a:ln>
                  <a:noFill/>
                </a:ln>
                <a:solidFill>
                  <a:prstClr val="black"/>
                </a:solidFill>
                <a:effectLst/>
                <a:uLnTx/>
                <a:uFillTx/>
                <a:latin typeface="Calibri"/>
                <a:ea typeface="+mn-ea"/>
                <a:cs typeface="+mn-cs"/>
              </a:rPr>
              <a:pPr marL="0" marR="0" lvl="0" indent="0" algn="r" defTabSz="955025" rtl="0" eaLnBrk="1" fontAlgn="auto" latinLnBrk="0" hangingPunct="1">
                <a:lnSpc>
                  <a:spcPct val="100000"/>
                </a:lnSpc>
                <a:spcBef>
                  <a:spcPts val="0"/>
                </a:spcBef>
                <a:spcAft>
                  <a:spcPts val="0"/>
                </a:spcAft>
                <a:buClrTx/>
                <a:buSzTx/>
                <a:buFontTx/>
                <a:buNone/>
                <a:tabLst/>
                <a:defRPr/>
              </a:pPr>
              <a:t>26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232667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2250" y="809625"/>
            <a:ext cx="7200900" cy="40513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55025"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a:ln>
                  <a:noFill/>
                </a:ln>
                <a:solidFill>
                  <a:prstClr val="black"/>
                </a:solidFill>
                <a:effectLst/>
                <a:uLnTx/>
                <a:uFillTx/>
                <a:latin typeface="Calibri"/>
                <a:ea typeface="+mn-ea"/>
                <a:cs typeface="+mn-cs"/>
              </a:rPr>
              <a:pPr marL="0" marR="0" lvl="0" indent="0" algn="r" defTabSz="955025" rtl="0" eaLnBrk="1" fontAlgn="auto" latinLnBrk="0" hangingPunct="1">
                <a:lnSpc>
                  <a:spcPct val="100000"/>
                </a:lnSpc>
                <a:spcBef>
                  <a:spcPts val="0"/>
                </a:spcBef>
                <a:spcAft>
                  <a:spcPts val="0"/>
                </a:spcAft>
                <a:buClrTx/>
                <a:buSzTx/>
                <a:buFontTx/>
                <a:buNone/>
                <a:tabLst/>
                <a:defRPr/>
              </a:pPr>
              <a:t>27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985550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2250" y="809625"/>
            <a:ext cx="7200900" cy="40513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defTabSz="955025">
              <a:defRPr/>
            </a:pPr>
            <a:fld id="{CF0D6D01-EAB7-41B9-938B-EB132FF9F011}" type="slidenum">
              <a:rPr lang="en-GB">
                <a:solidFill>
                  <a:prstClr val="black"/>
                </a:solidFill>
              </a:rPr>
              <a:pPr defTabSz="955025">
                <a:defRPr/>
              </a:pPr>
              <a:t>30</a:t>
            </a:fld>
            <a:endParaRPr lang="en-GB">
              <a:solidFill>
                <a:prstClr val="black"/>
              </a:solidFill>
            </a:endParaRPr>
          </a:p>
        </p:txBody>
      </p:sp>
    </p:spTree>
    <p:extLst>
      <p:ext uri="{BB962C8B-B14F-4D97-AF65-F5344CB8AC3E}">
        <p14:creationId xmlns:p14="http://schemas.microsoft.com/office/powerpoint/2010/main" val="8867767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2250" y="809625"/>
            <a:ext cx="7200900" cy="40513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55025"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a:ln>
                  <a:noFill/>
                </a:ln>
                <a:solidFill>
                  <a:prstClr val="black"/>
                </a:solidFill>
                <a:effectLst/>
                <a:uLnTx/>
                <a:uFillTx/>
                <a:latin typeface="Calibri"/>
                <a:ea typeface="+mn-ea"/>
                <a:cs typeface="+mn-cs"/>
              </a:rPr>
              <a:pPr marL="0" marR="0" lvl="0" indent="0" algn="r" defTabSz="955025"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265620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2250" y="809625"/>
            <a:ext cx="7200900" cy="40513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55025"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a:ln>
                  <a:noFill/>
                </a:ln>
                <a:solidFill>
                  <a:prstClr val="black"/>
                </a:solidFill>
                <a:effectLst/>
                <a:uLnTx/>
                <a:uFillTx/>
                <a:latin typeface="Calibri"/>
                <a:ea typeface="+mn-ea"/>
                <a:cs typeface="+mn-cs"/>
              </a:rPr>
              <a:pPr marL="0" marR="0" lvl="0" indent="0" algn="r" defTabSz="955025"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938274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2250" y="809625"/>
            <a:ext cx="7200900" cy="40513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55025"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a:ln>
                  <a:noFill/>
                </a:ln>
                <a:solidFill>
                  <a:prstClr val="black"/>
                </a:solidFill>
                <a:effectLst/>
                <a:uLnTx/>
                <a:uFillTx/>
                <a:latin typeface="Calibri"/>
                <a:ea typeface="+mn-ea"/>
                <a:cs typeface="+mn-cs"/>
              </a:rPr>
              <a:pPr marL="0" marR="0" lvl="0" indent="0" algn="r" defTabSz="955025"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989899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2250" y="809625"/>
            <a:ext cx="7200900" cy="40513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55025"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a:ln>
                  <a:noFill/>
                </a:ln>
                <a:solidFill>
                  <a:prstClr val="black"/>
                </a:solidFill>
                <a:effectLst/>
                <a:uLnTx/>
                <a:uFillTx/>
                <a:latin typeface="Calibri"/>
                <a:ea typeface="+mn-ea"/>
                <a:cs typeface="+mn-cs"/>
              </a:rPr>
              <a:pPr marL="0" marR="0" lvl="0" indent="0" algn="r" defTabSz="955025"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82456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2250" y="809625"/>
            <a:ext cx="7200900" cy="40513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55025"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a:ln>
                  <a:noFill/>
                </a:ln>
                <a:solidFill>
                  <a:prstClr val="black"/>
                </a:solidFill>
                <a:effectLst/>
                <a:uLnTx/>
                <a:uFillTx/>
                <a:latin typeface="Calibri"/>
                <a:ea typeface="+mn-ea"/>
                <a:cs typeface="+mn-cs"/>
              </a:rPr>
              <a:pPr marL="0" marR="0" lvl="0" indent="0" algn="r" defTabSz="955025"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088667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2250" y="809625"/>
            <a:ext cx="7200900" cy="40513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55025"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a:ln>
                  <a:noFill/>
                </a:ln>
                <a:solidFill>
                  <a:prstClr val="black"/>
                </a:solidFill>
                <a:effectLst/>
                <a:uLnTx/>
                <a:uFillTx/>
                <a:latin typeface="Calibri"/>
                <a:ea typeface="+mn-ea"/>
                <a:cs typeface="+mn-cs"/>
              </a:rPr>
              <a:pPr marL="0" marR="0" lvl="0" indent="0" algn="r" defTabSz="955025"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623839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2250" y="809625"/>
            <a:ext cx="7200900" cy="40513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55025"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a:ln>
                  <a:noFill/>
                </a:ln>
                <a:solidFill>
                  <a:prstClr val="black"/>
                </a:solidFill>
                <a:effectLst/>
                <a:uLnTx/>
                <a:uFillTx/>
                <a:latin typeface="Calibri"/>
                <a:ea typeface="+mn-ea"/>
                <a:cs typeface="+mn-cs"/>
              </a:rPr>
              <a:pPr marL="0" marR="0" lvl="0" indent="0" algn="r" defTabSz="955025"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309430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2250" y="809625"/>
            <a:ext cx="7200900" cy="40513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55025"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a:ln>
                  <a:noFill/>
                </a:ln>
                <a:solidFill>
                  <a:prstClr val="black"/>
                </a:solidFill>
                <a:effectLst/>
                <a:uLnTx/>
                <a:uFillTx/>
                <a:latin typeface="Calibri"/>
                <a:ea typeface="+mn-ea"/>
                <a:cs typeface="+mn-cs"/>
              </a:rPr>
              <a:pPr marL="0" marR="0" lvl="0" indent="0" algn="r" defTabSz="955025"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279239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78475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6F98B-C2DC-4046-B774-4958680DAFE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2D92DC4-0CF3-4EB2-AEFD-D29FF04E63E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D13FF69-851C-4D6E-AE9C-6057CF9A1176}"/>
              </a:ext>
            </a:extLst>
          </p:cNvPr>
          <p:cNvSpPr>
            <a:spLocks noGrp="1"/>
          </p:cNvSpPr>
          <p:nvPr>
            <p:ph type="dt" sz="half" idx="10"/>
          </p:nvPr>
        </p:nvSpPr>
        <p:spPr/>
        <p:txBody>
          <a:bodyPr/>
          <a:lstStyle/>
          <a:p>
            <a:fld id="{974BD823-0DE5-43E6-AB41-238CAFDD4A97}" type="datetimeFigureOut">
              <a:rPr lang="en-US" smtClean="0"/>
              <a:pPr/>
              <a:t>6/14/2023</a:t>
            </a:fld>
            <a:endParaRPr lang="en-US"/>
          </a:p>
        </p:txBody>
      </p:sp>
      <p:sp>
        <p:nvSpPr>
          <p:cNvPr id="5" name="Footer Placeholder 4">
            <a:extLst>
              <a:ext uri="{FF2B5EF4-FFF2-40B4-BE49-F238E27FC236}">
                <a16:creationId xmlns:a16="http://schemas.microsoft.com/office/drawing/2014/main" id="{D36826D3-0308-46D4-B2CF-060FAC26AD0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D7FF9F-1347-4578-9645-A71F6CBCD3D4}"/>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a:t>
            </a:fld>
            <a:endParaRPr lang="en-US">
              <a:solidFill>
                <a:prstClr val="white"/>
              </a:solidFill>
            </a:endParaRPr>
          </a:p>
        </p:txBody>
      </p:sp>
    </p:spTree>
    <p:extLst>
      <p:ext uri="{BB962C8B-B14F-4D97-AF65-F5344CB8AC3E}">
        <p14:creationId xmlns:p14="http://schemas.microsoft.com/office/powerpoint/2010/main" val="79776357"/>
      </p:ext>
    </p:extLst>
  </p:cSld>
  <p:clrMapOvr>
    <a:masterClrMapping/>
  </p:clrMapOvr>
  <p:hf hdr="0"/>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B7F52-8D77-46E0-995B-E670EAE957A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741A82F-9071-4509-988E-475DCDF996F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F4B00F-3FA4-463F-9E7C-EED727A104B3}"/>
              </a:ext>
            </a:extLst>
          </p:cNvPr>
          <p:cNvSpPr>
            <a:spLocks noGrp="1"/>
          </p:cNvSpPr>
          <p:nvPr>
            <p:ph type="dt" sz="half" idx="10"/>
          </p:nvPr>
        </p:nvSpPr>
        <p:spPr/>
        <p:txBody>
          <a:bodyPr/>
          <a:lstStyle/>
          <a:p>
            <a:fld id="{974BD823-0DE5-43E6-AB41-238CAFDD4A97}" type="datetimeFigureOut">
              <a:rPr lang="en-US" smtClean="0"/>
              <a:pPr/>
              <a:t>6/14/2023</a:t>
            </a:fld>
            <a:endParaRPr lang="en-US"/>
          </a:p>
        </p:txBody>
      </p:sp>
      <p:sp>
        <p:nvSpPr>
          <p:cNvPr id="5" name="Footer Placeholder 4">
            <a:extLst>
              <a:ext uri="{FF2B5EF4-FFF2-40B4-BE49-F238E27FC236}">
                <a16:creationId xmlns:a16="http://schemas.microsoft.com/office/drawing/2014/main" id="{E10580BF-483B-442C-A44B-BF511921294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B14D00-D40F-4180-9F47-C875D87AEB41}"/>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a:t>
            </a:fld>
            <a:endParaRPr lang="en-US">
              <a:solidFill>
                <a:prstClr val="white"/>
              </a:solidFill>
            </a:endParaRPr>
          </a:p>
        </p:txBody>
      </p:sp>
    </p:spTree>
    <p:extLst>
      <p:ext uri="{BB962C8B-B14F-4D97-AF65-F5344CB8AC3E}">
        <p14:creationId xmlns:p14="http://schemas.microsoft.com/office/powerpoint/2010/main" val="777044172"/>
      </p:ext>
    </p:extLst>
  </p:cSld>
  <p:clrMapOvr>
    <a:masterClrMapping/>
  </p:clrMapOvr>
  <p:hf hdr="0"/>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E7B015-FCC7-43C2-82BB-69BAC28188A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48723DD-78F7-4EE4-B261-C91829CF59C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525C656-1CB3-4A2D-B3EC-4E21930DB322}"/>
              </a:ext>
            </a:extLst>
          </p:cNvPr>
          <p:cNvSpPr>
            <a:spLocks noGrp="1"/>
          </p:cNvSpPr>
          <p:nvPr>
            <p:ph type="dt" sz="half" idx="10"/>
          </p:nvPr>
        </p:nvSpPr>
        <p:spPr/>
        <p:txBody>
          <a:bodyPr/>
          <a:lstStyle/>
          <a:p>
            <a:fld id="{974BD823-0DE5-43E6-AB41-238CAFDD4A97}" type="datetimeFigureOut">
              <a:rPr lang="en-US" smtClean="0"/>
              <a:pPr/>
              <a:t>6/14/2023</a:t>
            </a:fld>
            <a:endParaRPr lang="en-US"/>
          </a:p>
        </p:txBody>
      </p:sp>
      <p:sp>
        <p:nvSpPr>
          <p:cNvPr id="5" name="Footer Placeholder 4">
            <a:extLst>
              <a:ext uri="{FF2B5EF4-FFF2-40B4-BE49-F238E27FC236}">
                <a16:creationId xmlns:a16="http://schemas.microsoft.com/office/drawing/2014/main" id="{15A4EB75-861C-4BEF-88CC-96C66408EB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41EFDA-5497-4D4C-8EF6-3812AF7C62B8}"/>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a:t>
            </a:fld>
            <a:endParaRPr lang="en-US">
              <a:solidFill>
                <a:prstClr val="white"/>
              </a:solidFill>
            </a:endParaRPr>
          </a:p>
        </p:txBody>
      </p:sp>
    </p:spTree>
    <p:extLst>
      <p:ext uri="{BB962C8B-B14F-4D97-AF65-F5344CB8AC3E}">
        <p14:creationId xmlns:p14="http://schemas.microsoft.com/office/powerpoint/2010/main" val="1728652934"/>
      </p:ext>
    </p:extLst>
  </p:cSld>
  <p:clrMapOvr>
    <a:masterClrMapping/>
  </p:clrMapOvr>
  <p:hf hdr="0"/>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32A6B4-BF9D-4639-846F-34319DDF118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6419300-A245-43C3-A81C-39BB0DFC23B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8A3DD36-5093-448F-9D18-4C1F4BBF475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FA44860-C7BD-4339-B6C4-4D9382A8C4EB}"/>
              </a:ext>
            </a:extLst>
          </p:cNvPr>
          <p:cNvSpPr>
            <a:spLocks noGrp="1"/>
          </p:cNvSpPr>
          <p:nvPr>
            <p:ph type="dt" sz="half" idx="10"/>
          </p:nvPr>
        </p:nvSpPr>
        <p:spPr/>
        <p:txBody>
          <a:bodyPr/>
          <a:lstStyle/>
          <a:p>
            <a:fld id="{974BD823-0DE5-43E6-AB41-238CAFDD4A97}" type="datetimeFigureOut">
              <a:rPr lang="en-US" smtClean="0"/>
              <a:pPr/>
              <a:t>6/14/2023</a:t>
            </a:fld>
            <a:endParaRPr lang="en-US"/>
          </a:p>
        </p:txBody>
      </p:sp>
      <p:sp>
        <p:nvSpPr>
          <p:cNvPr id="6" name="Footer Placeholder 5">
            <a:extLst>
              <a:ext uri="{FF2B5EF4-FFF2-40B4-BE49-F238E27FC236}">
                <a16:creationId xmlns:a16="http://schemas.microsoft.com/office/drawing/2014/main" id="{32140565-C587-46B8-A6AE-240CCCCF356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F0DD0A8-953C-4286-85AF-4E6BF920F3CB}"/>
              </a:ext>
            </a:extLst>
          </p:cNvPr>
          <p:cNvSpPr>
            <a:spLocks noGrp="1"/>
          </p:cNvSpPr>
          <p:nvPr>
            <p:ph type="sldNum" sz="quarter" idx="12"/>
          </p:nvPr>
        </p:nvSpPr>
        <p:spPr/>
        <p:txBody>
          <a:bodyPr/>
          <a:lstStyle/>
          <a:p>
            <a:fld id="{FA094FBA-26BF-4F1F-AA2C-E80224848586}" type="slidenum">
              <a:rPr lang="en-US" smtClean="0"/>
              <a:pPr/>
              <a:t>‹#›</a:t>
            </a:fld>
            <a:endParaRPr lang="en-US"/>
          </a:p>
        </p:txBody>
      </p:sp>
    </p:spTree>
    <p:extLst>
      <p:ext uri="{BB962C8B-B14F-4D97-AF65-F5344CB8AC3E}">
        <p14:creationId xmlns:p14="http://schemas.microsoft.com/office/powerpoint/2010/main" val="35278881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49341-94B4-4FA0-A594-BB86BBA4B9C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53F724A-23FF-41A8-BA64-9760D631231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BEF3D9F-C5EC-4980-9522-1CC18D364BD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0629468-B475-44ED-B03A-4A858899A6B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FC26735-C606-402F-BD2C-497EC21B41B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0F64F49-DD93-42BD-935F-F7E0D55BA517}"/>
              </a:ext>
            </a:extLst>
          </p:cNvPr>
          <p:cNvSpPr>
            <a:spLocks noGrp="1"/>
          </p:cNvSpPr>
          <p:nvPr>
            <p:ph type="dt" sz="half" idx="10"/>
          </p:nvPr>
        </p:nvSpPr>
        <p:spPr/>
        <p:txBody>
          <a:bodyPr/>
          <a:lstStyle/>
          <a:p>
            <a:fld id="{974BD823-0DE5-43E6-AB41-238CAFDD4A97}" type="datetimeFigureOut">
              <a:rPr lang="en-US" smtClean="0"/>
              <a:pPr/>
              <a:t>6/14/2023</a:t>
            </a:fld>
            <a:endParaRPr lang="en-US"/>
          </a:p>
        </p:txBody>
      </p:sp>
      <p:sp>
        <p:nvSpPr>
          <p:cNvPr id="8" name="Footer Placeholder 7">
            <a:extLst>
              <a:ext uri="{FF2B5EF4-FFF2-40B4-BE49-F238E27FC236}">
                <a16:creationId xmlns:a16="http://schemas.microsoft.com/office/drawing/2014/main" id="{639AA511-A0FD-49AC-8944-6A1B9CFD2A5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84244AE-2E2D-4F2B-B50B-0DD624CD7223}"/>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a:t>
            </a:fld>
            <a:endParaRPr lang="en-US">
              <a:solidFill>
                <a:prstClr val="white"/>
              </a:solidFill>
            </a:endParaRPr>
          </a:p>
        </p:txBody>
      </p:sp>
      <p:sp>
        <p:nvSpPr>
          <p:cNvPr id="10" name="Rectangle 9">
            <a:extLst>
              <a:ext uri="{FF2B5EF4-FFF2-40B4-BE49-F238E27FC236}">
                <a16:creationId xmlns:a16="http://schemas.microsoft.com/office/drawing/2014/main" id="{DB92DD37-0231-477D-8F86-A954D9C5B5AD}"/>
              </a:ext>
            </a:extLst>
          </p:cNvPr>
          <p:cNvSpPr/>
          <p:nvPr userDrawn="1"/>
        </p:nvSpPr>
        <p:spPr bwMode="auto">
          <a:xfrm>
            <a:off x="3" y="6019720"/>
            <a:ext cx="7536157" cy="838280"/>
          </a:xfrm>
          <a:prstGeom prst="rect">
            <a:avLst/>
          </a:prstGeom>
          <a:solidFill>
            <a:srgbClr val="1E7FB8"/>
          </a:solidFill>
          <a:ln w="9525" cap="flat" cmpd="sng" algn="ctr">
            <a:noFill/>
            <a:prstDash val="solid"/>
            <a:round/>
            <a:headEnd type="none" w="med" len="med"/>
            <a:tailEnd type="none" w="med" len="med"/>
          </a:ln>
          <a:effectLst/>
        </p:spPr>
        <p:txBody>
          <a:bodyPr vert="horz" wrap="square" lIns="77868" tIns="38934" rIns="77868" bIns="38934" numCol="1" spcCol="0" rtlCol="0" anchor="t" anchorCtr="0" compatLnSpc="1">
            <a:prstTxWarp prst="textNoShape">
              <a:avLst/>
            </a:prstTxWarp>
          </a:bodyPr>
          <a:lstStyle/>
          <a:p>
            <a:pPr marL="0" marR="0" lvl="0" indent="0" algn="l" defTabSz="888264" rtl="1" eaLnBrk="1" fontAlgn="base" latinLnBrk="0" hangingPunct="1">
              <a:lnSpc>
                <a:spcPct val="100000"/>
              </a:lnSpc>
              <a:spcBef>
                <a:spcPct val="0"/>
              </a:spcBef>
              <a:spcAft>
                <a:spcPct val="0"/>
              </a:spcAft>
              <a:buClrTx/>
              <a:buSzTx/>
              <a:buFontTx/>
              <a:buNone/>
              <a:tabLst/>
              <a:defRPr/>
            </a:pPr>
            <a:endParaRPr kumimoji="0" lang="en-GB" sz="3400" b="1" i="0" u="none" strike="noStrike" kern="1200" cap="none" spc="0" normalizeH="0" baseline="0" noProof="0">
              <a:ln>
                <a:noFill/>
              </a:ln>
              <a:solidFill>
                <a:srgbClr val="000066"/>
              </a:solidFill>
              <a:effectLst/>
              <a:uLnTx/>
              <a:uFillTx/>
              <a:latin typeface="Arial"/>
              <a:ea typeface="+mn-ea"/>
              <a:cs typeface="Arial"/>
            </a:endParaRPr>
          </a:p>
        </p:txBody>
      </p:sp>
      <p:pic>
        <p:nvPicPr>
          <p:cNvPr id="11" name="Image3">
            <a:extLst>
              <a:ext uri="{FF2B5EF4-FFF2-40B4-BE49-F238E27FC236}">
                <a16:creationId xmlns:a16="http://schemas.microsoft.com/office/drawing/2014/main" id="{DCC1F741-6F85-4FAF-BF06-EF71F2AAB5A6}"/>
              </a:ext>
            </a:extLst>
          </p:cNvPr>
          <p:cNvPicPr/>
          <p:nvPr userDrawn="1"/>
        </p:nvPicPr>
        <p:blipFill>
          <a:blip r:embed="rId2">
            <a:lum/>
            <a:alphaModFix/>
          </a:blip>
          <a:srcRect/>
          <a:stretch>
            <a:fillRect/>
          </a:stretch>
        </p:blipFill>
        <p:spPr>
          <a:xfrm>
            <a:off x="3" y="6019720"/>
            <a:ext cx="1380664" cy="838280"/>
          </a:xfrm>
          <a:prstGeom prst="rect">
            <a:avLst/>
          </a:prstGeom>
        </p:spPr>
      </p:pic>
    </p:spTree>
    <p:extLst>
      <p:ext uri="{BB962C8B-B14F-4D97-AF65-F5344CB8AC3E}">
        <p14:creationId xmlns:p14="http://schemas.microsoft.com/office/powerpoint/2010/main" val="12650962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25E8C2-03EE-4D4E-AAD6-874D187734A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234CBB4-ECBF-4DC5-BCB7-A5BA210E8F6A}"/>
              </a:ext>
            </a:extLst>
          </p:cNvPr>
          <p:cNvSpPr>
            <a:spLocks noGrp="1"/>
          </p:cNvSpPr>
          <p:nvPr>
            <p:ph type="dt" sz="half" idx="10"/>
          </p:nvPr>
        </p:nvSpPr>
        <p:spPr/>
        <p:txBody>
          <a:bodyPr/>
          <a:lstStyle/>
          <a:p>
            <a:fld id="{974BD823-0DE5-43E6-AB41-238CAFDD4A97}" type="datetimeFigureOut">
              <a:rPr lang="en-US" smtClean="0"/>
              <a:pPr/>
              <a:t>6/14/2023</a:t>
            </a:fld>
            <a:endParaRPr lang="en-US"/>
          </a:p>
        </p:txBody>
      </p:sp>
      <p:sp>
        <p:nvSpPr>
          <p:cNvPr id="4" name="Footer Placeholder 3">
            <a:extLst>
              <a:ext uri="{FF2B5EF4-FFF2-40B4-BE49-F238E27FC236}">
                <a16:creationId xmlns:a16="http://schemas.microsoft.com/office/drawing/2014/main" id="{49C487FE-39D5-4C5A-AE16-BA3ED582EA3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9EC8AE5-6FE8-4C49-8E12-87471FC00E76}"/>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a:t>
            </a:fld>
            <a:endParaRPr lang="en-US">
              <a:solidFill>
                <a:prstClr val="white"/>
              </a:solidFill>
            </a:endParaRPr>
          </a:p>
        </p:txBody>
      </p:sp>
    </p:spTree>
    <p:extLst>
      <p:ext uri="{BB962C8B-B14F-4D97-AF65-F5344CB8AC3E}">
        <p14:creationId xmlns:p14="http://schemas.microsoft.com/office/powerpoint/2010/main" val="2407332074"/>
      </p:ext>
    </p:extLst>
  </p:cSld>
  <p:clrMapOvr>
    <a:masterClrMapping/>
  </p:clrMapOvr>
  <p:hf hdr="0"/>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1AA7EE3-DA78-45EC-A26A-146C9B28B81C}"/>
              </a:ext>
            </a:extLst>
          </p:cNvPr>
          <p:cNvSpPr>
            <a:spLocks noGrp="1"/>
          </p:cNvSpPr>
          <p:nvPr>
            <p:ph type="dt" sz="half" idx="10"/>
          </p:nvPr>
        </p:nvSpPr>
        <p:spPr/>
        <p:txBody>
          <a:bodyPr/>
          <a:lstStyle/>
          <a:p>
            <a:fld id="{974BD823-0DE5-43E6-AB41-238CAFDD4A97}" type="datetimeFigureOut">
              <a:rPr lang="en-US" smtClean="0"/>
              <a:pPr/>
              <a:t>6/14/2023</a:t>
            </a:fld>
            <a:endParaRPr lang="en-US"/>
          </a:p>
        </p:txBody>
      </p:sp>
      <p:sp>
        <p:nvSpPr>
          <p:cNvPr id="3" name="Footer Placeholder 2">
            <a:extLst>
              <a:ext uri="{FF2B5EF4-FFF2-40B4-BE49-F238E27FC236}">
                <a16:creationId xmlns:a16="http://schemas.microsoft.com/office/drawing/2014/main" id="{A33D1054-56FC-414E-9596-27BD8DF0E97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2340AC4-D3E3-4ECF-8D04-21EFA78DB0B5}"/>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a:t>
            </a:fld>
            <a:endParaRPr lang="en-US">
              <a:solidFill>
                <a:prstClr val="white"/>
              </a:solidFill>
            </a:endParaRPr>
          </a:p>
        </p:txBody>
      </p:sp>
    </p:spTree>
    <p:extLst>
      <p:ext uri="{BB962C8B-B14F-4D97-AF65-F5344CB8AC3E}">
        <p14:creationId xmlns:p14="http://schemas.microsoft.com/office/powerpoint/2010/main" val="2177637210"/>
      </p:ext>
    </p:extLst>
  </p:cSld>
  <p:clrMapOvr>
    <a:masterClrMapping/>
  </p:clrMapOvr>
  <p:hf hdr="0"/>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28502B-E6C3-4C6A-A383-AA3860DE4A3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63AE0E4-F104-4513-8F01-33B9FF724E8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201BD55-0B3A-44E1-9390-DC98A7101C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F84C712-BE7C-439D-8B57-9D459FC495BA}"/>
              </a:ext>
            </a:extLst>
          </p:cNvPr>
          <p:cNvSpPr>
            <a:spLocks noGrp="1"/>
          </p:cNvSpPr>
          <p:nvPr>
            <p:ph type="dt" sz="half" idx="10"/>
          </p:nvPr>
        </p:nvSpPr>
        <p:spPr/>
        <p:txBody>
          <a:bodyPr/>
          <a:lstStyle/>
          <a:p>
            <a:fld id="{974BD823-0DE5-43E6-AB41-238CAFDD4A97}" type="datetimeFigureOut">
              <a:rPr lang="en-US" smtClean="0"/>
              <a:pPr/>
              <a:t>6/14/2023</a:t>
            </a:fld>
            <a:endParaRPr lang="en-US"/>
          </a:p>
        </p:txBody>
      </p:sp>
      <p:sp>
        <p:nvSpPr>
          <p:cNvPr id="6" name="Footer Placeholder 5">
            <a:extLst>
              <a:ext uri="{FF2B5EF4-FFF2-40B4-BE49-F238E27FC236}">
                <a16:creationId xmlns:a16="http://schemas.microsoft.com/office/drawing/2014/main" id="{33FD4AEB-BE4F-4BC3-AB1E-C4E2F6B1879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137A8B2-5A7D-4AE3-ACB3-7C52E646B68C}"/>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a:t>
            </a:fld>
            <a:endParaRPr lang="en-US">
              <a:solidFill>
                <a:prstClr val="white"/>
              </a:solidFill>
            </a:endParaRPr>
          </a:p>
        </p:txBody>
      </p:sp>
    </p:spTree>
    <p:extLst>
      <p:ext uri="{BB962C8B-B14F-4D97-AF65-F5344CB8AC3E}">
        <p14:creationId xmlns:p14="http://schemas.microsoft.com/office/powerpoint/2010/main" val="2572255806"/>
      </p:ext>
    </p:extLst>
  </p:cSld>
  <p:clrMapOvr>
    <a:masterClrMapping/>
  </p:clrMapOvr>
  <p:hf hdr="0"/>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07C3C0-6249-433F-8172-243A5E50692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01787BF-9FE0-49EF-9D7F-95876D536D6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F6479F68-F6C7-4675-B542-95CCAFE5F38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15F8553-9FDF-4346-9136-63F2B0E4C7D3}"/>
              </a:ext>
            </a:extLst>
          </p:cNvPr>
          <p:cNvSpPr>
            <a:spLocks noGrp="1"/>
          </p:cNvSpPr>
          <p:nvPr>
            <p:ph type="dt" sz="half" idx="10"/>
          </p:nvPr>
        </p:nvSpPr>
        <p:spPr/>
        <p:txBody>
          <a:bodyPr/>
          <a:lstStyle/>
          <a:p>
            <a:fld id="{974BD823-0DE5-43E6-AB41-238CAFDD4A97}" type="datetimeFigureOut">
              <a:rPr lang="en-US" smtClean="0"/>
              <a:pPr/>
              <a:t>6/14/2023</a:t>
            </a:fld>
            <a:endParaRPr lang="en-US"/>
          </a:p>
        </p:txBody>
      </p:sp>
      <p:sp>
        <p:nvSpPr>
          <p:cNvPr id="6" name="Footer Placeholder 5">
            <a:extLst>
              <a:ext uri="{FF2B5EF4-FFF2-40B4-BE49-F238E27FC236}">
                <a16:creationId xmlns:a16="http://schemas.microsoft.com/office/drawing/2014/main" id="{651BEEB2-6D4E-4442-A5FE-DCEF1A1ED6D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F9D37A9-5670-408D-88DD-49FA7E6E9FCD}"/>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a:t>
            </a:fld>
            <a:endParaRPr lang="en-US">
              <a:solidFill>
                <a:prstClr val="white"/>
              </a:solidFill>
            </a:endParaRPr>
          </a:p>
        </p:txBody>
      </p:sp>
    </p:spTree>
    <p:extLst>
      <p:ext uri="{BB962C8B-B14F-4D97-AF65-F5344CB8AC3E}">
        <p14:creationId xmlns:p14="http://schemas.microsoft.com/office/powerpoint/2010/main" val="319870183"/>
      </p:ext>
    </p:extLst>
  </p:cSld>
  <p:clrMapOvr>
    <a:masterClrMapping/>
  </p:clrMapOvr>
  <p:hf hdr="0"/>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1F687-D063-4097-9262-283B804DFBC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724935A-993A-49F5-A0F9-8441EBC06CF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9048F5-C687-4FE1-837E-C0B3366E6C45}"/>
              </a:ext>
            </a:extLst>
          </p:cNvPr>
          <p:cNvSpPr>
            <a:spLocks noGrp="1"/>
          </p:cNvSpPr>
          <p:nvPr>
            <p:ph type="dt" sz="half" idx="10"/>
          </p:nvPr>
        </p:nvSpPr>
        <p:spPr/>
        <p:txBody>
          <a:bodyPr/>
          <a:lstStyle/>
          <a:p>
            <a:fld id="{974BD823-0DE5-43E6-AB41-238CAFDD4A97}" type="datetimeFigureOut">
              <a:rPr lang="en-US" smtClean="0"/>
              <a:pPr/>
              <a:t>6/14/2023</a:t>
            </a:fld>
            <a:endParaRPr lang="en-US"/>
          </a:p>
        </p:txBody>
      </p:sp>
      <p:sp>
        <p:nvSpPr>
          <p:cNvPr id="5" name="Footer Placeholder 4">
            <a:extLst>
              <a:ext uri="{FF2B5EF4-FFF2-40B4-BE49-F238E27FC236}">
                <a16:creationId xmlns:a16="http://schemas.microsoft.com/office/drawing/2014/main" id="{8E41B2F6-B3D6-40B0-8754-98BC4BF050C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DD4F662-2DD2-48FC-9FC9-37E2C51D6FFD}"/>
              </a:ext>
            </a:extLst>
          </p:cNvPr>
          <p:cNvSpPr>
            <a:spLocks noGrp="1"/>
          </p:cNvSpPr>
          <p:nvPr>
            <p:ph type="sldNum" sz="quarter" idx="12"/>
          </p:nvPr>
        </p:nvSpPr>
        <p:spPr/>
        <p:txBody>
          <a:bodyPr/>
          <a:lstStyle/>
          <a:p>
            <a:fld id="{FA094FBA-26BF-4F1F-AA2C-E80224848586}" type="slidenum">
              <a:rPr lang="en-US" smtClean="0"/>
              <a:pPr/>
              <a:t>‹#›</a:t>
            </a:fld>
            <a:endParaRPr lang="en-US"/>
          </a:p>
        </p:txBody>
      </p:sp>
    </p:spTree>
    <p:extLst>
      <p:ext uri="{BB962C8B-B14F-4D97-AF65-F5344CB8AC3E}">
        <p14:creationId xmlns:p14="http://schemas.microsoft.com/office/powerpoint/2010/main" val="32200986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90053" y="1451550"/>
            <a:ext cx="11055335" cy="3921667"/>
          </a:xfrm>
        </p:spPr>
        <p:txBody>
          <a:bodyPr/>
          <a:lstStyle>
            <a:lvl1pPr marL="331472" indent="-331472">
              <a:buFont typeface="Wingdings" panose="05000000000000000000" pitchFamily="2" charset="2"/>
              <a:buChar char="§"/>
              <a:defRPr sz="2100">
                <a:latin typeface="Calibri" panose="020F0502020204030204" pitchFamily="34" charset="0"/>
                <a:cs typeface="Calibri" panose="020F0502020204030204" pitchFamily="34" charset="0"/>
              </a:defRPr>
            </a:lvl1pPr>
            <a:lvl2pPr>
              <a:defRPr sz="1800">
                <a:latin typeface="Calibri" panose="020F0502020204030204" pitchFamily="34" charset="0"/>
                <a:cs typeface="Calibri" panose="020F0502020204030204" pitchFamily="34" charset="0"/>
              </a:defRPr>
            </a:lvl2pPr>
            <a:lvl3pPr>
              <a:defRPr sz="1600">
                <a:latin typeface="Calibri" panose="020F0502020204030204" pitchFamily="34" charset="0"/>
                <a:cs typeface="Calibri" panose="020F0502020204030204" pitchFamily="34" charset="0"/>
              </a:defRPr>
            </a:lvl3pPr>
            <a:lvl4pPr>
              <a:defRPr sz="1600">
                <a:latin typeface="Calibri" panose="020F0502020204030204" pitchFamily="34" charset="0"/>
                <a:cs typeface="Calibri" panose="020F0502020204030204" pitchFamily="34" charset="0"/>
              </a:defRPr>
            </a:lvl4pPr>
            <a:lvl5pPr marL="178539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Rectangle 5">
            <a:extLst>
              <a:ext uri="{FF2B5EF4-FFF2-40B4-BE49-F238E27FC236}">
                <a16:creationId xmlns:a16="http://schemas.microsoft.com/office/drawing/2014/main" id="{7A0F9456-7DF5-4546-B6C6-1A1BD499CD17}"/>
              </a:ext>
            </a:extLst>
          </p:cNvPr>
          <p:cNvSpPr/>
          <p:nvPr userDrawn="1"/>
        </p:nvSpPr>
        <p:spPr bwMode="auto">
          <a:xfrm>
            <a:off x="0" y="0"/>
            <a:ext cx="12192000" cy="1124744"/>
          </a:xfrm>
          <a:prstGeom prst="rect">
            <a:avLst/>
          </a:prstGeom>
          <a:solidFill>
            <a:schemeClr val="accent2">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042988" rtl="1" eaLnBrk="1" fontAlgn="base" latinLnBrk="0" hangingPunct="1">
              <a:lnSpc>
                <a:spcPct val="100000"/>
              </a:lnSpc>
              <a:spcBef>
                <a:spcPct val="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Tree>
    <p:extLst>
      <p:ext uri="{BB962C8B-B14F-4D97-AF65-F5344CB8AC3E}">
        <p14:creationId xmlns:p14="http://schemas.microsoft.com/office/powerpoint/2010/main" val="272025715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98D731A-1C85-43ED-849D-C288C86F016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8A3C883-505B-4468-B0FA-472E6BE0954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182F56-7D38-4AB9-ABD4-0FB0A57E009A}"/>
              </a:ext>
            </a:extLst>
          </p:cNvPr>
          <p:cNvSpPr>
            <a:spLocks noGrp="1"/>
          </p:cNvSpPr>
          <p:nvPr>
            <p:ph type="dt" sz="half" idx="10"/>
          </p:nvPr>
        </p:nvSpPr>
        <p:spPr/>
        <p:txBody>
          <a:bodyPr/>
          <a:lstStyle/>
          <a:p>
            <a:fld id="{974BD823-0DE5-43E6-AB41-238CAFDD4A97}" type="datetimeFigureOut">
              <a:rPr lang="en-US" smtClean="0"/>
              <a:pPr/>
              <a:t>6/14/2023</a:t>
            </a:fld>
            <a:endParaRPr lang="en-US"/>
          </a:p>
        </p:txBody>
      </p:sp>
      <p:sp>
        <p:nvSpPr>
          <p:cNvPr id="5" name="Footer Placeholder 4">
            <a:extLst>
              <a:ext uri="{FF2B5EF4-FFF2-40B4-BE49-F238E27FC236}">
                <a16:creationId xmlns:a16="http://schemas.microsoft.com/office/drawing/2014/main" id="{75B3FF52-5C9D-4AED-AA6C-89ADEBB7A9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5507E62-9BCA-468A-8EBA-DA4889895786}"/>
              </a:ext>
            </a:extLst>
          </p:cNvPr>
          <p:cNvSpPr>
            <a:spLocks noGrp="1"/>
          </p:cNvSpPr>
          <p:nvPr>
            <p:ph type="sldNum" sz="quarter" idx="12"/>
          </p:nvPr>
        </p:nvSpPr>
        <p:spPr/>
        <p:txBody>
          <a:bodyPr/>
          <a:lstStyle/>
          <a:p>
            <a:fld id="{FA094FBA-26BF-4F1F-AA2C-E80224848586}" type="slidenum">
              <a:rPr lang="en-US" smtClean="0"/>
              <a:pPr/>
              <a:t>‹#›</a:t>
            </a:fld>
            <a:endParaRPr lang="en-US"/>
          </a:p>
        </p:txBody>
      </p:sp>
    </p:spTree>
    <p:extLst>
      <p:ext uri="{BB962C8B-B14F-4D97-AF65-F5344CB8AC3E}">
        <p14:creationId xmlns:p14="http://schemas.microsoft.com/office/powerpoint/2010/main" val="33391048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5" name="Title 4"/>
          <p:cNvSpPr>
            <a:spLocks noGrp="1"/>
          </p:cNvSpPr>
          <p:nvPr>
            <p:ph type="title"/>
          </p:nvPr>
        </p:nvSpPr>
        <p:spPr>
          <a:xfrm>
            <a:off x="508013" y="26376"/>
            <a:ext cx="11216640" cy="1810619"/>
          </a:xfrm>
          <a:solidFill>
            <a:srgbClr val="75A1D1"/>
          </a:solidFill>
        </p:spPr>
        <p:txBody>
          <a:bodyPr/>
          <a:lstStyle>
            <a:lvl1pPr>
              <a:lnSpc>
                <a:spcPct val="200000"/>
              </a:lnSpc>
              <a:spcBef>
                <a:spcPts val="1200"/>
              </a:spcBef>
              <a:spcAft>
                <a:spcPts val="600"/>
              </a:spcAft>
              <a:defRPr sz="3600"/>
            </a:lvl1pPr>
          </a:lstStyle>
          <a:p>
            <a:r>
              <a:rPr lang="en-US"/>
              <a:t>Click to edit Master title style</a:t>
            </a:r>
            <a:endParaRPr lang="en-GB"/>
          </a:p>
        </p:txBody>
      </p:sp>
    </p:spTree>
    <p:extLst>
      <p:ext uri="{BB962C8B-B14F-4D97-AF65-F5344CB8AC3E}">
        <p14:creationId xmlns:p14="http://schemas.microsoft.com/office/powerpoint/2010/main" val="90028987"/>
      </p:ext>
    </p:extLst>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90053" y="1451550"/>
            <a:ext cx="11055335" cy="3921667"/>
          </a:xfrm>
        </p:spPr>
        <p:txBody>
          <a:bodyPr/>
          <a:lstStyle>
            <a:lvl1pPr marL="331472" indent="-331472">
              <a:buFont typeface="Wingdings" panose="05000000000000000000" pitchFamily="2" charset="2"/>
              <a:buChar char="§"/>
              <a:defRPr sz="2100">
                <a:latin typeface="Calibri" panose="020F0502020204030204" pitchFamily="34" charset="0"/>
                <a:cs typeface="Calibri" panose="020F0502020204030204" pitchFamily="34" charset="0"/>
              </a:defRPr>
            </a:lvl1pPr>
            <a:lvl2pPr>
              <a:defRPr sz="1800">
                <a:latin typeface="Calibri" panose="020F0502020204030204" pitchFamily="34" charset="0"/>
                <a:cs typeface="Calibri" panose="020F0502020204030204" pitchFamily="34" charset="0"/>
              </a:defRPr>
            </a:lvl2pPr>
            <a:lvl3pPr>
              <a:defRPr sz="1600">
                <a:latin typeface="Calibri" panose="020F0502020204030204" pitchFamily="34" charset="0"/>
                <a:cs typeface="Calibri" panose="020F0502020204030204" pitchFamily="34" charset="0"/>
              </a:defRPr>
            </a:lvl3pPr>
            <a:lvl4pPr>
              <a:defRPr sz="1600">
                <a:latin typeface="Calibri" panose="020F0502020204030204" pitchFamily="34" charset="0"/>
                <a:cs typeface="Calibri" panose="020F0502020204030204" pitchFamily="34" charset="0"/>
              </a:defRPr>
            </a:lvl4pPr>
            <a:lvl5pPr marL="178539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82962834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0905195"/>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6F98B-C2DC-4046-B774-4958680DAFE7}"/>
              </a:ext>
            </a:extLst>
          </p:cNvPr>
          <p:cNvSpPr>
            <a:spLocks noGrp="1"/>
          </p:cNvSpPr>
          <p:nvPr>
            <p:ph type="ctrTitle"/>
          </p:nvPr>
        </p:nvSpPr>
        <p:spPr>
          <a:xfrm>
            <a:off x="1524000" y="1122363"/>
            <a:ext cx="9144000" cy="2387600"/>
          </a:xfrm>
          <a:prstGeom prst="rect">
            <a:avLst/>
          </a:prstGeom>
        </p:spPr>
        <p:txBody>
          <a:bodyPr anchor="b"/>
          <a:lstStyle>
            <a:lvl1pPr algn="ctr">
              <a:defRPr sz="6000">
                <a:latin typeface="Tw Cen MT" panose="020B0602020104020603"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92D92DC4-0CF3-4EB2-AEFD-D29FF04E63E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atin typeface="Tw Cen MT" panose="020B06020201040206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D13FF69-851C-4D6E-AE9C-6057CF9A1176}"/>
              </a:ext>
            </a:extLst>
          </p:cNvPr>
          <p:cNvSpPr>
            <a:spLocks noGrp="1"/>
          </p:cNvSpPr>
          <p:nvPr>
            <p:ph type="dt" sz="half" idx="10"/>
          </p:nvPr>
        </p:nvSpPr>
        <p:spPr/>
        <p:txBody>
          <a:bodyPr/>
          <a:lstStyle/>
          <a:p>
            <a:fld id="{974BD823-0DE5-43E6-AB41-238CAFDD4A97}" type="datetimeFigureOut">
              <a:rPr lang="en-US" smtClean="0"/>
              <a:pPr/>
              <a:t>6/14/2023</a:t>
            </a:fld>
            <a:endParaRPr lang="en-US"/>
          </a:p>
        </p:txBody>
      </p:sp>
      <p:sp>
        <p:nvSpPr>
          <p:cNvPr id="5" name="Footer Placeholder 4">
            <a:extLst>
              <a:ext uri="{FF2B5EF4-FFF2-40B4-BE49-F238E27FC236}">
                <a16:creationId xmlns:a16="http://schemas.microsoft.com/office/drawing/2014/main" id="{D36826D3-0308-46D4-B2CF-060FAC26AD0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D7FF9F-1347-4578-9645-A71F6CBCD3D4}"/>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a:t>
            </a:fld>
            <a:endParaRPr lang="en-US">
              <a:solidFill>
                <a:prstClr val="white"/>
              </a:solidFill>
            </a:endParaRPr>
          </a:p>
        </p:txBody>
      </p:sp>
    </p:spTree>
    <p:extLst>
      <p:ext uri="{BB962C8B-B14F-4D97-AF65-F5344CB8AC3E}">
        <p14:creationId xmlns:p14="http://schemas.microsoft.com/office/powerpoint/2010/main" val="1216866764"/>
      </p:ext>
    </p:extLst>
  </p:cSld>
  <p:clrMapOvr>
    <a:masterClrMapping/>
  </p:clrMapOvr>
  <p:hf hdr="0"/>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B7F52-8D77-46E0-995B-E670EAE957A5}"/>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3741A82F-9071-4509-988E-475DCDF996F7}"/>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F4B00F-3FA4-463F-9E7C-EED727A104B3}"/>
              </a:ext>
            </a:extLst>
          </p:cNvPr>
          <p:cNvSpPr>
            <a:spLocks noGrp="1"/>
          </p:cNvSpPr>
          <p:nvPr>
            <p:ph type="dt" sz="half" idx="10"/>
          </p:nvPr>
        </p:nvSpPr>
        <p:spPr/>
        <p:txBody>
          <a:bodyPr/>
          <a:lstStyle/>
          <a:p>
            <a:fld id="{974BD823-0DE5-43E6-AB41-238CAFDD4A97}" type="datetimeFigureOut">
              <a:rPr lang="en-US" smtClean="0"/>
              <a:pPr/>
              <a:t>6/14/2023</a:t>
            </a:fld>
            <a:endParaRPr lang="en-US"/>
          </a:p>
        </p:txBody>
      </p:sp>
      <p:sp>
        <p:nvSpPr>
          <p:cNvPr id="5" name="Footer Placeholder 4">
            <a:extLst>
              <a:ext uri="{FF2B5EF4-FFF2-40B4-BE49-F238E27FC236}">
                <a16:creationId xmlns:a16="http://schemas.microsoft.com/office/drawing/2014/main" id="{E10580BF-483B-442C-A44B-BF511921294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B14D00-D40F-4180-9F47-C875D87AEB41}"/>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a:t>
            </a:fld>
            <a:endParaRPr lang="en-US">
              <a:solidFill>
                <a:prstClr val="white"/>
              </a:solidFill>
            </a:endParaRPr>
          </a:p>
        </p:txBody>
      </p:sp>
    </p:spTree>
    <p:extLst>
      <p:ext uri="{BB962C8B-B14F-4D97-AF65-F5344CB8AC3E}">
        <p14:creationId xmlns:p14="http://schemas.microsoft.com/office/powerpoint/2010/main" val="1968878609"/>
      </p:ext>
    </p:extLst>
  </p:cSld>
  <p:clrMapOvr>
    <a:masterClrMapping/>
  </p:clrMapOvr>
  <p:hf hdr="0"/>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E7B015-FCC7-43C2-82BB-69BAC28188AB}"/>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48723DD-78F7-4EE4-B261-C91829CF59CE}"/>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525C656-1CB3-4A2D-B3EC-4E21930DB322}"/>
              </a:ext>
            </a:extLst>
          </p:cNvPr>
          <p:cNvSpPr>
            <a:spLocks noGrp="1"/>
          </p:cNvSpPr>
          <p:nvPr>
            <p:ph type="dt" sz="half" idx="10"/>
          </p:nvPr>
        </p:nvSpPr>
        <p:spPr/>
        <p:txBody>
          <a:bodyPr/>
          <a:lstStyle/>
          <a:p>
            <a:fld id="{974BD823-0DE5-43E6-AB41-238CAFDD4A97}" type="datetimeFigureOut">
              <a:rPr lang="en-US" smtClean="0"/>
              <a:pPr/>
              <a:t>6/14/2023</a:t>
            </a:fld>
            <a:endParaRPr lang="en-US"/>
          </a:p>
        </p:txBody>
      </p:sp>
      <p:sp>
        <p:nvSpPr>
          <p:cNvPr id="5" name="Footer Placeholder 4">
            <a:extLst>
              <a:ext uri="{FF2B5EF4-FFF2-40B4-BE49-F238E27FC236}">
                <a16:creationId xmlns:a16="http://schemas.microsoft.com/office/drawing/2014/main" id="{15A4EB75-861C-4BEF-88CC-96C66408EB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41EFDA-5497-4D4C-8EF6-3812AF7C62B8}"/>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a:t>
            </a:fld>
            <a:endParaRPr lang="en-US">
              <a:solidFill>
                <a:prstClr val="white"/>
              </a:solidFill>
            </a:endParaRPr>
          </a:p>
        </p:txBody>
      </p:sp>
    </p:spTree>
    <p:extLst>
      <p:ext uri="{BB962C8B-B14F-4D97-AF65-F5344CB8AC3E}">
        <p14:creationId xmlns:p14="http://schemas.microsoft.com/office/powerpoint/2010/main" val="163953332"/>
      </p:ext>
    </p:extLst>
  </p:cSld>
  <p:clrMapOvr>
    <a:masterClrMapping/>
  </p:clrMapOvr>
  <p:hf hdr="0"/>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32A6B4-BF9D-4639-846F-34319DDF118A}"/>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B6419300-A245-43C3-A81C-39BB0DFC23BE}"/>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8A3DD36-5093-448F-9D18-4C1F4BBF475F}"/>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FA44860-C7BD-4339-B6C4-4D9382A8C4EB}"/>
              </a:ext>
            </a:extLst>
          </p:cNvPr>
          <p:cNvSpPr>
            <a:spLocks noGrp="1"/>
          </p:cNvSpPr>
          <p:nvPr>
            <p:ph type="dt" sz="half" idx="10"/>
          </p:nvPr>
        </p:nvSpPr>
        <p:spPr/>
        <p:txBody>
          <a:bodyPr/>
          <a:lstStyle/>
          <a:p>
            <a:fld id="{974BD823-0DE5-43E6-AB41-238CAFDD4A97}" type="datetimeFigureOut">
              <a:rPr lang="en-US" smtClean="0"/>
              <a:pPr/>
              <a:t>6/14/2023</a:t>
            </a:fld>
            <a:endParaRPr lang="en-US"/>
          </a:p>
        </p:txBody>
      </p:sp>
      <p:sp>
        <p:nvSpPr>
          <p:cNvPr id="6" name="Footer Placeholder 5">
            <a:extLst>
              <a:ext uri="{FF2B5EF4-FFF2-40B4-BE49-F238E27FC236}">
                <a16:creationId xmlns:a16="http://schemas.microsoft.com/office/drawing/2014/main" id="{32140565-C587-46B8-A6AE-240CCCCF356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F0DD0A8-953C-4286-85AF-4E6BF920F3CB}"/>
              </a:ext>
            </a:extLst>
          </p:cNvPr>
          <p:cNvSpPr>
            <a:spLocks noGrp="1"/>
          </p:cNvSpPr>
          <p:nvPr>
            <p:ph type="sldNum" sz="quarter" idx="12"/>
          </p:nvPr>
        </p:nvSpPr>
        <p:spPr/>
        <p:txBody>
          <a:bodyPr/>
          <a:lstStyle/>
          <a:p>
            <a:fld id="{FA094FBA-26BF-4F1F-AA2C-E80224848586}" type="slidenum">
              <a:rPr lang="en-US" smtClean="0"/>
              <a:pPr/>
              <a:t>‹#›</a:t>
            </a:fld>
            <a:endParaRPr lang="en-US"/>
          </a:p>
        </p:txBody>
      </p:sp>
    </p:spTree>
    <p:extLst>
      <p:ext uri="{BB962C8B-B14F-4D97-AF65-F5344CB8AC3E}">
        <p14:creationId xmlns:p14="http://schemas.microsoft.com/office/powerpoint/2010/main" val="146405291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49341-94B4-4FA0-A594-BB86BBA4B9CB}"/>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D53F724A-23FF-41A8-BA64-9760D631231E}"/>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BEF3D9F-C5EC-4980-9522-1CC18D364BD7}"/>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0629468-B475-44ED-B03A-4A858899A6B5}"/>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FC26735-C606-402F-BD2C-497EC21B41B6}"/>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0F64F49-DD93-42BD-935F-F7E0D55BA517}"/>
              </a:ext>
            </a:extLst>
          </p:cNvPr>
          <p:cNvSpPr>
            <a:spLocks noGrp="1"/>
          </p:cNvSpPr>
          <p:nvPr>
            <p:ph type="dt" sz="half" idx="10"/>
          </p:nvPr>
        </p:nvSpPr>
        <p:spPr/>
        <p:txBody>
          <a:bodyPr/>
          <a:lstStyle/>
          <a:p>
            <a:fld id="{974BD823-0DE5-43E6-AB41-238CAFDD4A97}" type="datetimeFigureOut">
              <a:rPr lang="en-US" smtClean="0"/>
              <a:pPr/>
              <a:t>6/14/2023</a:t>
            </a:fld>
            <a:endParaRPr lang="en-US"/>
          </a:p>
        </p:txBody>
      </p:sp>
      <p:sp>
        <p:nvSpPr>
          <p:cNvPr id="8" name="Footer Placeholder 7">
            <a:extLst>
              <a:ext uri="{FF2B5EF4-FFF2-40B4-BE49-F238E27FC236}">
                <a16:creationId xmlns:a16="http://schemas.microsoft.com/office/drawing/2014/main" id="{639AA511-A0FD-49AC-8944-6A1B9CFD2A5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84244AE-2E2D-4F2B-B50B-0DD624CD7223}"/>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a:t>
            </a:fld>
            <a:endParaRPr lang="en-US">
              <a:solidFill>
                <a:prstClr val="white"/>
              </a:solidFill>
            </a:endParaRPr>
          </a:p>
        </p:txBody>
      </p:sp>
      <p:sp>
        <p:nvSpPr>
          <p:cNvPr id="10" name="Rectangle 9">
            <a:extLst>
              <a:ext uri="{FF2B5EF4-FFF2-40B4-BE49-F238E27FC236}">
                <a16:creationId xmlns:a16="http://schemas.microsoft.com/office/drawing/2014/main" id="{87F1EBC6-651C-451B-8C1A-4A7AB4BEB0D5}"/>
              </a:ext>
            </a:extLst>
          </p:cNvPr>
          <p:cNvSpPr/>
          <p:nvPr userDrawn="1"/>
        </p:nvSpPr>
        <p:spPr bwMode="auto">
          <a:xfrm>
            <a:off x="3" y="6019720"/>
            <a:ext cx="7536157" cy="838280"/>
          </a:xfrm>
          <a:prstGeom prst="rect">
            <a:avLst/>
          </a:prstGeom>
          <a:solidFill>
            <a:srgbClr val="1E7FB8"/>
          </a:solidFill>
          <a:ln w="9525" cap="flat" cmpd="sng" algn="ctr">
            <a:noFill/>
            <a:prstDash val="solid"/>
            <a:round/>
            <a:headEnd type="none" w="med" len="med"/>
            <a:tailEnd type="none" w="med" len="med"/>
          </a:ln>
          <a:effectLst/>
        </p:spPr>
        <p:txBody>
          <a:bodyPr vert="horz" wrap="square" lIns="77868" tIns="38934" rIns="77868" bIns="38934" numCol="1" spcCol="0" rtlCol="0" anchor="t" anchorCtr="0" compatLnSpc="1">
            <a:prstTxWarp prst="textNoShape">
              <a:avLst/>
            </a:prstTxWarp>
          </a:bodyPr>
          <a:lstStyle/>
          <a:p>
            <a:pPr marL="0" marR="0" lvl="0" indent="0" algn="l" defTabSz="888264" rtl="1" eaLnBrk="1" fontAlgn="base" latinLnBrk="0" hangingPunct="1">
              <a:lnSpc>
                <a:spcPct val="100000"/>
              </a:lnSpc>
              <a:spcBef>
                <a:spcPct val="0"/>
              </a:spcBef>
              <a:spcAft>
                <a:spcPct val="0"/>
              </a:spcAft>
              <a:buClrTx/>
              <a:buSzTx/>
              <a:buFontTx/>
              <a:buNone/>
              <a:tabLst/>
              <a:defRPr/>
            </a:pPr>
            <a:endParaRPr kumimoji="0" lang="en-GB" sz="3400" b="1" i="0" u="none" strike="noStrike" kern="1200" cap="none" spc="0" normalizeH="0" baseline="0" noProof="0">
              <a:ln>
                <a:noFill/>
              </a:ln>
              <a:solidFill>
                <a:srgbClr val="000066"/>
              </a:solidFill>
              <a:effectLst/>
              <a:uLnTx/>
              <a:uFillTx/>
              <a:latin typeface="Arial"/>
              <a:ea typeface="+mn-ea"/>
              <a:cs typeface="Arial"/>
            </a:endParaRPr>
          </a:p>
        </p:txBody>
      </p:sp>
      <p:pic>
        <p:nvPicPr>
          <p:cNvPr id="11" name="Image3">
            <a:extLst>
              <a:ext uri="{FF2B5EF4-FFF2-40B4-BE49-F238E27FC236}">
                <a16:creationId xmlns:a16="http://schemas.microsoft.com/office/drawing/2014/main" id="{4DB1728D-52A1-4AEE-B9F1-E881F1307CC8}"/>
              </a:ext>
            </a:extLst>
          </p:cNvPr>
          <p:cNvPicPr/>
          <p:nvPr userDrawn="1"/>
        </p:nvPicPr>
        <p:blipFill>
          <a:blip r:embed="rId2">
            <a:lum/>
            <a:alphaModFix/>
          </a:blip>
          <a:srcRect/>
          <a:stretch>
            <a:fillRect/>
          </a:stretch>
        </p:blipFill>
        <p:spPr>
          <a:xfrm>
            <a:off x="3" y="6019720"/>
            <a:ext cx="1380664" cy="838280"/>
          </a:xfrm>
          <a:prstGeom prst="rect">
            <a:avLst/>
          </a:prstGeom>
        </p:spPr>
      </p:pic>
    </p:spTree>
    <p:extLst>
      <p:ext uri="{BB962C8B-B14F-4D97-AF65-F5344CB8AC3E}">
        <p14:creationId xmlns:p14="http://schemas.microsoft.com/office/powerpoint/2010/main" val="115781271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25E8C2-03EE-4D4E-AAD6-874D187734A1}"/>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B234CBB4-ECBF-4DC5-BCB7-A5BA210E8F6A}"/>
              </a:ext>
            </a:extLst>
          </p:cNvPr>
          <p:cNvSpPr>
            <a:spLocks noGrp="1"/>
          </p:cNvSpPr>
          <p:nvPr>
            <p:ph type="dt" sz="half" idx="10"/>
          </p:nvPr>
        </p:nvSpPr>
        <p:spPr/>
        <p:txBody>
          <a:bodyPr/>
          <a:lstStyle/>
          <a:p>
            <a:fld id="{974BD823-0DE5-43E6-AB41-238CAFDD4A97}" type="datetimeFigureOut">
              <a:rPr lang="en-US" smtClean="0"/>
              <a:pPr/>
              <a:t>6/14/2023</a:t>
            </a:fld>
            <a:endParaRPr lang="en-US"/>
          </a:p>
        </p:txBody>
      </p:sp>
      <p:sp>
        <p:nvSpPr>
          <p:cNvPr id="4" name="Footer Placeholder 3">
            <a:extLst>
              <a:ext uri="{FF2B5EF4-FFF2-40B4-BE49-F238E27FC236}">
                <a16:creationId xmlns:a16="http://schemas.microsoft.com/office/drawing/2014/main" id="{49C487FE-39D5-4C5A-AE16-BA3ED582EA3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9EC8AE5-6FE8-4C49-8E12-87471FC00E76}"/>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a:t>
            </a:fld>
            <a:endParaRPr lang="en-US">
              <a:solidFill>
                <a:prstClr val="white"/>
              </a:solidFill>
            </a:endParaRPr>
          </a:p>
        </p:txBody>
      </p:sp>
    </p:spTree>
    <p:extLst>
      <p:ext uri="{BB962C8B-B14F-4D97-AF65-F5344CB8AC3E}">
        <p14:creationId xmlns:p14="http://schemas.microsoft.com/office/powerpoint/2010/main" val="4066973357"/>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5" name="Title 4"/>
          <p:cNvSpPr>
            <a:spLocks noGrp="1"/>
          </p:cNvSpPr>
          <p:nvPr>
            <p:ph type="title"/>
          </p:nvPr>
        </p:nvSpPr>
        <p:spPr>
          <a:xfrm>
            <a:off x="508013" y="26376"/>
            <a:ext cx="11216640" cy="1810619"/>
          </a:xfrm>
          <a:solidFill>
            <a:srgbClr val="75A1D1"/>
          </a:solidFill>
        </p:spPr>
        <p:txBody>
          <a:bodyPr/>
          <a:lstStyle>
            <a:lvl1pPr>
              <a:lnSpc>
                <a:spcPct val="200000"/>
              </a:lnSpc>
              <a:spcBef>
                <a:spcPts val="1200"/>
              </a:spcBef>
              <a:spcAft>
                <a:spcPts val="600"/>
              </a:spcAft>
              <a:defRPr sz="3600"/>
            </a:lvl1pPr>
          </a:lstStyle>
          <a:p>
            <a:r>
              <a:rPr lang="en-US"/>
              <a:t>Click to edit Master title style</a:t>
            </a:r>
            <a:endParaRPr lang="en-GB"/>
          </a:p>
        </p:txBody>
      </p:sp>
    </p:spTree>
    <p:extLst>
      <p:ext uri="{BB962C8B-B14F-4D97-AF65-F5344CB8AC3E}">
        <p14:creationId xmlns:p14="http://schemas.microsoft.com/office/powerpoint/2010/main" val="1739119699"/>
      </p:ext>
    </p:extLst>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1AA7EE3-DA78-45EC-A26A-146C9B28B81C}"/>
              </a:ext>
            </a:extLst>
          </p:cNvPr>
          <p:cNvSpPr>
            <a:spLocks noGrp="1"/>
          </p:cNvSpPr>
          <p:nvPr>
            <p:ph type="dt" sz="half" idx="10"/>
          </p:nvPr>
        </p:nvSpPr>
        <p:spPr/>
        <p:txBody>
          <a:bodyPr/>
          <a:lstStyle/>
          <a:p>
            <a:fld id="{974BD823-0DE5-43E6-AB41-238CAFDD4A97}" type="datetimeFigureOut">
              <a:rPr lang="en-US" smtClean="0"/>
              <a:pPr/>
              <a:t>6/14/2023</a:t>
            </a:fld>
            <a:endParaRPr lang="en-US"/>
          </a:p>
        </p:txBody>
      </p:sp>
      <p:sp>
        <p:nvSpPr>
          <p:cNvPr id="3" name="Footer Placeholder 2">
            <a:extLst>
              <a:ext uri="{FF2B5EF4-FFF2-40B4-BE49-F238E27FC236}">
                <a16:creationId xmlns:a16="http://schemas.microsoft.com/office/drawing/2014/main" id="{A33D1054-56FC-414E-9596-27BD8DF0E97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2340AC4-D3E3-4ECF-8D04-21EFA78DB0B5}"/>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a:t>
            </a:fld>
            <a:endParaRPr lang="en-US">
              <a:solidFill>
                <a:prstClr val="white"/>
              </a:solidFill>
            </a:endParaRPr>
          </a:p>
        </p:txBody>
      </p:sp>
    </p:spTree>
    <p:extLst>
      <p:ext uri="{BB962C8B-B14F-4D97-AF65-F5344CB8AC3E}">
        <p14:creationId xmlns:p14="http://schemas.microsoft.com/office/powerpoint/2010/main" val="448643585"/>
      </p:ext>
    </p:extLst>
  </p:cSld>
  <p:clrMapOvr>
    <a:masterClrMapping/>
  </p:clrMapOvr>
  <p:hf hdr="0"/>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28502B-E6C3-4C6A-A383-AA3860DE4A3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63AE0E4-F104-4513-8F01-33B9FF724E85}"/>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201BD55-0B3A-44E1-9390-DC98A7101C8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F84C712-BE7C-439D-8B57-9D459FC495BA}"/>
              </a:ext>
            </a:extLst>
          </p:cNvPr>
          <p:cNvSpPr>
            <a:spLocks noGrp="1"/>
          </p:cNvSpPr>
          <p:nvPr>
            <p:ph type="dt" sz="half" idx="10"/>
          </p:nvPr>
        </p:nvSpPr>
        <p:spPr/>
        <p:txBody>
          <a:bodyPr/>
          <a:lstStyle/>
          <a:p>
            <a:fld id="{974BD823-0DE5-43E6-AB41-238CAFDD4A97}" type="datetimeFigureOut">
              <a:rPr lang="en-US" smtClean="0"/>
              <a:pPr/>
              <a:t>6/14/2023</a:t>
            </a:fld>
            <a:endParaRPr lang="en-US"/>
          </a:p>
        </p:txBody>
      </p:sp>
      <p:sp>
        <p:nvSpPr>
          <p:cNvPr id="6" name="Footer Placeholder 5">
            <a:extLst>
              <a:ext uri="{FF2B5EF4-FFF2-40B4-BE49-F238E27FC236}">
                <a16:creationId xmlns:a16="http://schemas.microsoft.com/office/drawing/2014/main" id="{33FD4AEB-BE4F-4BC3-AB1E-C4E2F6B1879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137A8B2-5A7D-4AE3-ACB3-7C52E646B68C}"/>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a:t>
            </a:fld>
            <a:endParaRPr lang="en-US">
              <a:solidFill>
                <a:prstClr val="white"/>
              </a:solidFill>
            </a:endParaRPr>
          </a:p>
        </p:txBody>
      </p:sp>
    </p:spTree>
    <p:extLst>
      <p:ext uri="{BB962C8B-B14F-4D97-AF65-F5344CB8AC3E}">
        <p14:creationId xmlns:p14="http://schemas.microsoft.com/office/powerpoint/2010/main" val="610172793"/>
      </p:ext>
    </p:extLst>
  </p:cSld>
  <p:clrMapOvr>
    <a:masterClrMapping/>
  </p:clrMapOvr>
  <p:hf hdr="0"/>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07C3C0-6249-433F-8172-243A5E50692D}"/>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01787BF-9FE0-49EF-9D7F-95876D536D61}"/>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F6479F68-F6C7-4675-B542-95CCAFE5F385}"/>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15F8553-9FDF-4346-9136-63F2B0E4C7D3}"/>
              </a:ext>
            </a:extLst>
          </p:cNvPr>
          <p:cNvSpPr>
            <a:spLocks noGrp="1"/>
          </p:cNvSpPr>
          <p:nvPr>
            <p:ph type="dt" sz="half" idx="10"/>
          </p:nvPr>
        </p:nvSpPr>
        <p:spPr/>
        <p:txBody>
          <a:bodyPr/>
          <a:lstStyle/>
          <a:p>
            <a:fld id="{974BD823-0DE5-43E6-AB41-238CAFDD4A97}" type="datetimeFigureOut">
              <a:rPr lang="en-US" smtClean="0"/>
              <a:pPr/>
              <a:t>6/14/2023</a:t>
            </a:fld>
            <a:endParaRPr lang="en-US"/>
          </a:p>
        </p:txBody>
      </p:sp>
      <p:sp>
        <p:nvSpPr>
          <p:cNvPr id="6" name="Footer Placeholder 5">
            <a:extLst>
              <a:ext uri="{FF2B5EF4-FFF2-40B4-BE49-F238E27FC236}">
                <a16:creationId xmlns:a16="http://schemas.microsoft.com/office/drawing/2014/main" id="{651BEEB2-6D4E-4442-A5FE-DCEF1A1ED6D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F9D37A9-5670-408D-88DD-49FA7E6E9FCD}"/>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a:t>
            </a:fld>
            <a:endParaRPr lang="en-US">
              <a:solidFill>
                <a:prstClr val="white"/>
              </a:solidFill>
            </a:endParaRPr>
          </a:p>
        </p:txBody>
      </p:sp>
    </p:spTree>
    <p:extLst>
      <p:ext uri="{BB962C8B-B14F-4D97-AF65-F5344CB8AC3E}">
        <p14:creationId xmlns:p14="http://schemas.microsoft.com/office/powerpoint/2010/main" val="1313654243"/>
      </p:ext>
    </p:extLst>
  </p:cSld>
  <p:clrMapOvr>
    <a:masterClrMapping/>
  </p:clrMapOvr>
  <p:hf hdr="0"/>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1F687-D063-4097-9262-283B804DFBC1}"/>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724935A-993A-49F5-A0F9-8441EBC06CF7}"/>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9048F5-C687-4FE1-837E-C0B3366E6C45}"/>
              </a:ext>
            </a:extLst>
          </p:cNvPr>
          <p:cNvSpPr>
            <a:spLocks noGrp="1"/>
          </p:cNvSpPr>
          <p:nvPr>
            <p:ph type="dt" sz="half" idx="10"/>
          </p:nvPr>
        </p:nvSpPr>
        <p:spPr/>
        <p:txBody>
          <a:bodyPr/>
          <a:lstStyle/>
          <a:p>
            <a:fld id="{974BD823-0DE5-43E6-AB41-238CAFDD4A97}" type="datetimeFigureOut">
              <a:rPr lang="en-US" smtClean="0"/>
              <a:pPr/>
              <a:t>6/14/2023</a:t>
            </a:fld>
            <a:endParaRPr lang="en-US"/>
          </a:p>
        </p:txBody>
      </p:sp>
      <p:sp>
        <p:nvSpPr>
          <p:cNvPr id="5" name="Footer Placeholder 4">
            <a:extLst>
              <a:ext uri="{FF2B5EF4-FFF2-40B4-BE49-F238E27FC236}">
                <a16:creationId xmlns:a16="http://schemas.microsoft.com/office/drawing/2014/main" id="{8E41B2F6-B3D6-40B0-8754-98BC4BF050C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DD4F662-2DD2-48FC-9FC9-37E2C51D6FFD}"/>
              </a:ext>
            </a:extLst>
          </p:cNvPr>
          <p:cNvSpPr>
            <a:spLocks noGrp="1"/>
          </p:cNvSpPr>
          <p:nvPr>
            <p:ph type="sldNum" sz="quarter" idx="12"/>
          </p:nvPr>
        </p:nvSpPr>
        <p:spPr/>
        <p:txBody>
          <a:bodyPr/>
          <a:lstStyle/>
          <a:p>
            <a:fld id="{FA094FBA-26BF-4F1F-AA2C-E80224848586}" type="slidenum">
              <a:rPr lang="en-US" smtClean="0"/>
              <a:pPr/>
              <a:t>‹#›</a:t>
            </a:fld>
            <a:endParaRPr lang="en-US"/>
          </a:p>
        </p:txBody>
      </p:sp>
    </p:spTree>
    <p:extLst>
      <p:ext uri="{BB962C8B-B14F-4D97-AF65-F5344CB8AC3E}">
        <p14:creationId xmlns:p14="http://schemas.microsoft.com/office/powerpoint/2010/main" val="3079347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98D731A-1C85-43ED-849D-C288C86F016E}"/>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8A3C883-505B-4468-B0FA-472E6BE0954C}"/>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182F56-7D38-4AB9-ABD4-0FB0A57E009A}"/>
              </a:ext>
            </a:extLst>
          </p:cNvPr>
          <p:cNvSpPr>
            <a:spLocks noGrp="1"/>
          </p:cNvSpPr>
          <p:nvPr>
            <p:ph type="dt" sz="half" idx="10"/>
          </p:nvPr>
        </p:nvSpPr>
        <p:spPr/>
        <p:txBody>
          <a:bodyPr/>
          <a:lstStyle/>
          <a:p>
            <a:fld id="{974BD823-0DE5-43E6-AB41-238CAFDD4A97}" type="datetimeFigureOut">
              <a:rPr lang="en-US" smtClean="0"/>
              <a:pPr/>
              <a:t>6/14/2023</a:t>
            </a:fld>
            <a:endParaRPr lang="en-US"/>
          </a:p>
        </p:txBody>
      </p:sp>
      <p:sp>
        <p:nvSpPr>
          <p:cNvPr id="5" name="Footer Placeholder 4">
            <a:extLst>
              <a:ext uri="{FF2B5EF4-FFF2-40B4-BE49-F238E27FC236}">
                <a16:creationId xmlns:a16="http://schemas.microsoft.com/office/drawing/2014/main" id="{75B3FF52-5C9D-4AED-AA6C-89ADEBB7A9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5507E62-9BCA-468A-8EBA-DA4889895786}"/>
              </a:ext>
            </a:extLst>
          </p:cNvPr>
          <p:cNvSpPr>
            <a:spLocks noGrp="1"/>
          </p:cNvSpPr>
          <p:nvPr>
            <p:ph type="sldNum" sz="quarter" idx="12"/>
          </p:nvPr>
        </p:nvSpPr>
        <p:spPr/>
        <p:txBody>
          <a:bodyPr/>
          <a:lstStyle/>
          <a:p>
            <a:fld id="{FA094FBA-26BF-4F1F-AA2C-E80224848586}" type="slidenum">
              <a:rPr lang="en-US" smtClean="0"/>
              <a:pPr/>
              <a:t>‹#›</a:t>
            </a:fld>
            <a:endParaRPr lang="en-US"/>
          </a:p>
        </p:txBody>
      </p:sp>
    </p:spTree>
    <p:extLst>
      <p:ext uri="{BB962C8B-B14F-4D97-AF65-F5344CB8AC3E}">
        <p14:creationId xmlns:p14="http://schemas.microsoft.com/office/powerpoint/2010/main" val="421136464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4375244"/>
      </p:ext>
    </p:extLst>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90053" y="1451550"/>
            <a:ext cx="11055335" cy="3921667"/>
          </a:xfrm>
          <a:prstGeom prst="rect">
            <a:avLst/>
          </a:prstGeom>
        </p:spPr>
        <p:txBody>
          <a:bodyPr/>
          <a:lstStyle>
            <a:lvl1pPr marL="331472" indent="-331472">
              <a:buFont typeface="Wingdings" panose="05000000000000000000" pitchFamily="2" charset="2"/>
              <a:buChar char="§"/>
              <a:defRPr sz="2100">
                <a:latin typeface="Calibri" panose="020F0502020204030204" pitchFamily="34" charset="0"/>
                <a:cs typeface="Calibri" panose="020F0502020204030204" pitchFamily="34" charset="0"/>
              </a:defRPr>
            </a:lvl1pPr>
            <a:lvl2pPr>
              <a:defRPr sz="1800">
                <a:latin typeface="Calibri" panose="020F0502020204030204" pitchFamily="34" charset="0"/>
                <a:cs typeface="Calibri" panose="020F0502020204030204" pitchFamily="34" charset="0"/>
              </a:defRPr>
            </a:lvl2pPr>
            <a:lvl3pPr>
              <a:defRPr sz="1600">
                <a:latin typeface="Calibri" panose="020F0502020204030204" pitchFamily="34" charset="0"/>
                <a:cs typeface="Calibri" panose="020F0502020204030204" pitchFamily="34" charset="0"/>
              </a:defRPr>
            </a:lvl3pPr>
            <a:lvl4pPr>
              <a:defRPr sz="1600">
                <a:latin typeface="Calibri" panose="020F0502020204030204" pitchFamily="34" charset="0"/>
                <a:cs typeface="Calibri" panose="020F0502020204030204" pitchFamily="34" charset="0"/>
              </a:defRPr>
            </a:lvl4pPr>
            <a:lvl5pPr marL="1785390" indent="0">
              <a:buNone/>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Rectangle 5">
            <a:extLst>
              <a:ext uri="{FF2B5EF4-FFF2-40B4-BE49-F238E27FC236}">
                <a16:creationId xmlns:a16="http://schemas.microsoft.com/office/drawing/2014/main" id="{7A0F9456-7DF5-4546-B6C6-1A1BD499CD17}"/>
              </a:ext>
            </a:extLst>
          </p:cNvPr>
          <p:cNvSpPr/>
          <p:nvPr userDrawn="1"/>
        </p:nvSpPr>
        <p:spPr bwMode="auto">
          <a:xfrm>
            <a:off x="0" y="0"/>
            <a:ext cx="12192000" cy="1124744"/>
          </a:xfrm>
          <a:prstGeom prst="rect">
            <a:avLst/>
          </a:prstGeom>
          <a:solidFill>
            <a:schemeClr val="accent2">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042988" rtl="1" eaLnBrk="1" fontAlgn="base" latinLnBrk="0" hangingPunct="1">
              <a:lnSpc>
                <a:spcPct val="100000"/>
              </a:lnSpc>
              <a:spcBef>
                <a:spcPct val="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Tree>
    <p:extLst>
      <p:ext uri="{BB962C8B-B14F-4D97-AF65-F5344CB8AC3E}">
        <p14:creationId xmlns:p14="http://schemas.microsoft.com/office/powerpoint/2010/main" val="96314488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31200" y="5962650"/>
            <a:ext cx="345440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5867401"/>
            <a:ext cx="4064000" cy="77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8" name="Rectangle 2"/>
          <p:cNvSpPr>
            <a:spLocks noGrp="1" noChangeArrowheads="1"/>
          </p:cNvSpPr>
          <p:nvPr>
            <p:ph type="ctrTitle"/>
          </p:nvPr>
        </p:nvSpPr>
        <p:spPr>
          <a:xfrm>
            <a:off x="1117600" y="2209800"/>
            <a:ext cx="10668000" cy="1295400"/>
          </a:xfrm>
          <a:noFill/>
          <a:ln w="9525" cmpd="sng">
            <a:noFill/>
          </a:ln>
        </p:spPr>
        <p:txBody>
          <a:bodyPr lIns="91440" rIns="91440"/>
          <a:lstStyle>
            <a:lvl1pPr>
              <a:defRPr sz="4800" b="0"/>
            </a:lvl1pPr>
          </a:lstStyle>
          <a:p>
            <a:r>
              <a:rPr lang="en-US" altLang="ja-JP"/>
              <a:t>Click to edit Master title style</a:t>
            </a:r>
          </a:p>
        </p:txBody>
      </p:sp>
      <p:sp>
        <p:nvSpPr>
          <p:cNvPr id="4099" name="Rectangle 3"/>
          <p:cNvSpPr>
            <a:spLocks noGrp="1" noChangeArrowheads="1"/>
          </p:cNvSpPr>
          <p:nvPr>
            <p:ph type="subTitle" idx="1"/>
          </p:nvPr>
        </p:nvSpPr>
        <p:spPr>
          <a:xfrm>
            <a:off x="1117600" y="4038600"/>
            <a:ext cx="10668000" cy="1066800"/>
          </a:xfrm>
        </p:spPr>
        <p:txBody>
          <a:bodyPr/>
          <a:lstStyle>
            <a:lvl1pPr marL="0" indent="0">
              <a:buFont typeface="Wingdings" pitchFamily="2" charset="2"/>
              <a:buNone/>
              <a:defRPr sz="3200" b="1">
                <a:solidFill>
                  <a:schemeClr val="bg1"/>
                </a:solidFill>
              </a:defRPr>
            </a:lvl1pPr>
          </a:lstStyle>
          <a:p>
            <a:r>
              <a:rPr lang="en-US" altLang="ja-JP"/>
              <a:t>Click to edit Master subtitle style</a:t>
            </a:r>
          </a:p>
        </p:txBody>
      </p:sp>
    </p:spTree>
    <p:extLst>
      <p:ext uri="{BB962C8B-B14F-4D97-AF65-F5344CB8AC3E}">
        <p14:creationId xmlns:p14="http://schemas.microsoft.com/office/powerpoint/2010/main" val="69039395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fld id="{60E7B928-FF05-4680-B9E6-9CBF46CCBEEC}" type="datetimeFigureOut">
              <a:rPr lang="en-US" smtClean="0"/>
              <a:t>6/14/2023</a:t>
            </a:fld>
            <a:endParaRPr lang="en-US"/>
          </a:p>
        </p:txBody>
      </p:sp>
      <p:sp>
        <p:nvSpPr>
          <p:cNvPr id="5" name="Rectangle 6"/>
          <p:cNvSpPr>
            <a:spLocks noGrp="1" noChangeArrowheads="1"/>
          </p:cNvSpPr>
          <p:nvPr>
            <p:ph type="sldNum" sz="quarter" idx="11"/>
          </p:nvPr>
        </p:nvSpPr>
        <p:spPr>
          <a:ln/>
        </p:spPr>
        <p:txBody>
          <a:bodyPr/>
          <a:lstStyle>
            <a:lvl1pPr>
              <a:defRPr/>
            </a:lvl1pPr>
          </a:lstStyle>
          <a:p>
            <a:fld id="{011EA07C-EE9C-40C2-ADB5-5ED734F62BC1}" type="slidenum">
              <a:rPr lang="en-US" smtClean="0"/>
              <a:t>‹#›</a:t>
            </a:fld>
            <a:endParaRPr lang="en-US"/>
          </a:p>
        </p:txBody>
      </p:sp>
    </p:spTree>
    <p:extLst>
      <p:ext uri="{BB962C8B-B14F-4D97-AF65-F5344CB8AC3E}">
        <p14:creationId xmlns:p14="http://schemas.microsoft.com/office/powerpoint/2010/main" val="204531259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60E7B928-FF05-4680-B9E6-9CBF46CCBEEC}" type="datetimeFigureOut">
              <a:rPr lang="en-US" smtClean="0"/>
              <a:t>6/14/2023</a:t>
            </a:fld>
            <a:endParaRPr lang="en-US"/>
          </a:p>
        </p:txBody>
      </p:sp>
      <p:sp>
        <p:nvSpPr>
          <p:cNvPr id="5" name="Rectangle 6"/>
          <p:cNvSpPr>
            <a:spLocks noGrp="1" noChangeArrowheads="1"/>
          </p:cNvSpPr>
          <p:nvPr>
            <p:ph type="sldNum" sz="quarter" idx="11"/>
          </p:nvPr>
        </p:nvSpPr>
        <p:spPr>
          <a:ln/>
        </p:spPr>
        <p:txBody>
          <a:bodyPr/>
          <a:lstStyle>
            <a:lvl1pPr>
              <a:defRPr/>
            </a:lvl1pPr>
          </a:lstStyle>
          <a:p>
            <a:fld id="{011EA07C-EE9C-40C2-ADB5-5ED734F62BC1}" type="slidenum">
              <a:rPr lang="en-US" smtClean="0"/>
              <a:t>‹#›</a:t>
            </a:fld>
            <a:endParaRPr lang="en-US"/>
          </a:p>
        </p:txBody>
      </p:sp>
    </p:spTree>
    <p:extLst>
      <p:ext uri="{BB962C8B-B14F-4D97-AF65-F5344CB8AC3E}">
        <p14:creationId xmlns:p14="http://schemas.microsoft.com/office/powerpoint/2010/main" val="21540566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43129351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628776"/>
            <a:ext cx="5334000" cy="46958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451600" y="1628776"/>
            <a:ext cx="5334000" cy="46958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fld id="{60E7B928-FF05-4680-B9E6-9CBF46CCBEEC}" type="datetimeFigureOut">
              <a:rPr lang="en-US" smtClean="0"/>
              <a:t>6/14/2023</a:t>
            </a:fld>
            <a:endParaRPr lang="en-US"/>
          </a:p>
        </p:txBody>
      </p:sp>
      <p:sp>
        <p:nvSpPr>
          <p:cNvPr id="6" name="Rectangle 6"/>
          <p:cNvSpPr>
            <a:spLocks noGrp="1" noChangeArrowheads="1"/>
          </p:cNvSpPr>
          <p:nvPr>
            <p:ph type="sldNum" sz="quarter" idx="11"/>
          </p:nvPr>
        </p:nvSpPr>
        <p:spPr>
          <a:ln/>
        </p:spPr>
        <p:txBody>
          <a:bodyPr/>
          <a:lstStyle>
            <a:lvl1pPr>
              <a:defRPr/>
            </a:lvl1pPr>
          </a:lstStyle>
          <a:p>
            <a:fld id="{011EA07C-EE9C-40C2-ADB5-5ED734F62BC1}" type="slidenum">
              <a:rPr lang="en-US" smtClean="0"/>
              <a:t>‹#›</a:t>
            </a:fld>
            <a:endParaRPr lang="en-US"/>
          </a:p>
        </p:txBody>
      </p:sp>
    </p:spTree>
    <p:extLst>
      <p:ext uri="{BB962C8B-B14F-4D97-AF65-F5344CB8AC3E}">
        <p14:creationId xmlns:p14="http://schemas.microsoft.com/office/powerpoint/2010/main" val="38101171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fld id="{60E7B928-FF05-4680-B9E6-9CBF46CCBEEC}" type="datetimeFigureOut">
              <a:rPr lang="en-US" smtClean="0"/>
              <a:t>6/14/2023</a:t>
            </a:fld>
            <a:endParaRPr lang="en-US"/>
          </a:p>
        </p:txBody>
      </p:sp>
      <p:sp>
        <p:nvSpPr>
          <p:cNvPr id="8" name="Rectangle 6"/>
          <p:cNvSpPr>
            <a:spLocks noGrp="1" noChangeArrowheads="1"/>
          </p:cNvSpPr>
          <p:nvPr>
            <p:ph type="sldNum" sz="quarter" idx="11"/>
          </p:nvPr>
        </p:nvSpPr>
        <p:spPr>
          <a:ln/>
        </p:spPr>
        <p:txBody>
          <a:bodyPr/>
          <a:lstStyle>
            <a:lvl1pPr>
              <a:defRPr/>
            </a:lvl1pPr>
          </a:lstStyle>
          <a:p>
            <a:fld id="{011EA07C-EE9C-40C2-ADB5-5ED734F62BC1}" type="slidenum">
              <a:rPr lang="en-US" smtClean="0"/>
              <a:t>‹#›</a:t>
            </a:fld>
            <a:endParaRPr lang="en-US"/>
          </a:p>
        </p:txBody>
      </p:sp>
    </p:spTree>
    <p:extLst>
      <p:ext uri="{BB962C8B-B14F-4D97-AF65-F5344CB8AC3E}">
        <p14:creationId xmlns:p14="http://schemas.microsoft.com/office/powerpoint/2010/main" val="141033549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fld id="{60E7B928-FF05-4680-B9E6-9CBF46CCBEEC}" type="datetimeFigureOut">
              <a:rPr lang="en-US" smtClean="0"/>
              <a:t>6/14/2023</a:t>
            </a:fld>
            <a:endParaRPr lang="en-US"/>
          </a:p>
        </p:txBody>
      </p:sp>
      <p:sp>
        <p:nvSpPr>
          <p:cNvPr id="4" name="Rectangle 6"/>
          <p:cNvSpPr>
            <a:spLocks noGrp="1" noChangeArrowheads="1"/>
          </p:cNvSpPr>
          <p:nvPr>
            <p:ph type="sldNum" sz="quarter" idx="11"/>
          </p:nvPr>
        </p:nvSpPr>
        <p:spPr>
          <a:ln/>
        </p:spPr>
        <p:txBody>
          <a:bodyPr/>
          <a:lstStyle>
            <a:lvl1pPr>
              <a:defRPr/>
            </a:lvl1pPr>
          </a:lstStyle>
          <a:p>
            <a:fld id="{011EA07C-EE9C-40C2-ADB5-5ED734F62BC1}" type="slidenum">
              <a:rPr lang="en-US" smtClean="0"/>
              <a:t>‹#›</a:t>
            </a:fld>
            <a:endParaRPr lang="en-US"/>
          </a:p>
        </p:txBody>
      </p:sp>
    </p:spTree>
    <p:extLst>
      <p:ext uri="{BB962C8B-B14F-4D97-AF65-F5344CB8AC3E}">
        <p14:creationId xmlns:p14="http://schemas.microsoft.com/office/powerpoint/2010/main" val="95592194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60E7B928-FF05-4680-B9E6-9CBF46CCBEEC}" type="datetimeFigureOut">
              <a:rPr lang="en-US" smtClean="0"/>
              <a:t>6/14/2023</a:t>
            </a:fld>
            <a:endParaRPr lang="en-US"/>
          </a:p>
        </p:txBody>
      </p:sp>
      <p:sp>
        <p:nvSpPr>
          <p:cNvPr id="3" name="Rectangle 6"/>
          <p:cNvSpPr>
            <a:spLocks noGrp="1" noChangeArrowheads="1"/>
          </p:cNvSpPr>
          <p:nvPr>
            <p:ph type="sldNum" sz="quarter" idx="11"/>
          </p:nvPr>
        </p:nvSpPr>
        <p:spPr>
          <a:ln/>
        </p:spPr>
        <p:txBody>
          <a:bodyPr/>
          <a:lstStyle>
            <a:lvl1pPr>
              <a:defRPr/>
            </a:lvl1pPr>
          </a:lstStyle>
          <a:p>
            <a:fld id="{011EA07C-EE9C-40C2-ADB5-5ED734F62BC1}" type="slidenum">
              <a:rPr lang="en-US" smtClean="0"/>
              <a:t>‹#›</a:t>
            </a:fld>
            <a:endParaRPr lang="en-US"/>
          </a:p>
        </p:txBody>
      </p:sp>
    </p:spTree>
    <p:extLst>
      <p:ext uri="{BB962C8B-B14F-4D97-AF65-F5344CB8AC3E}">
        <p14:creationId xmlns:p14="http://schemas.microsoft.com/office/powerpoint/2010/main" val="213929817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60E7B928-FF05-4680-B9E6-9CBF46CCBEEC}" type="datetimeFigureOut">
              <a:rPr lang="en-US" smtClean="0"/>
              <a:t>6/14/2023</a:t>
            </a:fld>
            <a:endParaRPr lang="en-US"/>
          </a:p>
        </p:txBody>
      </p:sp>
      <p:sp>
        <p:nvSpPr>
          <p:cNvPr id="6" name="Rectangle 6"/>
          <p:cNvSpPr>
            <a:spLocks noGrp="1" noChangeArrowheads="1"/>
          </p:cNvSpPr>
          <p:nvPr>
            <p:ph type="sldNum" sz="quarter" idx="11"/>
          </p:nvPr>
        </p:nvSpPr>
        <p:spPr>
          <a:ln/>
        </p:spPr>
        <p:txBody>
          <a:bodyPr/>
          <a:lstStyle>
            <a:lvl1pPr>
              <a:defRPr/>
            </a:lvl1pPr>
          </a:lstStyle>
          <a:p>
            <a:fld id="{011EA07C-EE9C-40C2-ADB5-5ED734F62BC1}" type="slidenum">
              <a:rPr lang="en-US" smtClean="0"/>
              <a:t>‹#›</a:t>
            </a:fld>
            <a:endParaRPr lang="en-US"/>
          </a:p>
        </p:txBody>
      </p:sp>
    </p:spTree>
    <p:extLst>
      <p:ext uri="{BB962C8B-B14F-4D97-AF65-F5344CB8AC3E}">
        <p14:creationId xmlns:p14="http://schemas.microsoft.com/office/powerpoint/2010/main" val="156679085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60E7B928-FF05-4680-B9E6-9CBF46CCBEEC}" type="datetimeFigureOut">
              <a:rPr lang="en-US" smtClean="0"/>
              <a:t>6/14/2023</a:t>
            </a:fld>
            <a:endParaRPr lang="en-US"/>
          </a:p>
        </p:txBody>
      </p:sp>
      <p:sp>
        <p:nvSpPr>
          <p:cNvPr id="6" name="Rectangle 6"/>
          <p:cNvSpPr>
            <a:spLocks noGrp="1" noChangeArrowheads="1"/>
          </p:cNvSpPr>
          <p:nvPr>
            <p:ph type="sldNum" sz="quarter" idx="11"/>
          </p:nvPr>
        </p:nvSpPr>
        <p:spPr>
          <a:ln/>
        </p:spPr>
        <p:txBody>
          <a:bodyPr/>
          <a:lstStyle>
            <a:lvl1pPr>
              <a:defRPr/>
            </a:lvl1pPr>
          </a:lstStyle>
          <a:p>
            <a:fld id="{011EA07C-EE9C-40C2-ADB5-5ED734F62BC1}" type="slidenum">
              <a:rPr lang="en-US" smtClean="0"/>
              <a:t>‹#›</a:t>
            </a:fld>
            <a:endParaRPr lang="en-US"/>
          </a:p>
        </p:txBody>
      </p:sp>
    </p:spTree>
    <p:extLst>
      <p:ext uri="{BB962C8B-B14F-4D97-AF65-F5344CB8AC3E}">
        <p14:creationId xmlns:p14="http://schemas.microsoft.com/office/powerpoint/2010/main" val="297440984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fld id="{60E7B928-FF05-4680-B9E6-9CBF46CCBEEC}" type="datetimeFigureOut">
              <a:rPr lang="en-US" smtClean="0"/>
              <a:t>6/14/2023</a:t>
            </a:fld>
            <a:endParaRPr lang="en-US"/>
          </a:p>
        </p:txBody>
      </p:sp>
      <p:sp>
        <p:nvSpPr>
          <p:cNvPr id="5" name="Rectangle 6"/>
          <p:cNvSpPr>
            <a:spLocks noGrp="1" noChangeArrowheads="1"/>
          </p:cNvSpPr>
          <p:nvPr>
            <p:ph type="sldNum" sz="quarter" idx="11"/>
          </p:nvPr>
        </p:nvSpPr>
        <p:spPr>
          <a:ln/>
        </p:spPr>
        <p:txBody>
          <a:bodyPr/>
          <a:lstStyle>
            <a:lvl1pPr>
              <a:defRPr/>
            </a:lvl1pPr>
          </a:lstStyle>
          <a:p>
            <a:fld id="{011EA07C-EE9C-40C2-ADB5-5ED734F62BC1}" type="slidenum">
              <a:rPr lang="en-US" smtClean="0"/>
              <a:t>‹#›</a:t>
            </a:fld>
            <a:endParaRPr lang="en-US"/>
          </a:p>
        </p:txBody>
      </p:sp>
    </p:spTree>
    <p:extLst>
      <p:ext uri="{BB962C8B-B14F-4D97-AF65-F5344CB8AC3E}">
        <p14:creationId xmlns:p14="http://schemas.microsoft.com/office/powerpoint/2010/main" val="384083738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44000" y="0"/>
            <a:ext cx="3048000" cy="63246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0"/>
            <a:ext cx="8940800" cy="6324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fld id="{60E7B928-FF05-4680-B9E6-9CBF46CCBEEC}" type="datetimeFigureOut">
              <a:rPr lang="en-US" smtClean="0"/>
              <a:t>6/14/2023</a:t>
            </a:fld>
            <a:endParaRPr lang="en-US"/>
          </a:p>
        </p:txBody>
      </p:sp>
      <p:sp>
        <p:nvSpPr>
          <p:cNvPr id="5" name="Rectangle 6"/>
          <p:cNvSpPr>
            <a:spLocks noGrp="1" noChangeArrowheads="1"/>
          </p:cNvSpPr>
          <p:nvPr>
            <p:ph type="sldNum" sz="quarter" idx="11"/>
          </p:nvPr>
        </p:nvSpPr>
        <p:spPr>
          <a:ln/>
        </p:spPr>
        <p:txBody>
          <a:bodyPr/>
          <a:lstStyle>
            <a:lvl1pPr>
              <a:defRPr/>
            </a:lvl1pPr>
          </a:lstStyle>
          <a:p>
            <a:fld id="{011EA07C-EE9C-40C2-ADB5-5ED734F62BC1}" type="slidenum">
              <a:rPr lang="en-US" smtClean="0"/>
              <a:t>‹#›</a:t>
            </a:fld>
            <a:endParaRPr lang="en-US"/>
          </a:p>
        </p:txBody>
      </p:sp>
    </p:spTree>
    <p:extLst>
      <p:ext uri="{BB962C8B-B14F-4D97-AF65-F5344CB8AC3E}">
        <p14:creationId xmlns:p14="http://schemas.microsoft.com/office/powerpoint/2010/main" val="39942094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90057" y="1380816"/>
            <a:ext cx="5440788" cy="4204725"/>
          </a:xfrm>
        </p:spPr>
        <p:txBody>
          <a:bodyPr/>
          <a:lstStyle>
            <a:lvl1pPr>
              <a:defRPr sz="21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6204601" y="1380816"/>
            <a:ext cx="5440788" cy="4204725"/>
          </a:xfrm>
        </p:spPr>
        <p:txBody>
          <a:bodyPr/>
          <a:lstStyle>
            <a:lvl1pPr>
              <a:defRPr sz="21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7554120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10206" y="275017"/>
            <a:ext cx="10972076" cy="114324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966" y="1534880"/>
            <a:ext cx="5386489" cy="639293"/>
          </a:xfrm>
        </p:spPr>
        <p:txBody>
          <a:bodyPr anchor="b"/>
          <a:lstStyle>
            <a:lvl1pPr marL="0" indent="0">
              <a:buNone/>
              <a:defRPr sz="2100" b="1"/>
            </a:lvl1pPr>
            <a:lvl2pPr marL="388039" indent="0">
              <a:buNone/>
              <a:defRPr sz="1800" b="1"/>
            </a:lvl2pPr>
            <a:lvl3pPr marL="776130" indent="0">
              <a:buNone/>
              <a:defRPr sz="1600" b="1"/>
            </a:lvl3pPr>
            <a:lvl4pPr marL="1164209" indent="0">
              <a:buNone/>
              <a:defRPr sz="1400" b="1"/>
            </a:lvl4pPr>
            <a:lvl5pPr marL="1552277" indent="0">
              <a:buNone/>
              <a:defRPr sz="1400" b="1"/>
            </a:lvl5pPr>
            <a:lvl6pPr marL="1940354" indent="0">
              <a:buNone/>
              <a:defRPr sz="1400" b="1"/>
            </a:lvl6pPr>
            <a:lvl7pPr marL="2328422" indent="0">
              <a:buNone/>
              <a:defRPr sz="1400" b="1"/>
            </a:lvl7pPr>
            <a:lvl8pPr marL="2716488" indent="0">
              <a:buNone/>
              <a:defRPr sz="1400" b="1"/>
            </a:lvl8pPr>
            <a:lvl9pPr marL="3104562" indent="0">
              <a:buNone/>
              <a:defRPr sz="1400" b="1"/>
            </a:lvl9pPr>
          </a:lstStyle>
          <a:p>
            <a:pPr lvl="0"/>
            <a:r>
              <a:rPr lang="en-US"/>
              <a:t>Click to edit Master text styles</a:t>
            </a:r>
          </a:p>
        </p:txBody>
      </p:sp>
      <p:sp>
        <p:nvSpPr>
          <p:cNvPr id="4" name="Content Placeholder 3"/>
          <p:cNvSpPr>
            <a:spLocks noGrp="1"/>
          </p:cNvSpPr>
          <p:nvPr>
            <p:ph sz="half" idx="2"/>
          </p:nvPr>
        </p:nvSpPr>
        <p:spPr>
          <a:xfrm>
            <a:off x="609966" y="2174175"/>
            <a:ext cx="5386489" cy="3487074"/>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p:cNvSpPr>
            <a:spLocks noGrp="1"/>
          </p:cNvSpPr>
          <p:nvPr>
            <p:ph type="body" sz="quarter" idx="3"/>
          </p:nvPr>
        </p:nvSpPr>
        <p:spPr>
          <a:xfrm>
            <a:off x="6193743" y="1534880"/>
            <a:ext cx="5388300" cy="639293"/>
          </a:xfrm>
        </p:spPr>
        <p:txBody>
          <a:bodyPr anchor="b"/>
          <a:lstStyle>
            <a:lvl1pPr marL="0" indent="0">
              <a:buNone/>
              <a:defRPr sz="2100" b="1"/>
            </a:lvl1pPr>
            <a:lvl2pPr marL="388039" indent="0">
              <a:buNone/>
              <a:defRPr sz="1800" b="1"/>
            </a:lvl2pPr>
            <a:lvl3pPr marL="776130" indent="0">
              <a:buNone/>
              <a:defRPr sz="1600" b="1"/>
            </a:lvl3pPr>
            <a:lvl4pPr marL="1164209" indent="0">
              <a:buNone/>
              <a:defRPr sz="1400" b="1"/>
            </a:lvl4pPr>
            <a:lvl5pPr marL="1552277" indent="0">
              <a:buNone/>
              <a:defRPr sz="1400" b="1"/>
            </a:lvl5pPr>
            <a:lvl6pPr marL="1940354" indent="0">
              <a:buNone/>
              <a:defRPr sz="1400" b="1"/>
            </a:lvl6pPr>
            <a:lvl7pPr marL="2328422" indent="0">
              <a:buNone/>
              <a:defRPr sz="1400" b="1"/>
            </a:lvl7pPr>
            <a:lvl8pPr marL="2716488" indent="0">
              <a:buNone/>
              <a:defRPr sz="1400" b="1"/>
            </a:lvl8pPr>
            <a:lvl9pPr marL="3104562" indent="0">
              <a:buNone/>
              <a:defRPr sz="1400" b="1"/>
            </a:lvl9pPr>
          </a:lstStyle>
          <a:p>
            <a:pPr lvl="0"/>
            <a:r>
              <a:rPr lang="en-US"/>
              <a:t>Click to edit Master text styles</a:t>
            </a:r>
          </a:p>
        </p:txBody>
      </p:sp>
      <p:sp>
        <p:nvSpPr>
          <p:cNvPr id="6" name="Content Placeholder 5"/>
          <p:cNvSpPr>
            <a:spLocks noGrp="1"/>
          </p:cNvSpPr>
          <p:nvPr>
            <p:ph sz="quarter" idx="4"/>
          </p:nvPr>
        </p:nvSpPr>
        <p:spPr>
          <a:xfrm>
            <a:off x="6193743" y="2174175"/>
            <a:ext cx="5388300" cy="3487074"/>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Rectangle 6"/>
          <p:cNvSpPr/>
          <p:nvPr userDrawn="1"/>
        </p:nvSpPr>
        <p:spPr bwMode="auto">
          <a:xfrm>
            <a:off x="3" y="6019720"/>
            <a:ext cx="7536157" cy="838280"/>
          </a:xfrm>
          <a:prstGeom prst="rect">
            <a:avLst/>
          </a:prstGeom>
          <a:solidFill>
            <a:srgbClr val="1E7FB8"/>
          </a:solidFill>
          <a:ln w="9525" cap="flat" cmpd="sng" algn="ctr">
            <a:noFill/>
            <a:prstDash val="solid"/>
            <a:round/>
            <a:headEnd type="none" w="med" len="med"/>
            <a:tailEnd type="none" w="med" len="med"/>
          </a:ln>
          <a:effectLst/>
        </p:spPr>
        <p:txBody>
          <a:bodyPr vert="horz" wrap="square" lIns="77868" tIns="38934" rIns="77868" bIns="38934" numCol="1" spcCol="0" rtlCol="0" anchor="t" anchorCtr="0" compatLnSpc="1">
            <a:prstTxWarp prst="textNoShape">
              <a:avLst/>
            </a:prstTxWarp>
          </a:bodyPr>
          <a:lstStyle/>
          <a:p>
            <a:pPr marL="0" marR="0" lvl="0" indent="0" algn="l" defTabSz="888264" rtl="1" eaLnBrk="1" fontAlgn="base" latinLnBrk="0" hangingPunct="1">
              <a:lnSpc>
                <a:spcPct val="100000"/>
              </a:lnSpc>
              <a:spcBef>
                <a:spcPct val="0"/>
              </a:spcBef>
              <a:spcAft>
                <a:spcPct val="0"/>
              </a:spcAft>
              <a:buClrTx/>
              <a:buSzTx/>
              <a:buFontTx/>
              <a:buNone/>
              <a:tabLst/>
              <a:defRPr/>
            </a:pPr>
            <a:endParaRPr kumimoji="0" lang="en-GB" sz="3400" b="1" i="0" u="none" strike="noStrike" kern="1200" cap="none" spc="0" normalizeH="0" baseline="0" noProof="0">
              <a:ln>
                <a:noFill/>
              </a:ln>
              <a:solidFill>
                <a:srgbClr val="000066"/>
              </a:solidFill>
              <a:effectLst/>
              <a:uLnTx/>
              <a:uFillTx/>
              <a:latin typeface="Arial"/>
              <a:ea typeface="+mn-ea"/>
              <a:cs typeface="Arial"/>
            </a:endParaRPr>
          </a:p>
        </p:txBody>
      </p:sp>
      <p:sp>
        <p:nvSpPr>
          <p:cNvPr id="9" name="Slide Number Placeholder 3"/>
          <p:cNvSpPr>
            <a:spLocks noGrp="1"/>
          </p:cNvSpPr>
          <p:nvPr>
            <p:ph type="sldNum" sz="quarter" idx="11"/>
          </p:nvPr>
        </p:nvSpPr>
        <p:spPr>
          <a:xfrm>
            <a:off x="234475" y="6165437"/>
            <a:ext cx="547077" cy="365125"/>
          </a:xfrm>
          <a:prstGeom prst="rect">
            <a:avLst/>
          </a:prstGeom>
        </p:spPr>
        <p:txBody>
          <a:bodyPr vert="horz" lIns="91440" tIns="45720" rIns="91440" bIns="45720" rtlCol="0" anchor="ctr"/>
          <a:lstStyle>
            <a:lvl1pPr algn="r">
              <a:defRPr sz="1200">
                <a:solidFill>
                  <a:schemeClr val="bg1"/>
                </a:solidFill>
              </a:defRPr>
            </a:lvl1pPr>
          </a:lstStyle>
          <a:p>
            <a:pPr defTabSz="912788">
              <a:defRPr/>
            </a:pPr>
            <a:fld id="{7698B45C-09C7-497B-9261-07F290CB2D4C}" type="slidenum">
              <a:rPr lang="en-US" smtClean="0">
                <a:solidFill>
                  <a:prstClr val="white"/>
                </a:solidFill>
              </a:rPr>
              <a:pPr defTabSz="912788">
                <a:defRPr/>
              </a:pPr>
              <a:t>‹#›</a:t>
            </a:fld>
            <a:endParaRPr lang="en-US">
              <a:solidFill>
                <a:prstClr val="white"/>
              </a:solidFill>
            </a:endParaRPr>
          </a:p>
        </p:txBody>
      </p:sp>
      <p:pic>
        <p:nvPicPr>
          <p:cNvPr id="10" name="Image3"/>
          <p:cNvPicPr/>
          <p:nvPr userDrawn="1"/>
        </p:nvPicPr>
        <p:blipFill>
          <a:blip r:embed="rId2">
            <a:lum/>
            <a:alphaModFix/>
          </a:blip>
          <a:srcRect/>
          <a:stretch>
            <a:fillRect/>
          </a:stretch>
        </p:blipFill>
        <p:spPr>
          <a:xfrm>
            <a:off x="3" y="6019720"/>
            <a:ext cx="1380664" cy="838280"/>
          </a:xfrm>
          <a:prstGeom prst="rect">
            <a:avLst/>
          </a:prstGeom>
        </p:spPr>
      </p:pic>
    </p:spTree>
    <p:extLst>
      <p:ext uri="{BB962C8B-B14F-4D97-AF65-F5344CB8AC3E}">
        <p14:creationId xmlns:p14="http://schemas.microsoft.com/office/powerpoint/2010/main" val="35258279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13" y="4800456"/>
            <a:ext cx="7315924" cy="567300"/>
          </a:xfrm>
        </p:spPr>
        <p:txBody>
          <a:bodyPr anchor="b"/>
          <a:lstStyle>
            <a:lvl1pPr algn="l">
              <a:defRPr sz="1800" b="1"/>
            </a:lvl1pPr>
          </a:lstStyle>
          <a:p>
            <a:r>
              <a:rPr lang="en-US"/>
              <a:t>Click to edit Master title style</a:t>
            </a:r>
          </a:p>
        </p:txBody>
      </p:sp>
      <p:sp>
        <p:nvSpPr>
          <p:cNvPr id="3" name="Picture Placeholder 2"/>
          <p:cNvSpPr>
            <a:spLocks noGrp="1"/>
          </p:cNvSpPr>
          <p:nvPr>
            <p:ph type="pic" idx="1"/>
          </p:nvPr>
        </p:nvSpPr>
        <p:spPr>
          <a:xfrm>
            <a:off x="2389413" y="613376"/>
            <a:ext cx="7315924" cy="4113648"/>
          </a:xfrm>
        </p:spPr>
        <p:txBody>
          <a:bodyPr/>
          <a:lstStyle>
            <a:lvl1pPr marL="0" indent="0">
              <a:buNone/>
              <a:defRPr sz="2800"/>
            </a:lvl1pPr>
            <a:lvl2pPr marL="388039" indent="0">
              <a:buNone/>
              <a:defRPr sz="2500"/>
            </a:lvl2pPr>
            <a:lvl3pPr marL="776130" indent="0">
              <a:buNone/>
              <a:defRPr sz="2100"/>
            </a:lvl3pPr>
            <a:lvl4pPr marL="1164209" indent="0">
              <a:buNone/>
              <a:defRPr sz="1800"/>
            </a:lvl4pPr>
            <a:lvl5pPr marL="1552277" indent="0">
              <a:buNone/>
              <a:defRPr sz="1800"/>
            </a:lvl5pPr>
            <a:lvl6pPr marL="1940354" indent="0">
              <a:buNone/>
              <a:defRPr sz="1800"/>
            </a:lvl6pPr>
            <a:lvl7pPr marL="2328422" indent="0">
              <a:buNone/>
              <a:defRPr sz="1800"/>
            </a:lvl7pPr>
            <a:lvl8pPr marL="2716488" indent="0">
              <a:buNone/>
              <a:defRPr sz="1800"/>
            </a:lvl8pPr>
            <a:lvl9pPr marL="3104562" indent="0">
              <a:buNone/>
              <a:defRPr sz="1800"/>
            </a:lvl9pPr>
          </a:lstStyle>
          <a:p>
            <a:pPr lvl="0"/>
            <a:endParaRPr lang="en-US" noProof="0"/>
          </a:p>
        </p:txBody>
      </p:sp>
    </p:spTree>
    <p:extLst>
      <p:ext uri="{BB962C8B-B14F-4D97-AF65-F5344CB8AC3E}">
        <p14:creationId xmlns:p14="http://schemas.microsoft.com/office/powerpoint/2010/main" val="41969988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995950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44000" y="1"/>
            <a:ext cx="3048000" cy="59926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1"/>
            <a:ext cx="8970243"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507286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tif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18" Type="http://schemas.openxmlformats.org/officeDocument/2006/relationships/image" Target="../media/image5.svg"/><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17" Type="http://schemas.openxmlformats.org/officeDocument/2006/relationships/image" Target="../media/image4.png"/><Relationship Id="rId2" Type="http://schemas.openxmlformats.org/officeDocument/2006/relationships/slideLayout" Target="../slideLayouts/slideLayout11.xml"/><Relationship Id="rId16" Type="http://schemas.openxmlformats.org/officeDocument/2006/relationships/image" Target="../media/image3.jpeg"/><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theme" Target="../theme/theme2.xml"/><Relationship Id="rId10" Type="http://schemas.openxmlformats.org/officeDocument/2006/relationships/slideLayout" Target="../slideLayouts/slideLayout19.xml"/><Relationship Id="rId19" Type="http://schemas.openxmlformats.org/officeDocument/2006/relationships/image" Target="../media/image6.png"/><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image" Target="../media/image6.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image" Target="../media/image5.svg"/><Relationship Id="rId2" Type="http://schemas.openxmlformats.org/officeDocument/2006/relationships/slideLayout" Target="../slideLayouts/slideLayout25.xml"/><Relationship Id="rId16" Type="http://schemas.openxmlformats.org/officeDocument/2006/relationships/image" Target="../media/image4.png"/><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image" Target="../media/image3.jpeg"/><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4.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597292" y="0"/>
            <a:ext cx="11011896" cy="123827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ctr" anchorCtr="0" compatLnSpc="1">
            <a:prstTxWarp prst="textNoShape">
              <a:avLst/>
            </a:prstTxWarp>
          </a:bodyPr>
          <a:lstStyle/>
          <a:p>
            <a:pPr lvl="0"/>
            <a:r>
              <a:rPr lang="en-US" altLang="fr-FR"/>
              <a:t>Click to edit Master title style</a:t>
            </a:r>
          </a:p>
        </p:txBody>
      </p:sp>
      <p:sp>
        <p:nvSpPr>
          <p:cNvPr id="1027" name="Rectangle 4"/>
          <p:cNvSpPr>
            <a:spLocks noGrp="1" noChangeArrowheads="1"/>
          </p:cNvSpPr>
          <p:nvPr>
            <p:ph type="body" idx="1"/>
          </p:nvPr>
        </p:nvSpPr>
        <p:spPr bwMode="auto">
          <a:xfrm>
            <a:off x="590053" y="1380816"/>
            <a:ext cx="11055335" cy="420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altLang="fr-FR"/>
              <a:t>Click to edit Master text styles</a:t>
            </a:r>
          </a:p>
          <a:p>
            <a:pPr lvl="1"/>
            <a:r>
              <a:rPr lang="en-US" altLang="fr-FR"/>
              <a:t>Second level</a:t>
            </a:r>
          </a:p>
          <a:p>
            <a:pPr lvl="2"/>
            <a:r>
              <a:rPr lang="en-US" altLang="fr-FR"/>
              <a:t>Third level</a:t>
            </a:r>
          </a:p>
          <a:p>
            <a:pPr lvl="3"/>
            <a:r>
              <a:rPr lang="en-US" altLang="fr-FR"/>
              <a:t>Fourth level</a:t>
            </a:r>
          </a:p>
        </p:txBody>
      </p:sp>
      <p:sp>
        <p:nvSpPr>
          <p:cNvPr id="8" name="Rectangle 7"/>
          <p:cNvSpPr/>
          <p:nvPr userDrawn="1"/>
        </p:nvSpPr>
        <p:spPr bwMode="auto">
          <a:xfrm>
            <a:off x="4" y="6165304"/>
            <a:ext cx="7536157" cy="720080"/>
          </a:xfrm>
          <a:prstGeom prst="rect">
            <a:avLst/>
          </a:prstGeom>
          <a:solidFill>
            <a:srgbClr val="1E7FB8"/>
          </a:solidFill>
          <a:ln w="9525" cap="flat" cmpd="sng" algn="ctr">
            <a:noFill/>
            <a:prstDash val="solid"/>
            <a:round/>
            <a:headEnd type="none" w="med" len="med"/>
            <a:tailEnd type="none" w="med" len="med"/>
          </a:ln>
          <a:effectLst/>
        </p:spPr>
        <p:txBody>
          <a:bodyPr vert="horz" wrap="square" lIns="77868" tIns="38934" rIns="77868" bIns="38934" numCol="1" spcCol="0" rtlCol="0" anchor="t" anchorCtr="0" compatLnSpc="1">
            <a:prstTxWarp prst="textNoShape">
              <a:avLst/>
            </a:prstTxWarp>
          </a:bodyPr>
          <a:lstStyle/>
          <a:p>
            <a:pPr marL="0" marR="0" lvl="0" indent="0" algn="l" defTabSz="888264" rtl="1" eaLnBrk="1" fontAlgn="base" latinLnBrk="0" hangingPunct="1">
              <a:lnSpc>
                <a:spcPct val="100000"/>
              </a:lnSpc>
              <a:spcBef>
                <a:spcPct val="0"/>
              </a:spcBef>
              <a:spcAft>
                <a:spcPct val="0"/>
              </a:spcAft>
              <a:buClrTx/>
              <a:buSzTx/>
              <a:buFontTx/>
              <a:buNone/>
              <a:tabLst/>
              <a:defRPr/>
            </a:pPr>
            <a:endParaRPr kumimoji="0" lang="en-GB" sz="3400" b="1" i="0" u="none" strike="noStrike" kern="1200" cap="none" spc="0" normalizeH="0" baseline="0" noProof="0">
              <a:ln>
                <a:noFill/>
              </a:ln>
              <a:solidFill>
                <a:srgbClr val="000066"/>
              </a:solidFill>
              <a:effectLst/>
              <a:uLnTx/>
              <a:uFillTx/>
              <a:latin typeface="Arial"/>
              <a:ea typeface="+mn-ea"/>
              <a:cs typeface="Arial"/>
            </a:endParaRPr>
          </a:p>
        </p:txBody>
      </p:sp>
      <p:sp>
        <p:nvSpPr>
          <p:cNvPr id="11" name="Slide Number Placeholder 3"/>
          <p:cNvSpPr>
            <a:spLocks noGrp="1"/>
          </p:cNvSpPr>
          <p:nvPr>
            <p:ph type="sldNum" sz="quarter" idx="4"/>
          </p:nvPr>
        </p:nvSpPr>
        <p:spPr>
          <a:xfrm>
            <a:off x="239350" y="6414790"/>
            <a:ext cx="547077" cy="365125"/>
          </a:xfrm>
          <a:prstGeom prst="rect">
            <a:avLst/>
          </a:prstGeom>
        </p:spPr>
        <p:txBody>
          <a:bodyPr vert="horz" lIns="91440" tIns="45720" rIns="91440" bIns="45720" rtlCol="0" anchor="ctr"/>
          <a:lstStyle>
            <a:lvl1pPr algn="r">
              <a:defRPr sz="1200">
                <a:solidFill>
                  <a:schemeClr val="bg1"/>
                </a:solidFill>
                <a:latin typeface="Arial Narrow" panose="020B0606020202030204" pitchFamily="34" charset="0"/>
              </a:defRPr>
            </a:lvl1pPr>
          </a:lstStyle>
          <a:p>
            <a:pPr defTabSz="912788">
              <a:defRPr/>
            </a:pPr>
            <a:fld id="{7698B45C-09C7-497B-9261-07F290CB2D4C}" type="slidenum">
              <a:rPr lang="en-US" smtClean="0">
                <a:solidFill>
                  <a:prstClr val="white"/>
                </a:solidFill>
              </a:rPr>
              <a:pPr defTabSz="912788">
                <a:defRPr/>
              </a:pPr>
              <a:t>‹#›</a:t>
            </a:fld>
            <a:endParaRPr lang="en-US">
              <a:solidFill>
                <a:prstClr val="white"/>
              </a:solidFill>
            </a:endParaRPr>
          </a:p>
        </p:txBody>
      </p:sp>
      <p:pic>
        <p:nvPicPr>
          <p:cNvPr id="2" name="Picture 1"/>
          <p:cNvPicPr>
            <a:picLocks noChangeAspect="1"/>
          </p:cNvPicPr>
          <p:nvPr/>
        </p:nvPicPr>
        <p:blipFill rotWithShape="1">
          <a:blip r:embed="rId11" cstate="print">
            <a:extLst>
              <a:ext uri="{28A0092B-C50C-407E-A947-70E740481C1C}">
                <a14:useLocalDpi xmlns:a14="http://schemas.microsoft.com/office/drawing/2010/main" val="0"/>
              </a:ext>
            </a:extLst>
          </a:blip>
          <a:srcRect l="3229" t="46509" r="50834" b="26746"/>
          <a:stretch/>
        </p:blipFill>
        <p:spPr>
          <a:xfrm>
            <a:off x="7536162" y="5949281"/>
            <a:ext cx="4655839" cy="920647"/>
          </a:xfrm>
          <a:prstGeom prst="rect">
            <a:avLst/>
          </a:prstGeom>
        </p:spPr>
      </p:pic>
      <p:sp>
        <p:nvSpPr>
          <p:cNvPr id="9" name="Title 7"/>
          <p:cNvSpPr txBox="1">
            <a:spLocks/>
          </p:cNvSpPr>
          <p:nvPr userDrawn="1"/>
        </p:nvSpPr>
        <p:spPr>
          <a:xfrm>
            <a:off x="606950" y="269029"/>
            <a:ext cx="11077055" cy="838183"/>
          </a:xfrm>
          <a:prstGeom prst="rect">
            <a:avLst/>
          </a:prstGeom>
          <a:solidFill>
            <a:schemeClr val="bg2">
              <a:lumMod val="50000"/>
            </a:schemeClr>
          </a:solidFill>
          <a:ln>
            <a:solidFill>
              <a:schemeClr val="accent3">
                <a:lumMod val="40000"/>
                <a:lumOff val="60000"/>
              </a:schemeClr>
            </a:solidFill>
          </a:ln>
        </p:spPr>
        <p:txBody>
          <a:bodyPr/>
          <a:lstStyle>
            <a:lvl1pPr algn="l" defTabSz="880152" rtl="0" eaLnBrk="0" fontAlgn="base" hangingPunct="0">
              <a:spcBef>
                <a:spcPct val="0"/>
              </a:spcBef>
              <a:spcAft>
                <a:spcPct val="0"/>
              </a:spcAft>
              <a:defRPr sz="2500" b="1">
                <a:solidFill>
                  <a:schemeClr val="tx1"/>
                </a:solidFill>
                <a:latin typeface="Calibri" panose="020F0502020204030204" pitchFamily="34" charset="0"/>
                <a:ea typeface="Calibri" pitchFamily="34" charset="0"/>
                <a:cs typeface="Calibri" panose="020F0502020204030204" pitchFamily="34" charset="0"/>
              </a:defRPr>
            </a:lvl1pPr>
            <a:lvl2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2pPr>
            <a:lvl3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3pPr>
            <a:lvl4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4pPr>
            <a:lvl5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5pPr>
            <a:lvl6pPr marL="388039" algn="ctr" defTabSz="885297" rtl="0" fontAlgn="base">
              <a:spcBef>
                <a:spcPct val="0"/>
              </a:spcBef>
              <a:spcAft>
                <a:spcPct val="0"/>
              </a:spcAft>
              <a:defRPr sz="3500" b="1">
                <a:solidFill>
                  <a:srgbClr val="000066"/>
                </a:solidFill>
                <a:latin typeface="Arial" charset="0"/>
                <a:cs typeface="Arial" charset="0"/>
              </a:defRPr>
            </a:lvl6pPr>
            <a:lvl7pPr marL="776130" algn="ctr" defTabSz="885297" rtl="0" fontAlgn="base">
              <a:spcBef>
                <a:spcPct val="0"/>
              </a:spcBef>
              <a:spcAft>
                <a:spcPct val="0"/>
              </a:spcAft>
              <a:defRPr sz="3500" b="1">
                <a:solidFill>
                  <a:srgbClr val="000066"/>
                </a:solidFill>
                <a:latin typeface="Arial" charset="0"/>
                <a:cs typeface="Arial" charset="0"/>
              </a:defRPr>
            </a:lvl7pPr>
            <a:lvl8pPr marL="1164209" algn="ctr" defTabSz="885297" rtl="0" fontAlgn="base">
              <a:spcBef>
                <a:spcPct val="0"/>
              </a:spcBef>
              <a:spcAft>
                <a:spcPct val="0"/>
              </a:spcAft>
              <a:defRPr sz="3500" b="1">
                <a:solidFill>
                  <a:srgbClr val="000066"/>
                </a:solidFill>
                <a:latin typeface="Arial" charset="0"/>
                <a:cs typeface="Arial" charset="0"/>
              </a:defRPr>
            </a:lvl8pPr>
            <a:lvl9pPr marL="1552277" algn="ctr" defTabSz="885297" rtl="0" fontAlgn="base">
              <a:spcBef>
                <a:spcPct val="0"/>
              </a:spcBef>
              <a:spcAft>
                <a:spcPct val="0"/>
              </a:spcAft>
              <a:defRPr sz="3500" b="1">
                <a:solidFill>
                  <a:srgbClr val="000066"/>
                </a:solidFill>
                <a:latin typeface="Arial" charset="0"/>
                <a:cs typeface="Arial" charset="0"/>
              </a:defRPr>
            </a:lvl9pPr>
          </a:lstStyle>
          <a:p>
            <a:pPr algn="ctr"/>
            <a:endParaRPr lang="en-GB" sz="4000" kern="0">
              <a:latin typeface="+mj-lt"/>
            </a:endParaRPr>
          </a:p>
        </p:txBody>
      </p:sp>
      <p:pic>
        <p:nvPicPr>
          <p:cNvPr id="12" name="Image3"/>
          <p:cNvPicPr/>
          <p:nvPr userDrawn="1"/>
        </p:nvPicPr>
        <p:blipFill>
          <a:blip r:embed="rId12">
            <a:lum/>
            <a:alphaModFix/>
          </a:blip>
          <a:srcRect/>
          <a:stretch>
            <a:fillRect/>
          </a:stretch>
        </p:blipFill>
        <p:spPr>
          <a:xfrm>
            <a:off x="30885" y="6165305"/>
            <a:ext cx="1152128" cy="675926"/>
          </a:xfrm>
          <a:prstGeom prst="rect">
            <a:avLst/>
          </a:prstGeom>
        </p:spPr>
      </p:pic>
    </p:spTree>
    <p:extLst>
      <p:ext uri="{BB962C8B-B14F-4D97-AF65-F5344CB8AC3E}">
        <p14:creationId xmlns:p14="http://schemas.microsoft.com/office/powerpoint/2010/main" val="24759897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hf hdr="0"/>
  <p:txStyles>
    <p:titleStyle>
      <a:lvl1pPr algn="l" defTabSz="880152" rtl="0" eaLnBrk="0" fontAlgn="base" hangingPunct="0">
        <a:spcBef>
          <a:spcPct val="0"/>
        </a:spcBef>
        <a:spcAft>
          <a:spcPct val="0"/>
        </a:spcAft>
        <a:defRPr sz="2500" b="1">
          <a:solidFill>
            <a:schemeClr val="tx1"/>
          </a:solidFill>
          <a:latin typeface="Calibri" panose="020F0502020204030204" pitchFamily="34" charset="0"/>
          <a:ea typeface="Calibri" pitchFamily="34" charset="0"/>
          <a:cs typeface="Calibri" panose="020F0502020204030204" pitchFamily="34" charset="0"/>
        </a:defRPr>
      </a:lvl1pPr>
      <a:lvl2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2pPr>
      <a:lvl3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3pPr>
      <a:lvl4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4pPr>
      <a:lvl5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5pPr>
      <a:lvl6pPr marL="388039" algn="ctr" defTabSz="885297" rtl="0" fontAlgn="base">
        <a:spcBef>
          <a:spcPct val="0"/>
        </a:spcBef>
        <a:spcAft>
          <a:spcPct val="0"/>
        </a:spcAft>
        <a:defRPr sz="3500" b="1">
          <a:solidFill>
            <a:srgbClr val="000066"/>
          </a:solidFill>
          <a:latin typeface="Arial" charset="0"/>
          <a:cs typeface="Arial" charset="0"/>
        </a:defRPr>
      </a:lvl6pPr>
      <a:lvl7pPr marL="776130" algn="ctr" defTabSz="885297" rtl="0" fontAlgn="base">
        <a:spcBef>
          <a:spcPct val="0"/>
        </a:spcBef>
        <a:spcAft>
          <a:spcPct val="0"/>
        </a:spcAft>
        <a:defRPr sz="3500" b="1">
          <a:solidFill>
            <a:srgbClr val="000066"/>
          </a:solidFill>
          <a:latin typeface="Arial" charset="0"/>
          <a:cs typeface="Arial" charset="0"/>
        </a:defRPr>
      </a:lvl7pPr>
      <a:lvl8pPr marL="1164209" algn="ctr" defTabSz="885297" rtl="0" fontAlgn="base">
        <a:spcBef>
          <a:spcPct val="0"/>
        </a:spcBef>
        <a:spcAft>
          <a:spcPct val="0"/>
        </a:spcAft>
        <a:defRPr sz="3500" b="1">
          <a:solidFill>
            <a:srgbClr val="000066"/>
          </a:solidFill>
          <a:latin typeface="Arial" charset="0"/>
          <a:cs typeface="Arial" charset="0"/>
        </a:defRPr>
      </a:lvl8pPr>
      <a:lvl9pPr marL="1552277" algn="ctr" defTabSz="885297" rtl="0" fontAlgn="base">
        <a:spcBef>
          <a:spcPct val="0"/>
        </a:spcBef>
        <a:spcAft>
          <a:spcPct val="0"/>
        </a:spcAft>
        <a:defRPr sz="3500" b="1">
          <a:solidFill>
            <a:srgbClr val="000066"/>
          </a:solidFill>
          <a:latin typeface="Arial" charset="0"/>
          <a:cs typeface="Arial" charset="0"/>
        </a:defRPr>
      </a:lvl9pPr>
    </p:titleStyle>
    <p:bodyStyle>
      <a:lvl1pPr marL="324497" indent="-324497" algn="l" defTabSz="880152" rtl="0" eaLnBrk="0" fontAlgn="base" hangingPunct="0">
        <a:spcBef>
          <a:spcPct val="80000"/>
        </a:spcBef>
        <a:spcAft>
          <a:spcPct val="0"/>
        </a:spcAft>
        <a:buClr>
          <a:srgbClr val="1E7FB8"/>
        </a:buClr>
        <a:buFont typeface="Wingdings" pitchFamily="2" charset="2"/>
        <a:buChar char="§"/>
        <a:defRPr sz="2100">
          <a:solidFill>
            <a:schemeClr val="tx1"/>
          </a:solidFill>
          <a:latin typeface="Calibri" panose="020F0502020204030204" pitchFamily="34" charset="0"/>
          <a:ea typeface="Calibri" pitchFamily="34" charset="0"/>
          <a:cs typeface="Calibri" panose="020F0502020204030204" pitchFamily="34" charset="0"/>
        </a:defRPr>
      </a:lvl1pPr>
      <a:lvl2pPr marL="774692" indent="-266344" algn="l" defTabSz="880152" rtl="0" eaLnBrk="0" fontAlgn="base" hangingPunct="0">
        <a:spcBef>
          <a:spcPct val="20000"/>
        </a:spcBef>
        <a:spcAft>
          <a:spcPct val="0"/>
        </a:spcAft>
        <a:buClr>
          <a:srgbClr val="1E7FB8"/>
        </a:buClr>
        <a:buFont typeface="Arial" pitchFamily="34" charset="0"/>
        <a:buChar char="–"/>
        <a:defRPr sz="1800">
          <a:solidFill>
            <a:schemeClr val="tx1"/>
          </a:solidFill>
          <a:latin typeface="Calibri" panose="020F0502020204030204" pitchFamily="34" charset="0"/>
          <a:ea typeface="Calibri" pitchFamily="34" charset="0"/>
          <a:cs typeface="Calibri" panose="020F0502020204030204" pitchFamily="34" charset="0"/>
        </a:defRPr>
      </a:lvl2pPr>
      <a:lvl3pPr marL="1212730" indent="-254174" algn="l" defTabSz="880152" rtl="0" eaLnBrk="0" fontAlgn="base" hangingPunct="0">
        <a:spcBef>
          <a:spcPct val="20000"/>
        </a:spcBef>
        <a:spcAft>
          <a:spcPct val="0"/>
        </a:spcAft>
        <a:buClr>
          <a:srgbClr val="1E7FB8"/>
        </a:buClr>
        <a:buChar char="•"/>
        <a:defRPr>
          <a:solidFill>
            <a:schemeClr val="tx1"/>
          </a:solidFill>
          <a:latin typeface="Calibri" panose="020F0502020204030204" pitchFamily="34" charset="0"/>
          <a:ea typeface="Calibri" pitchFamily="34" charset="0"/>
          <a:cs typeface="Calibri" panose="020F0502020204030204" pitchFamily="34" charset="0"/>
        </a:defRPr>
      </a:lvl3pPr>
      <a:lvl4pPr marL="1607523" indent="-212266" algn="l" defTabSz="880152" rtl="0" eaLnBrk="0" fontAlgn="base" hangingPunct="0">
        <a:spcBef>
          <a:spcPct val="20000"/>
        </a:spcBef>
        <a:spcAft>
          <a:spcPct val="0"/>
        </a:spcAft>
        <a:buClr>
          <a:srgbClr val="1E7FB8"/>
        </a:buClr>
        <a:buChar char="–"/>
        <a:defRPr>
          <a:solidFill>
            <a:schemeClr val="tx1"/>
          </a:solidFill>
          <a:latin typeface="Calibri" panose="020F0502020204030204" pitchFamily="34" charset="0"/>
          <a:ea typeface="Calibri" pitchFamily="34" charset="0"/>
          <a:cs typeface="Calibri" panose="020F0502020204030204" pitchFamily="34" charset="0"/>
        </a:defRPr>
      </a:lvl4pPr>
      <a:lvl5pPr marL="1921176" indent="-132495" algn="r" defTabSz="880152" rtl="1" eaLnBrk="0" fontAlgn="base" hangingPunct="0">
        <a:spcBef>
          <a:spcPct val="20000"/>
        </a:spcBef>
        <a:spcAft>
          <a:spcPct val="0"/>
        </a:spcAft>
        <a:buChar char="»"/>
        <a:defRPr sz="2000">
          <a:solidFill>
            <a:srgbClr val="000066"/>
          </a:solidFill>
          <a:latin typeface="+mn-lt"/>
          <a:cs typeface="+mn-cs"/>
        </a:defRPr>
      </a:lvl5pPr>
      <a:lvl6pPr marL="2313599" indent="-140140" algn="r" defTabSz="885297" rtl="1" fontAlgn="base">
        <a:spcBef>
          <a:spcPct val="20000"/>
        </a:spcBef>
        <a:spcAft>
          <a:spcPct val="0"/>
        </a:spcAft>
        <a:buChar char="»"/>
        <a:defRPr sz="2000">
          <a:solidFill>
            <a:srgbClr val="000066"/>
          </a:solidFill>
          <a:latin typeface="+mn-lt"/>
          <a:cs typeface="+mn-cs"/>
        </a:defRPr>
      </a:lvl6pPr>
      <a:lvl7pPr marL="2701667" indent="-140140" algn="r" defTabSz="885297" rtl="1" fontAlgn="base">
        <a:spcBef>
          <a:spcPct val="20000"/>
        </a:spcBef>
        <a:spcAft>
          <a:spcPct val="0"/>
        </a:spcAft>
        <a:buChar char="»"/>
        <a:defRPr sz="2000">
          <a:solidFill>
            <a:srgbClr val="000066"/>
          </a:solidFill>
          <a:latin typeface="+mn-lt"/>
          <a:cs typeface="+mn-cs"/>
        </a:defRPr>
      </a:lvl7pPr>
      <a:lvl8pPr marL="3089733" indent="-140140" algn="r" defTabSz="885297" rtl="1" fontAlgn="base">
        <a:spcBef>
          <a:spcPct val="20000"/>
        </a:spcBef>
        <a:spcAft>
          <a:spcPct val="0"/>
        </a:spcAft>
        <a:buChar char="»"/>
        <a:defRPr sz="2000">
          <a:solidFill>
            <a:srgbClr val="000066"/>
          </a:solidFill>
          <a:latin typeface="+mn-lt"/>
          <a:cs typeface="+mn-cs"/>
        </a:defRPr>
      </a:lvl8pPr>
      <a:lvl9pPr marL="3477811" indent="-140140" algn="r" defTabSz="885297" rtl="1" fontAlgn="base">
        <a:spcBef>
          <a:spcPct val="20000"/>
        </a:spcBef>
        <a:spcAft>
          <a:spcPct val="0"/>
        </a:spcAft>
        <a:buChar char="»"/>
        <a:defRPr sz="2000">
          <a:solidFill>
            <a:srgbClr val="000066"/>
          </a:solidFill>
          <a:latin typeface="+mn-lt"/>
          <a:cs typeface="+mn-cs"/>
        </a:defRPr>
      </a:lvl9pPr>
    </p:bodyStyle>
    <p:otherStyle>
      <a:defPPr>
        <a:defRPr lang="en-US"/>
      </a:defPPr>
      <a:lvl1pPr marL="0" algn="l" defTabSz="776130" rtl="0" eaLnBrk="1" latinLnBrk="0" hangingPunct="1">
        <a:defRPr sz="1600" kern="1200">
          <a:solidFill>
            <a:schemeClr val="tx1"/>
          </a:solidFill>
          <a:latin typeface="+mn-lt"/>
          <a:ea typeface="+mn-ea"/>
          <a:cs typeface="+mn-cs"/>
        </a:defRPr>
      </a:lvl1pPr>
      <a:lvl2pPr marL="388039" algn="l" defTabSz="776130" rtl="0" eaLnBrk="1" latinLnBrk="0" hangingPunct="1">
        <a:defRPr sz="1600" kern="1200">
          <a:solidFill>
            <a:schemeClr val="tx1"/>
          </a:solidFill>
          <a:latin typeface="+mn-lt"/>
          <a:ea typeface="+mn-ea"/>
          <a:cs typeface="+mn-cs"/>
        </a:defRPr>
      </a:lvl2pPr>
      <a:lvl3pPr marL="776130" algn="l" defTabSz="776130" rtl="0" eaLnBrk="1" latinLnBrk="0" hangingPunct="1">
        <a:defRPr sz="1600" kern="1200">
          <a:solidFill>
            <a:schemeClr val="tx1"/>
          </a:solidFill>
          <a:latin typeface="+mn-lt"/>
          <a:ea typeface="+mn-ea"/>
          <a:cs typeface="+mn-cs"/>
        </a:defRPr>
      </a:lvl3pPr>
      <a:lvl4pPr marL="1164209" algn="l" defTabSz="776130" rtl="0" eaLnBrk="1" latinLnBrk="0" hangingPunct="1">
        <a:defRPr sz="1600" kern="1200">
          <a:solidFill>
            <a:schemeClr val="tx1"/>
          </a:solidFill>
          <a:latin typeface="+mn-lt"/>
          <a:ea typeface="+mn-ea"/>
          <a:cs typeface="+mn-cs"/>
        </a:defRPr>
      </a:lvl4pPr>
      <a:lvl5pPr marL="1552277" algn="l" defTabSz="776130" rtl="0" eaLnBrk="1" latinLnBrk="0" hangingPunct="1">
        <a:defRPr sz="1600" kern="1200">
          <a:solidFill>
            <a:schemeClr val="tx1"/>
          </a:solidFill>
          <a:latin typeface="+mn-lt"/>
          <a:ea typeface="+mn-ea"/>
          <a:cs typeface="+mn-cs"/>
        </a:defRPr>
      </a:lvl5pPr>
      <a:lvl6pPr marL="1940354" algn="l" defTabSz="776130" rtl="0" eaLnBrk="1" latinLnBrk="0" hangingPunct="1">
        <a:defRPr sz="1600" kern="1200">
          <a:solidFill>
            <a:schemeClr val="tx1"/>
          </a:solidFill>
          <a:latin typeface="+mn-lt"/>
          <a:ea typeface="+mn-ea"/>
          <a:cs typeface="+mn-cs"/>
        </a:defRPr>
      </a:lvl6pPr>
      <a:lvl7pPr marL="2328422" algn="l" defTabSz="776130" rtl="0" eaLnBrk="1" latinLnBrk="0" hangingPunct="1">
        <a:defRPr sz="1600" kern="1200">
          <a:solidFill>
            <a:schemeClr val="tx1"/>
          </a:solidFill>
          <a:latin typeface="+mn-lt"/>
          <a:ea typeface="+mn-ea"/>
          <a:cs typeface="+mn-cs"/>
        </a:defRPr>
      </a:lvl7pPr>
      <a:lvl8pPr marL="2716488" algn="l" defTabSz="776130" rtl="0" eaLnBrk="1" latinLnBrk="0" hangingPunct="1">
        <a:defRPr sz="1600" kern="1200">
          <a:solidFill>
            <a:schemeClr val="tx1"/>
          </a:solidFill>
          <a:latin typeface="+mn-lt"/>
          <a:ea typeface="+mn-ea"/>
          <a:cs typeface="+mn-cs"/>
        </a:defRPr>
      </a:lvl8pPr>
      <a:lvl9pPr marL="3104562" algn="l" defTabSz="776130" rtl="0" eaLnBrk="1" latinLnBrk="0" hangingPunct="1">
        <a:defRPr sz="1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Text&#10;&#10;Description automatically generated">
            <a:extLst>
              <a:ext uri="{FF2B5EF4-FFF2-40B4-BE49-F238E27FC236}">
                <a16:creationId xmlns:a16="http://schemas.microsoft.com/office/drawing/2014/main" id="{7E7C0F58-DC40-43D2-810E-CDA41A229EDD}"/>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pic>
        <p:nvPicPr>
          <p:cNvPr id="11" name="Graphic 10">
            <a:extLst>
              <a:ext uri="{FF2B5EF4-FFF2-40B4-BE49-F238E27FC236}">
                <a16:creationId xmlns:a16="http://schemas.microsoft.com/office/drawing/2014/main" id="{37D9FE68-CE90-4050-AE7A-82C347A29615}"/>
              </a:ext>
            </a:extLst>
          </p:cNvPr>
          <p:cNvPicPr>
            <a:picLocks noChangeAspect="1"/>
          </p:cNvPicPr>
          <p:nvPr/>
        </p:nvPicPr>
        <p:blipFill rotWithShape="1">
          <a:blip r:embed="rId17">
            <a:extLst>
              <a:ext uri="{96DAC541-7B7A-43D3-8B79-37D633B846F1}">
                <asvg:svgBlip xmlns:asvg="http://schemas.microsoft.com/office/drawing/2016/SVG/main" r:embed="rId18"/>
              </a:ext>
            </a:extLst>
          </a:blip>
          <a:srcRect l="17692" t="-4417" r="-925" b="9788"/>
          <a:stretch/>
        </p:blipFill>
        <p:spPr>
          <a:xfrm>
            <a:off x="-1" y="1042522"/>
            <a:ext cx="7072314" cy="5815478"/>
          </a:xfrm>
          <a:prstGeom prst="rect">
            <a:avLst/>
          </a:prstGeom>
        </p:spPr>
      </p:pic>
      <p:sp>
        <p:nvSpPr>
          <p:cNvPr id="12" name="Rectangle 11">
            <a:extLst>
              <a:ext uri="{FF2B5EF4-FFF2-40B4-BE49-F238E27FC236}">
                <a16:creationId xmlns:a16="http://schemas.microsoft.com/office/drawing/2014/main" id="{267FBC46-7578-4278-9BA4-D89423E80DA2}"/>
              </a:ext>
            </a:extLst>
          </p:cNvPr>
          <p:cNvSpPr/>
          <p:nvPr/>
        </p:nvSpPr>
        <p:spPr>
          <a:xfrm>
            <a:off x="493985" y="543055"/>
            <a:ext cx="11204027" cy="5903578"/>
          </a:xfrm>
          <a:prstGeom prst="rect">
            <a:avLst/>
          </a:prstGeom>
          <a:solidFill>
            <a:srgbClr val="FFFFFF">
              <a:alpha val="9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E1AB945-514E-4F6D-AE80-ACD0DC77F729}"/>
              </a:ext>
            </a:extLst>
          </p:cNvPr>
          <p:cNvSpPr/>
          <p:nvPr/>
        </p:nvSpPr>
        <p:spPr>
          <a:xfrm>
            <a:off x="0" y="0"/>
            <a:ext cx="569811"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CB2EC4A8-7772-4767-9DAA-F1F9770F37C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7CC80B5-1C59-477A-B746-32799F2EFAD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98EC9A2-BDAA-418E-88A0-12B02E81E37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4BD823-0DE5-43E6-AB41-238CAFDD4A97}" type="datetimeFigureOut">
              <a:rPr lang="en-US" smtClean="0"/>
              <a:pPr/>
              <a:t>6/14/2023</a:t>
            </a:fld>
            <a:endParaRPr lang="en-US"/>
          </a:p>
        </p:txBody>
      </p:sp>
      <p:sp>
        <p:nvSpPr>
          <p:cNvPr id="5" name="Footer Placeholder 4">
            <a:extLst>
              <a:ext uri="{FF2B5EF4-FFF2-40B4-BE49-F238E27FC236}">
                <a16:creationId xmlns:a16="http://schemas.microsoft.com/office/drawing/2014/main" id="{D2B3DB67-73EC-4DA0-923E-D9FA78182D9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F865DEE-7864-45F3-AC66-A8E39AF05F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2788">
              <a:defRPr/>
            </a:pPr>
            <a:fld id="{7698B45C-09C7-497B-9261-07F290CB2D4C}" type="slidenum">
              <a:rPr lang="en-US" smtClean="0">
                <a:solidFill>
                  <a:prstClr val="white"/>
                </a:solidFill>
              </a:rPr>
              <a:pPr defTabSz="912788">
                <a:defRPr/>
              </a:pPr>
              <a:t>‹#›</a:t>
            </a:fld>
            <a:endParaRPr lang="en-US">
              <a:solidFill>
                <a:prstClr val="white"/>
              </a:solidFill>
            </a:endParaRPr>
          </a:p>
        </p:txBody>
      </p:sp>
      <p:pic>
        <p:nvPicPr>
          <p:cNvPr id="17" name="Picture 16" descr="Text&#10;&#10;Description automatically generated with medium confidence">
            <a:extLst>
              <a:ext uri="{FF2B5EF4-FFF2-40B4-BE49-F238E27FC236}">
                <a16:creationId xmlns:a16="http://schemas.microsoft.com/office/drawing/2014/main" id="{CA11195C-1387-47A6-984D-765557D9C465}"/>
              </a:ext>
            </a:extLst>
          </p:cNvPr>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10659434" y="49423"/>
            <a:ext cx="1038578" cy="426163"/>
          </a:xfrm>
          <a:prstGeom prst="rect">
            <a:avLst/>
          </a:prstGeom>
        </p:spPr>
      </p:pic>
    </p:spTree>
    <p:extLst>
      <p:ext uri="{BB962C8B-B14F-4D97-AF65-F5344CB8AC3E}">
        <p14:creationId xmlns:p14="http://schemas.microsoft.com/office/powerpoint/2010/main" val="3858421424"/>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Text&#10;&#10;Description automatically generated">
            <a:extLst>
              <a:ext uri="{FF2B5EF4-FFF2-40B4-BE49-F238E27FC236}">
                <a16:creationId xmlns:a16="http://schemas.microsoft.com/office/drawing/2014/main" id="{7E7C0F58-DC40-43D2-810E-CDA41A229EDD}"/>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pic>
        <p:nvPicPr>
          <p:cNvPr id="11" name="Graphic 10">
            <a:extLst>
              <a:ext uri="{FF2B5EF4-FFF2-40B4-BE49-F238E27FC236}">
                <a16:creationId xmlns:a16="http://schemas.microsoft.com/office/drawing/2014/main" id="{37D9FE68-CE90-4050-AE7A-82C347A29615}"/>
              </a:ext>
            </a:extLst>
          </p:cNvPr>
          <p:cNvPicPr>
            <a:picLocks noChangeAspect="1"/>
          </p:cNvPicPr>
          <p:nvPr/>
        </p:nvPicPr>
        <p:blipFill rotWithShape="1">
          <a:blip r:embed="rId16">
            <a:extLst>
              <a:ext uri="{96DAC541-7B7A-43D3-8B79-37D633B846F1}">
                <asvg:svgBlip xmlns:asvg="http://schemas.microsoft.com/office/drawing/2016/SVG/main" r:embed="rId17"/>
              </a:ext>
            </a:extLst>
          </a:blip>
          <a:srcRect l="17692" t="-4417" r="-925" b="9788"/>
          <a:stretch/>
        </p:blipFill>
        <p:spPr>
          <a:xfrm>
            <a:off x="-1" y="1042522"/>
            <a:ext cx="7072314" cy="5815478"/>
          </a:xfrm>
          <a:prstGeom prst="rect">
            <a:avLst/>
          </a:prstGeom>
        </p:spPr>
      </p:pic>
      <p:sp>
        <p:nvSpPr>
          <p:cNvPr id="12" name="Rectangle 11">
            <a:extLst>
              <a:ext uri="{FF2B5EF4-FFF2-40B4-BE49-F238E27FC236}">
                <a16:creationId xmlns:a16="http://schemas.microsoft.com/office/drawing/2014/main" id="{267FBC46-7578-4278-9BA4-D89423E80DA2}"/>
              </a:ext>
            </a:extLst>
          </p:cNvPr>
          <p:cNvSpPr/>
          <p:nvPr/>
        </p:nvSpPr>
        <p:spPr>
          <a:xfrm>
            <a:off x="493985" y="543055"/>
            <a:ext cx="11204027" cy="5903578"/>
          </a:xfrm>
          <a:prstGeom prst="rect">
            <a:avLst/>
          </a:prstGeom>
          <a:solidFill>
            <a:srgbClr val="FFFFFF">
              <a:alpha val="9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E1AB945-514E-4F6D-AE80-ACD0DC77F729}"/>
              </a:ext>
            </a:extLst>
          </p:cNvPr>
          <p:cNvSpPr/>
          <p:nvPr/>
        </p:nvSpPr>
        <p:spPr>
          <a:xfrm>
            <a:off x="0" y="0"/>
            <a:ext cx="569811"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a:extLst>
              <a:ext uri="{FF2B5EF4-FFF2-40B4-BE49-F238E27FC236}">
                <a16:creationId xmlns:a16="http://schemas.microsoft.com/office/drawing/2014/main" id="{C98EC9A2-BDAA-418E-88A0-12B02E81E37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4BD823-0DE5-43E6-AB41-238CAFDD4A97}" type="datetimeFigureOut">
              <a:rPr lang="en-US" smtClean="0"/>
              <a:pPr/>
              <a:t>6/14/2023</a:t>
            </a:fld>
            <a:endParaRPr lang="en-US"/>
          </a:p>
        </p:txBody>
      </p:sp>
      <p:sp>
        <p:nvSpPr>
          <p:cNvPr id="5" name="Footer Placeholder 4">
            <a:extLst>
              <a:ext uri="{FF2B5EF4-FFF2-40B4-BE49-F238E27FC236}">
                <a16:creationId xmlns:a16="http://schemas.microsoft.com/office/drawing/2014/main" id="{D2B3DB67-73EC-4DA0-923E-D9FA78182D9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F865DEE-7864-45F3-AC66-A8E39AF05F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2788">
              <a:defRPr/>
            </a:pPr>
            <a:fld id="{7698B45C-09C7-497B-9261-07F290CB2D4C}" type="slidenum">
              <a:rPr lang="en-US" smtClean="0">
                <a:solidFill>
                  <a:prstClr val="white"/>
                </a:solidFill>
              </a:rPr>
              <a:pPr defTabSz="912788">
                <a:defRPr/>
              </a:pPr>
              <a:t>‹#›</a:t>
            </a:fld>
            <a:endParaRPr lang="en-US">
              <a:solidFill>
                <a:prstClr val="white"/>
              </a:solidFill>
            </a:endParaRPr>
          </a:p>
        </p:txBody>
      </p:sp>
      <p:pic>
        <p:nvPicPr>
          <p:cNvPr id="17" name="Picture 16" descr="Text&#10;&#10;Description automatically generated with medium confidence">
            <a:extLst>
              <a:ext uri="{FF2B5EF4-FFF2-40B4-BE49-F238E27FC236}">
                <a16:creationId xmlns:a16="http://schemas.microsoft.com/office/drawing/2014/main" id="{2C516349-34DC-4496-B710-F6705BE66976}"/>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659434" y="49423"/>
            <a:ext cx="1038578" cy="426163"/>
          </a:xfrm>
          <a:prstGeom prst="rect">
            <a:avLst/>
          </a:prstGeom>
        </p:spPr>
      </p:pic>
    </p:spTree>
    <p:extLst>
      <p:ext uri="{BB962C8B-B14F-4D97-AF65-F5344CB8AC3E}">
        <p14:creationId xmlns:p14="http://schemas.microsoft.com/office/powerpoint/2010/main" val="898290968"/>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0" y="0"/>
            <a:ext cx="12192000" cy="1557338"/>
          </a:xfrm>
          <a:prstGeom prst="rect">
            <a:avLst/>
          </a:prstGeom>
          <a:solidFill>
            <a:srgbClr val="0099FF"/>
          </a:solidFill>
          <a:ln w="63500" cmpd="dbl">
            <a:solidFill>
              <a:srgbClr val="0099FF"/>
            </a:solidFill>
            <a:miter lim="800000"/>
            <a:headEnd/>
            <a:tailEnd/>
          </a:ln>
        </p:spPr>
        <p:txBody>
          <a:bodyPr vert="horz" wrap="square" lIns="342000" tIns="45720" rIns="342000" bIns="45720" numCol="1" anchor="ctr" anchorCtr="0" compatLnSpc="1">
            <a:prstTxWarp prst="textNoShape">
              <a:avLst/>
            </a:prstTxWarp>
          </a:bodyPr>
          <a:lstStyle/>
          <a:p>
            <a:pPr lvl="0"/>
            <a:r>
              <a:rPr lang="en-US" altLang="ja-JP"/>
              <a:t>CLICK TO EDIT MASTER TITLE </a:t>
            </a:r>
          </a:p>
        </p:txBody>
      </p:sp>
      <p:sp>
        <p:nvSpPr>
          <p:cNvPr id="1027" name="Rectangle 3"/>
          <p:cNvSpPr>
            <a:spLocks noGrp="1" noChangeArrowheads="1"/>
          </p:cNvSpPr>
          <p:nvPr>
            <p:ph type="body" idx="1"/>
          </p:nvPr>
        </p:nvSpPr>
        <p:spPr bwMode="auto">
          <a:xfrm>
            <a:off x="914400" y="1628776"/>
            <a:ext cx="10871200" cy="469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ja-JP"/>
              <a:t>Click to Edit Master Text Styles</a:t>
            </a:r>
          </a:p>
          <a:p>
            <a:pPr lvl="1"/>
            <a:r>
              <a:rPr lang="en-US" altLang="ja-JP"/>
              <a:t>Second level</a:t>
            </a:r>
          </a:p>
          <a:p>
            <a:pPr lvl="2"/>
            <a:r>
              <a:rPr lang="en-US" altLang="ja-JP"/>
              <a:t>Third level</a:t>
            </a:r>
          </a:p>
        </p:txBody>
      </p:sp>
      <p:sp>
        <p:nvSpPr>
          <p:cNvPr id="1028" name="Rectangle 4"/>
          <p:cNvSpPr>
            <a:spLocks noGrp="1" noChangeArrowheads="1"/>
          </p:cNvSpPr>
          <p:nvPr>
            <p:ph type="dt" sz="half" idx="2"/>
          </p:nvPr>
        </p:nvSpPr>
        <p:spPr bwMode="auto">
          <a:xfrm>
            <a:off x="1117600" y="6096000"/>
            <a:ext cx="2540000" cy="609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b="1">
                <a:solidFill>
                  <a:srgbClr val="0099FF"/>
                </a:solidFill>
                <a:latin typeface="Arial" charset="0"/>
                <a:ea typeface="ＭＳ Ｐゴシック" charset="-128"/>
              </a:defRPr>
            </a:lvl1pPr>
          </a:lstStyle>
          <a:p>
            <a:fld id="{60E7B928-FF05-4680-B9E6-9CBF46CCBEEC}" type="datetimeFigureOut">
              <a:rPr lang="en-US" smtClean="0"/>
              <a:t>6/14/2023</a:t>
            </a:fld>
            <a:endParaRPr lang="en-US"/>
          </a:p>
        </p:txBody>
      </p:sp>
      <p:sp>
        <p:nvSpPr>
          <p:cNvPr id="1030" name="Rectangle 6"/>
          <p:cNvSpPr>
            <a:spLocks noGrp="1" noChangeArrowheads="1"/>
          </p:cNvSpPr>
          <p:nvPr>
            <p:ph type="sldNum" sz="quarter" idx="4"/>
          </p:nvPr>
        </p:nvSpPr>
        <p:spPr bwMode="auto">
          <a:xfrm>
            <a:off x="9124951" y="64008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1">
                <a:latin typeface="Univers" panose="020B0603020202030204" pitchFamily="34" charset="0"/>
                <a:ea typeface="ＭＳ Ｐゴシック" panose="020B0600070205080204" pitchFamily="34" charset="-128"/>
              </a:defRPr>
            </a:lvl1pPr>
          </a:lstStyle>
          <a:p>
            <a:fld id="{011EA07C-EE9C-40C2-ADB5-5ED734F62BC1}" type="slidenum">
              <a:rPr lang="en-US" smtClean="0"/>
              <a:t>‹#›</a:t>
            </a:fld>
            <a:endParaRPr lang="en-US"/>
          </a:p>
        </p:txBody>
      </p:sp>
      <p:sp>
        <p:nvSpPr>
          <p:cNvPr id="2" name="Line 9"/>
          <p:cNvSpPr>
            <a:spLocks noChangeShapeType="1"/>
          </p:cNvSpPr>
          <p:nvPr/>
        </p:nvSpPr>
        <p:spPr bwMode="auto">
          <a:xfrm>
            <a:off x="1016000" y="6324600"/>
            <a:ext cx="107696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sz="1800"/>
          </a:p>
        </p:txBody>
      </p:sp>
    </p:spTree>
    <p:extLst>
      <p:ext uri="{BB962C8B-B14F-4D97-AF65-F5344CB8AC3E}">
        <p14:creationId xmlns:p14="http://schemas.microsoft.com/office/powerpoint/2010/main" val="830322283"/>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xStyles>
    <p:titleStyle>
      <a:lvl1pPr algn="l" rtl="0" eaLnBrk="1" fontAlgn="base" hangingPunct="1">
        <a:spcBef>
          <a:spcPct val="0"/>
        </a:spcBef>
        <a:spcAft>
          <a:spcPct val="0"/>
        </a:spcAft>
        <a:defRPr sz="3600" b="1">
          <a:solidFill>
            <a:schemeClr val="bg1"/>
          </a:solidFill>
          <a:latin typeface="+mj-lt"/>
          <a:ea typeface="+mj-ea"/>
          <a:cs typeface="+mj-cs"/>
        </a:defRPr>
      </a:lvl1pPr>
      <a:lvl2pPr algn="l" rtl="0" eaLnBrk="1" fontAlgn="base" hangingPunct="1">
        <a:spcBef>
          <a:spcPct val="0"/>
        </a:spcBef>
        <a:spcAft>
          <a:spcPct val="0"/>
        </a:spcAft>
        <a:defRPr sz="3600" b="1">
          <a:solidFill>
            <a:schemeClr val="bg1"/>
          </a:solidFill>
          <a:latin typeface="Univers" pitchFamily="34" charset="0"/>
        </a:defRPr>
      </a:lvl2pPr>
      <a:lvl3pPr algn="l" rtl="0" eaLnBrk="1" fontAlgn="base" hangingPunct="1">
        <a:spcBef>
          <a:spcPct val="0"/>
        </a:spcBef>
        <a:spcAft>
          <a:spcPct val="0"/>
        </a:spcAft>
        <a:defRPr sz="3600" b="1">
          <a:solidFill>
            <a:schemeClr val="bg1"/>
          </a:solidFill>
          <a:latin typeface="Univers" pitchFamily="34" charset="0"/>
        </a:defRPr>
      </a:lvl3pPr>
      <a:lvl4pPr algn="l" rtl="0" eaLnBrk="1" fontAlgn="base" hangingPunct="1">
        <a:spcBef>
          <a:spcPct val="0"/>
        </a:spcBef>
        <a:spcAft>
          <a:spcPct val="0"/>
        </a:spcAft>
        <a:defRPr sz="3600" b="1">
          <a:solidFill>
            <a:schemeClr val="bg1"/>
          </a:solidFill>
          <a:latin typeface="Univers" pitchFamily="34" charset="0"/>
        </a:defRPr>
      </a:lvl4pPr>
      <a:lvl5pPr algn="l" rtl="0" eaLnBrk="1" fontAlgn="base" hangingPunct="1">
        <a:spcBef>
          <a:spcPct val="0"/>
        </a:spcBef>
        <a:spcAft>
          <a:spcPct val="0"/>
        </a:spcAft>
        <a:defRPr sz="3600" b="1">
          <a:solidFill>
            <a:schemeClr val="bg1"/>
          </a:solidFill>
          <a:latin typeface="Univers" pitchFamily="34" charset="0"/>
        </a:defRPr>
      </a:lvl5pPr>
      <a:lvl6pPr marL="457200" algn="l" rtl="0" eaLnBrk="1" fontAlgn="base" hangingPunct="1">
        <a:spcBef>
          <a:spcPct val="0"/>
        </a:spcBef>
        <a:spcAft>
          <a:spcPct val="0"/>
        </a:spcAft>
        <a:defRPr sz="3600" b="1">
          <a:solidFill>
            <a:schemeClr val="bg1"/>
          </a:solidFill>
          <a:latin typeface="Univers" pitchFamily="34" charset="0"/>
        </a:defRPr>
      </a:lvl6pPr>
      <a:lvl7pPr marL="914400" algn="l" rtl="0" eaLnBrk="1" fontAlgn="base" hangingPunct="1">
        <a:spcBef>
          <a:spcPct val="0"/>
        </a:spcBef>
        <a:spcAft>
          <a:spcPct val="0"/>
        </a:spcAft>
        <a:defRPr sz="3600" b="1">
          <a:solidFill>
            <a:schemeClr val="bg1"/>
          </a:solidFill>
          <a:latin typeface="Univers" pitchFamily="34" charset="0"/>
        </a:defRPr>
      </a:lvl7pPr>
      <a:lvl8pPr marL="1371600" algn="l" rtl="0" eaLnBrk="1" fontAlgn="base" hangingPunct="1">
        <a:spcBef>
          <a:spcPct val="0"/>
        </a:spcBef>
        <a:spcAft>
          <a:spcPct val="0"/>
        </a:spcAft>
        <a:defRPr sz="3600" b="1">
          <a:solidFill>
            <a:schemeClr val="bg1"/>
          </a:solidFill>
          <a:latin typeface="Univers" pitchFamily="34" charset="0"/>
        </a:defRPr>
      </a:lvl8pPr>
      <a:lvl9pPr marL="1828800" algn="l" rtl="0" eaLnBrk="1" fontAlgn="base" hangingPunct="1">
        <a:spcBef>
          <a:spcPct val="0"/>
        </a:spcBef>
        <a:spcAft>
          <a:spcPct val="0"/>
        </a:spcAft>
        <a:defRPr sz="3600" b="1">
          <a:solidFill>
            <a:schemeClr val="bg1"/>
          </a:solidFill>
          <a:latin typeface="Univers" pitchFamily="34" charset="0"/>
        </a:defRPr>
      </a:lvl9pPr>
    </p:titleStyle>
    <p:bodyStyle>
      <a:lvl1pPr marL="577850" indent="-577850" algn="l" rtl="0" eaLnBrk="1" fontAlgn="base" hangingPunct="1">
        <a:spcBef>
          <a:spcPct val="20000"/>
        </a:spcBef>
        <a:spcAft>
          <a:spcPct val="0"/>
        </a:spcAft>
        <a:buClr>
          <a:srgbClr val="0099FF"/>
        </a:buClr>
        <a:buSzPct val="120000"/>
        <a:buFont typeface="Wingdings" panose="05000000000000000000" pitchFamily="2" charset="2"/>
        <a:buChar char="§"/>
        <a:defRPr sz="2400">
          <a:solidFill>
            <a:schemeClr val="tx1"/>
          </a:solidFill>
          <a:latin typeface="+mn-lt"/>
          <a:ea typeface="+mn-ea"/>
          <a:cs typeface="+mn-cs"/>
        </a:defRPr>
      </a:lvl1pPr>
      <a:lvl2pPr marL="1035050" indent="-342900" algn="l" rtl="0" eaLnBrk="1" fontAlgn="base" hangingPunct="1">
        <a:spcBef>
          <a:spcPct val="20000"/>
        </a:spcBef>
        <a:spcAft>
          <a:spcPct val="0"/>
        </a:spcAft>
        <a:buClr>
          <a:srgbClr val="0099FF"/>
        </a:buClr>
        <a:buSzPct val="120000"/>
        <a:buFont typeface="Wingdings" panose="05000000000000000000" pitchFamily="2" charset="2"/>
        <a:buChar char="§"/>
        <a:defRPr sz="2000">
          <a:solidFill>
            <a:schemeClr val="tx1"/>
          </a:solidFill>
          <a:latin typeface="+mn-lt"/>
        </a:defRPr>
      </a:lvl2pPr>
      <a:lvl3pPr marL="1377950" indent="-228600" algn="l" rtl="0" eaLnBrk="1" fontAlgn="base" hangingPunct="1">
        <a:spcBef>
          <a:spcPct val="20000"/>
        </a:spcBef>
        <a:spcAft>
          <a:spcPct val="0"/>
        </a:spcAft>
        <a:buClr>
          <a:srgbClr val="0099FF"/>
        </a:buClr>
        <a:buSzPct val="120000"/>
        <a:buFont typeface="Wingdings" panose="05000000000000000000" pitchFamily="2" charset="2"/>
        <a:buChar char="§"/>
        <a:defRPr sz="2000">
          <a:solidFill>
            <a:schemeClr val="tx1"/>
          </a:solidFill>
          <a:latin typeface="+mn-lt"/>
        </a:defRPr>
      </a:lvl3pPr>
      <a:lvl4pPr marL="1720850" indent="-228600" algn="l" rtl="0" eaLnBrk="1" fontAlgn="base" hangingPunct="1">
        <a:spcBef>
          <a:spcPct val="20000"/>
        </a:spcBef>
        <a:spcAft>
          <a:spcPct val="0"/>
        </a:spcAft>
        <a:buChar char="–"/>
        <a:defRPr sz="2000">
          <a:solidFill>
            <a:schemeClr val="tx1"/>
          </a:solidFill>
          <a:latin typeface="Arial" charset="0"/>
        </a:defRPr>
      </a:lvl4pPr>
      <a:lvl5pPr marL="2063750" indent="-228600" algn="l" rtl="0" eaLnBrk="1" fontAlgn="base" hangingPunct="1">
        <a:spcBef>
          <a:spcPct val="20000"/>
        </a:spcBef>
        <a:spcAft>
          <a:spcPct val="0"/>
        </a:spcAft>
        <a:defRPr sz="2000">
          <a:solidFill>
            <a:schemeClr val="tx1"/>
          </a:solidFill>
          <a:latin typeface="Arial" charset="0"/>
        </a:defRPr>
      </a:lvl5pPr>
      <a:lvl6pPr marL="2520950" indent="-228600" algn="l" rtl="0" eaLnBrk="1" fontAlgn="base" hangingPunct="1">
        <a:spcBef>
          <a:spcPct val="20000"/>
        </a:spcBef>
        <a:spcAft>
          <a:spcPct val="0"/>
        </a:spcAft>
        <a:defRPr sz="2000">
          <a:solidFill>
            <a:schemeClr val="tx1"/>
          </a:solidFill>
          <a:latin typeface="Arial" charset="0"/>
        </a:defRPr>
      </a:lvl6pPr>
      <a:lvl7pPr marL="2978150" indent="-228600" algn="l" rtl="0" eaLnBrk="1" fontAlgn="base" hangingPunct="1">
        <a:spcBef>
          <a:spcPct val="20000"/>
        </a:spcBef>
        <a:spcAft>
          <a:spcPct val="0"/>
        </a:spcAft>
        <a:defRPr sz="2000">
          <a:solidFill>
            <a:schemeClr val="tx1"/>
          </a:solidFill>
          <a:latin typeface="Arial" charset="0"/>
        </a:defRPr>
      </a:lvl7pPr>
      <a:lvl8pPr marL="3435350" indent="-228600" algn="l" rtl="0" eaLnBrk="1" fontAlgn="base" hangingPunct="1">
        <a:spcBef>
          <a:spcPct val="20000"/>
        </a:spcBef>
        <a:spcAft>
          <a:spcPct val="0"/>
        </a:spcAft>
        <a:defRPr sz="2000">
          <a:solidFill>
            <a:schemeClr val="tx1"/>
          </a:solidFill>
          <a:latin typeface="Arial" charset="0"/>
        </a:defRPr>
      </a:lvl8pPr>
      <a:lvl9pPr marL="3892550" indent="-228600" algn="l" rtl="0" eaLnBrk="1" fontAlgn="base" hangingPunct="1">
        <a:spcBef>
          <a:spcPct val="20000"/>
        </a:spcBef>
        <a:spcAft>
          <a:spcPct val="0"/>
        </a:spcAft>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21.xml"/><Relationship Id="rId5" Type="http://schemas.openxmlformats.org/officeDocument/2006/relationships/image" Target="../media/image10.png"/><Relationship Id="rId4" Type="http://schemas.openxmlformats.org/officeDocument/2006/relationships/image" Target="../media/image9.jpeg"/></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10.png"/><Relationship Id="rId2" Type="http://schemas.openxmlformats.org/officeDocument/2006/relationships/image" Target="../media/image21.jpeg"/><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4.jpe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3.xml"/><Relationship Id="rId4" Type="http://schemas.openxmlformats.org/officeDocument/2006/relationships/image" Target="../media/image26.jpe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7.png"/><Relationship Id="rId1" Type="http://schemas.openxmlformats.org/officeDocument/2006/relationships/slideLayout" Target="../slideLayouts/slideLayout23.xml"/><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9.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0.png"/><Relationship Id="rId1" Type="http://schemas.openxmlformats.org/officeDocument/2006/relationships/slideLayout" Target="../slideLayouts/slideLayout23.xml"/><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35.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35.xml"/><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35.xml"/><Relationship Id="rId4" Type="http://schemas.openxmlformats.org/officeDocument/2006/relationships/image" Target="../media/image33.pn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4.png"/><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31.xml"/><Relationship Id="rId6" Type="http://schemas.openxmlformats.org/officeDocument/2006/relationships/image" Target="../media/image10.png"/><Relationship Id="rId5" Type="http://schemas.openxmlformats.org/officeDocument/2006/relationships/image" Target="../media/image38.png"/><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2.xml"/><Relationship Id="rId4" Type="http://schemas.openxmlformats.org/officeDocument/2006/relationships/image" Target="../media/image11.jpeg"/></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35.xml"/><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35.xml"/><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35.xml"/><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5.jpeg"/><Relationship Id="rId1" Type="http://schemas.openxmlformats.org/officeDocument/2006/relationships/slideLayout" Target="../slideLayouts/slideLayout35.xml"/></Relationships>
</file>

<file path=ppt/slides/_rels/slide2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35.xml"/><Relationship Id="rId5" Type="http://schemas.openxmlformats.org/officeDocument/2006/relationships/image" Target="../media/image39.png"/><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35.xml"/><Relationship Id="rId4" Type="http://schemas.openxmlformats.org/officeDocument/2006/relationships/image" Target="../media/image40.jpeg"/></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35.xml"/><Relationship Id="rId4" Type="http://schemas.openxmlformats.org/officeDocument/2006/relationships/image" Target="../media/image41.jpeg"/></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35.xml"/><Relationship Id="rId4" Type="http://schemas.openxmlformats.org/officeDocument/2006/relationships/image" Target="../media/image42.png"/></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3.png"/><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hyperlink" Target="https://unicef.sharepoint.com/:b:/r/teams/MMR-C4D/C4D%20Materials/Communication%20materials/Emergency/Flood%20Response%202015/Flood%20Response-2015/Let%27s%20protect%20to%20survive_Eng%26Myanmar.pdf?csf=1&amp;web=1&amp;e=5QLo4X" TargetMode="External"/><Relationship Id="rId7" Type="http://schemas.openxmlformats.org/officeDocument/2006/relationships/hyperlink" Target="https://unicef.sharepoint.com/:b:/r/teams/MMR-C4D/C4D%20Materials/Communication%20materials/Emergency/Flood%20Response%202015/Flood%20Response-2015/Protect%26Survive_Myanmar.pdf?csf=1&amp;web=1&amp;e=Y1N8e1" TargetMode="External"/><Relationship Id="rId2" Type="http://schemas.openxmlformats.org/officeDocument/2006/relationships/image" Target="../media/image44.jpeg"/><Relationship Id="rId1" Type="http://schemas.openxmlformats.org/officeDocument/2006/relationships/slideLayout" Target="../slideLayouts/slideLayout25.xml"/><Relationship Id="rId6" Type="http://schemas.openxmlformats.org/officeDocument/2006/relationships/image" Target="../media/image46.png"/><Relationship Id="rId5" Type="http://schemas.openxmlformats.org/officeDocument/2006/relationships/hyperlink" Target="https://unicef.sharepoint.com/:i:/r/teams/MMR-C4D/C4D%20Materials/Communication%20materials/Emergency/Flood%20Response%202015/Flood%20Response-2015/Poster%20on%20Lets%20Protect%20to%20Survive%20Dummy.jpg?csf=1&amp;web=1&amp;e=hkMrho" TargetMode="External"/><Relationship Id="rId4" Type="http://schemas.openxmlformats.org/officeDocument/2006/relationships/image" Target="../media/image45.png"/><Relationship Id="rId9"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35.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3.png"/></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2.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48.png"/></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6.png"/><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7.pn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3.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3.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A78D10E-D16B-449B-B908-057310C75F56}"/>
              </a:ext>
            </a:extLst>
          </p:cNvPr>
          <p:cNvSpPr/>
          <p:nvPr/>
        </p:nvSpPr>
        <p:spPr>
          <a:xfrm>
            <a:off x="0" y="0"/>
            <a:ext cx="3429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a:extLst>
              <a:ext uri="{FF2B5EF4-FFF2-40B4-BE49-F238E27FC236}">
                <a16:creationId xmlns:a16="http://schemas.microsoft.com/office/drawing/2014/main" id="{CA221911-C5EC-4C4E-807D-C73E922E174B}"/>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17142" b="5371"/>
          <a:stretch/>
        </p:blipFill>
        <p:spPr>
          <a:xfrm>
            <a:off x="0" y="1223421"/>
            <a:ext cx="7040911" cy="5815478"/>
          </a:xfrm>
          <a:prstGeom prst="rect">
            <a:avLst/>
          </a:prstGeom>
        </p:spPr>
      </p:pic>
      <p:pic>
        <p:nvPicPr>
          <p:cNvPr id="3" name="Picture 2">
            <a:extLst>
              <a:ext uri="{FF2B5EF4-FFF2-40B4-BE49-F238E27FC236}">
                <a16:creationId xmlns:a16="http://schemas.microsoft.com/office/drawing/2014/main" id="{5A3F66A7-1B9F-41AB-9D4A-0D7AD68C6AC5}"/>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647728" y="620688"/>
            <a:ext cx="7829095" cy="5616624"/>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AE54B0D8-44EB-FB64-E0ED-8C8B55F7CCB5}"/>
              </a:ext>
            </a:extLst>
          </p:cNvPr>
          <p:cNvPicPr>
            <a:picLocks noChangeAspect="1"/>
          </p:cNvPicPr>
          <p:nvPr/>
        </p:nvPicPr>
        <p:blipFill>
          <a:blip r:embed="rId5"/>
          <a:stretch>
            <a:fillRect/>
          </a:stretch>
        </p:blipFill>
        <p:spPr>
          <a:xfrm>
            <a:off x="9058384" y="0"/>
            <a:ext cx="3133616" cy="1450974"/>
          </a:xfrm>
          <a:prstGeom prst="rect">
            <a:avLst/>
          </a:prstGeom>
        </p:spPr>
      </p:pic>
      <p:sp>
        <p:nvSpPr>
          <p:cNvPr id="10" name="Rectangle 9">
            <a:extLst>
              <a:ext uri="{FF2B5EF4-FFF2-40B4-BE49-F238E27FC236}">
                <a16:creationId xmlns:a16="http://schemas.microsoft.com/office/drawing/2014/main" id="{E323D24B-3630-4706-929A-64E20FDEA3C3}"/>
              </a:ext>
            </a:extLst>
          </p:cNvPr>
          <p:cNvSpPr/>
          <p:nvPr/>
        </p:nvSpPr>
        <p:spPr>
          <a:xfrm>
            <a:off x="3071664" y="4357386"/>
            <a:ext cx="8763000" cy="2095950"/>
          </a:xfrm>
          <a:prstGeom prst="rect">
            <a:avLst/>
          </a:prstGeom>
          <a:solidFill>
            <a:srgbClr val="00B0F0">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2">
            <a:extLst>
              <a:ext uri="{FF2B5EF4-FFF2-40B4-BE49-F238E27FC236}">
                <a16:creationId xmlns:a16="http://schemas.microsoft.com/office/drawing/2014/main" id="{F437BCE0-47DA-70A1-8B55-AC7253D1E356}"/>
              </a:ext>
            </a:extLst>
          </p:cNvPr>
          <p:cNvSpPr txBox="1">
            <a:spLocks/>
          </p:cNvSpPr>
          <p:nvPr/>
        </p:nvSpPr>
        <p:spPr>
          <a:xfrm>
            <a:off x="3513938" y="4571569"/>
            <a:ext cx="8336186" cy="1958815"/>
          </a:xfrm>
          <a:prstGeom prst="rect">
            <a:avLst/>
          </a:prstGeom>
        </p:spPr>
        <p:txBody>
          <a:bodyPr vert="horz" lIns="91440" tIns="45720" rIns="91440" bIns="45720" rtlCol="0" anchor="ctr">
            <a:normAutofit fontScale="825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80000"/>
              </a:lnSpc>
            </a:pPr>
            <a:r>
              <a:rPr lang="en-US" b="1">
                <a:solidFill>
                  <a:schemeClr val="bg1"/>
                </a:solidFill>
                <a:effectLst>
                  <a:outerShdw blurRad="38100" dist="38100" dir="2700000" algn="tl">
                    <a:srgbClr val="000000">
                      <a:alpha val="43137"/>
                    </a:srgbClr>
                  </a:outerShdw>
                </a:effectLst>
                <a:latin typeface="Tw Cen MT" panose="020B0602020104020603" pitchFamily="34" charset="0"/>
              </a:rPr>
              <a:t>Section 6: Risk communication </a:t>
            </a:r>
            <a:br>
              <a:rPr lang="en-US" b="1">
                <a:solidFill>
                  <a:schemeClr val="bg1"/>
                </a:solidFill>
                <a:effectLst>
                  <a:outerShdw blurRad="38100" dist="38100" dir="2700000" algn="tl">
                    <a:srgbClr val="000000">
                      <a:alpha val="43137"/>
                    </a:srgbClr>
                  </a:outerShdw>
                </a:effectLst>
                <a:latin typeface="Tw Cen MT" panose="020B0602020104020603" pitchFamily="34" charset="0"/>
              </a:rPr>
            </a:br>
            <a:r>
              <a:rPr lang="en-US" b="1">
                <a:solidFill>
                  <a:schemeClr val="bg1"/>
                </a:solidFill>
                <a:effectLst>
                  <a:outerShdw blurRad="38100" dist="38100" dir="2700000" algn="tl">
                    <a:srgbClr val="000000">
                      <a:alpha val="43137"/>
                    </a:srgbClr>
                  </a:outerShdw>
                </a:effectLst>
                <a:latin typeface="Tw Cen MT" panose="020B0602020104020603" pitchFamily="34" charset="0"/>
              </a:rPr>
              <a:t>and community engagement</a:t>
            </a:r>
            <a:endParaRPr lang="fr-FR" sz="9600" b="1">
              <a:solidFill>
                <a:schemeClr val="bg1"/>
              </a:solidFill>
              <a:effectLst>
                <a:outerShdw blurRad="38100" dist="38100" dir="2700000" algn="tl">
                  <a:srgbClr val="000000">
                    <a:alpha val="43137"/>
                  </a:srgbClr>
                </a:outerShdw>
              </a:effectLst>
              <a:latin typeface="Tw Cen MT" panose="020B0602020104020603" pitchFamily="34" charset="0"/>
            </a:endParaRPr>
          </a:p>
          <a:p>
            <a:pPr algn="l">
              <a:lnSpc>
                <a:spcPct val="80000"/>
              </a:lnSpc>
            </a:pPr>
            <a:endParaRPr lang="fr-FR" sz="6000" b="1">
              <a:solidFill>
                <a:schemeClr val="bg1"/>
              </a:solidFill>
              <a:effectLst>
                <a:outerShdw blurRad="38100" dist="38100" dir="2700000" algn="tl">
                  <a:srgbClr val="000000">
                    <a:alpha val="43137"/>
                  </a:srgbClr>
                </a:outerShdw>
              </a:effectLst>
              <a:latin typeface="Tw Cen MT" panose="020B0602020104020603" pitchFamily="34" charset="0"/>
            </a:endParaRPr>
          </a:p>
        </p:txBody>
      </p:sp>
    </p:spTree>
    <p:extLst>
      <p:ext uri="{BB962C8B-B14F-4D97-AF65-F5344CB8AC3E}">
        <p14:creationId xmlns:p14="http://schemas.microsoft.com/office/powerpoint/2010/main" val="7915924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1D80DFE-4040-4969-954C-03DE4CA4DFC9}"/>
              </a:ext>
            </a:extLst>
          </p:cNvPr>
          <p:cNvGrpSpPr/>
          <p:nvPr/>
        </p:nvGrpSpPr>
        <p:grpSpPr>
          <a:xfrm>
            <a:off x="1490022" y="1333579"/>
            <a:ext cx="8902393" cy="5008825"/>
            <a:chOff x="1700600" y="1733288"/>
            <a:chExt cx="8902393" cy="5008825"/>
          </a:xfrm>
        </p:grpSpPr>
        <p:sp>
          <p:nvSpPr>
            <p:cNvPr id="3" name="Rectangle 2">
              <a:extLst>
                <a:ext uri="{FF2B5EF4-FFF2-40B4-BE49-F238E27FC236}">
                  <a16:creationId xmlns:a16="http://schemas.microsoft.com/office/drawing/2014/main" id="{09160727-06A0-401F-9190-B06ECB9C8EC3}"/>
                </a:ext>
              </a:extLst>
            </p:cNvPr>
            <p:cNvSpPr/>
            <p:nvPr/>
          </p:nvSpPr>
          <p:spPr>
            <a:xfrm>
              <a:off x="1700600" y="5245135"/>
              <a:ext cx="2432304" cy="1131079"/>
            </a:xfrm>
            <a:prstGeom prst="rect">
              <a:avLst/>
            </a:prstGeom>
          </p:spPr>
          <p:txBody>
            <a:bodyPr wrap="square">
              <a:spAutoFit/>
            </a:bodyPr>
            <a:lstStyle/>
            <a:p>
              <a:pPr marL="192881" indent="-192881">
                <a:buFont typeface="Arial,Sans-Serif"/>
                <a:buChar char="•"/>
                <a:defRPr/>
              </a:pPr>
              <a:r>
                <a:rPr lang="en-GB" sz="1350">
                  <a:solidFill>
                    <a:srgbClr val="003748"/>
                  </a:solidFill>
                  <a:latin typeface="Gill Sans MT" panose="020B0502020104020203" pitchFamily="34" charset="0"/>
                  <a:cs typeface="Arial" panose="020B0604020202020204" pitchFamily="34" charset="0"/>
                </a:rPr>
                <a:t>Community meetings</a:t>
              </a:r>
              <a:endParaRPr lang="en-US" sz="1350">
                <a:solidFill>
                  <a:srgbClr val="003748"/>
                </a:solidFill>
                <a:latin typeface="Gill Sans MT" panose="020B0502020104020203" pitchFamily="34" charset="0"/>
                <a:cs typeface="Arial" panose="020B0604020202020204" pitchFamily="34" charset="0"/>
              </a:endParaRPr>
            </a:p>
            <a:p>
              <a:pPr marL="192881" indent="-192881">
                <a:buFont typeface="Arial,Sans-Serif"/>
                <a:buChar char="•"/>
                <a:defRPr/>
              </a:pPr>
              <a:r>
                <a:rPr lang="en-GB" sz="1350">
                  <a:solidFill>
                    <a:srgbClr val="003748"/>
                  </a:solidFill>
                  <a:latin typeface="Gill Sans MT" panose="020B0502020104020203" pitchFamily="34" charset="0"/>
                  <a:cs typeface="Arial" panose="020B0604020202020204" pitchFamily="34" charset="0"/>
                </a:rPr>
                <a:t>Door-to-door visits</a:t>
              </a:r>
              <a:endParaRPr lang="en-US" sz="1350">
                <a:solidFill>
                  <a:srgbClr val="003748"/>
                </a:solidFill>
                <a:latin typeface="Gill Sans MT" panose="020B0502020104020203" pitchFamily="34" charset="0"/>
                <a:cs typeface="Arial" panose="020B0604020202020204" pitchFamily="34" charset="0"/>
              </a:endParaRPr>
            </a:p>
            <a:p>
              <a:pPr marL="192881" indent="-192881">
                <a:buFont typeface="Arial,Sans-Serif"/>
                <a:buChar char="•"/>
                <a:defRPr/>
              </a:pPr>
              <a:r>
                <a:rPr lang="en-GB" sz="1350">
                  <a:solidFill>
                    <a:srgbClr val="003748"/>
                  </a:solidFill>
                  <a:latin typeface="Gill Sans MT" panose="020B0502020104020203" pitchFamily="34" charset="0"/>
                  <a:cs typeface="Arial" panose="020B0604020202020204" pitchFamily="34" charset="0"/>
                </a:rPr>
                <a:t>Information desks</a:t>
              </a:r>
            </a:p>
            <a:p>
              <a:pPr marL="192881" indent="-192881">
                <a:buFont typeface="Arial,Sans-Serif"/>
                <a:buChar char="•"/>
                <a:defRPr/>
              </a:pPr>
              <a:r>
                <a:rPr lang="en-GB" sz="1350">
                  <a:solidFill>
                    <a:srgbClr val="003748"/>
                  </a:solidFill>
                  <a:latin typeface="Gill Sans MT" panose="020B0502020104020203" pitchFamily="34" charset="0"/>
                  <a:cs typeface="Arial" panose="020B0604020202020204" pitchFamily="34" charset="0"/>
                </a:rPr>
                <a:t>Community theatre/drama</a:t>
              </a:r>
            </a:p>
            <a:p>
              <a:pPr marL="192881" indent="-192881">
                <a:buFont typeface="Arial,Sans-Serif"/>
                <a:buChar char="•"/>
                <a:defRPr/>
              </a:pPr>
              <a:r>
                <a:rPr lang="en-GB" sz="1350">
                  <a:solidFill>
                    <a:srgbClr val="003748"/>
                  </a:solidFill>
                  <a:latin typeface="Gill Sans MT" panose="020B0502020104020203" pitchFamily="34" charset="0"/>
                  <a:cs typeface="Arial" panose="020B0604020202020204" pitchFamily="34" charset="0"/>
                </a:rPr>
                <a:t>Mobile cinema</a:t>
              </a:r>
            </a:p>
          </p:txBody>
        </p:sp>
        <p:sp>
          <p:nvSpPr>
            <p:cNvPr id="4" name="Rectangle 3">
              <a:extLst>
                <a:ext uri="{FF2B5EF4-FFF2-40B4-BE49-F238E27FC236}">
                  <a16:creationId xmlns:a16="http://schemas.microsoft.com/office/drawing/2014/main" id="{D4146D37-1AE4-42C1-A5B8-072D7E3E1FC7}"/>
                </a:ext>
              </a:extLst>
            </p:cNvPr>
            <p:cNvSpPr/>
            <p:nvPr/>
          </p:nvSpPr>
          <p:spPr>
            <a:xfrm>
              <a:off x="4036892" y="5254996"/>
              <a:ext cx="2377440" cy="1131079"/>
            </a:xfrm>
            <a:prstGeom prst="rect">
              <a:avLst/>
            </a:prstGeom>
          </p:spPr>
          <p:txBody>
            <a:bodyPr wrap="square">
              <a:spAutoFit/>
            </a:bodyPr>
            <a:lstStyle/>
            <a:p>
              <a:pPr marL="192881" indent="-192881">
                <a:buFont typeface="Arial,Sans-Serif"/>
                <a:buChar char="•"/>
                <a:defRPr/>
              </a:pPr>
              <a:r>
                <a:rPr lang="en-GB" sz="1350">
                  <a:solidFill>
                    <a:srgbClr val="003748"/>
                  </a:solidFill>
                  <a:latin typeface="Gill Sans MT" panose="020B0502020104020203" pitchFamily="34" charset="0"/>
                  <a:cs typeface="Arial" panose="020B0604020202020204" pitchFamily="34" charset="0"/>
                </a:rPr>
                <a:t>Megaphones/loud speakers/sound trucks </a:t>
              </a:r>
            </a:p>
            <a:p>
              <a:pPr marL="192881" indent="-192881">
                <a:buFont typeface="Arial,Sans-Serif"/>
                <a:buChar char="•"/>
                <a:defRPr/>
              </a:pPr>
              <a:r>
                <a:rPr lang="en-GB" sz="1350">
                  <a:solidFill>
                    <a:srgbClr val="003748"/>
                  </a:solidFill>
                  <a:latin typeface="Gill Sans MT" panose="020B0502020104020203" pitchFamily="34" charset="0"/>
                  <a:cs typeface="Arial" panose="020B0604020202020204" pitchFamily="34" charset="0"/>
                </a:rPr>
                <a:t>TV and radio (e.g. pay  for broadcast time; take part in interactive shows...)</a:t>
              </a:r>
            </a:p>
          </p:txBody>
        </p:sp>
        <p:sp>
          <p:nvSpPr>
            <p:cNvPr id="5" name="Rectangle 4">
              <a:extLst>
                <a:ext uri="{FF2B5EF4-FFF2-40B4-BE49-F238E27FC236}">
                  <a16:creationId xmlns:a16="http://schemas.microsoft.com/office/drawing/2014/main" id="{0C994EC1-039D-467F-9394-B5AA0893BE36}"/>
                </a:ext>
              </a:extLst>
            </p:cNvPr>
            <p:cNvSpPr/>
            <p:nvPr/>
          </p:nvSpPr>
          <p:spPr>
            <a:xfrm>
              <a:off x="6482911" y="4839498"/>
              <a:ext cx="2432304" cy="1546577"/>
            </a:xfrm>
            <a:prstGeom prst="rect">
              <a:avLst/>
            </a:prstGeom>
          </p:spPr>
          <p:txBody>
            <a:bodyPr wrap="square">
              <a:spAutoFit/>
            </a:bodyPr>
            <a:lstStyle/>
            <a:p>
              <a:pPr marL="192881" indent="-192881">
                <a:buFont typeface="Arial,Sans-Serif"/>
                <a:buChar char="•"/>
                <a:defRPr/>
              </a:pPr>
              <a:r>
                <a:rPr lang="en-GB" sz="1350">
                  <a:solidFill>
                    <a:srgbClr val="003748"/>
                  </a:solidFill>
                  <a:latin typeface="Gill Sans MT" panose="020B0502020104020203" pitchFamily="34" charset="0"/>
                  <a:cs typeface="Arial" panose="020B0604020202020204" pitchFamily="34" charset="0"/>
                </a:rPr>
                <a:t>Newspapers</a:t>
              </a:r>
            </a:p>
            <a:p>
              <a:pPr marL="192881" indent="-192881">
                <a:buFont typeface="Arial,Sans-Serif"/>
                <a:buChar char="•"/>
                <a:defRPr/>
              </a:pPr>
              <a:r>
                <a:rPr lang="en-GB" sz="1350">
                  <a:solidFill>
                    <a:srgbClr val="003748"/>
                  </a:solidFill>
                  <a:latin typeface="Gill Sans MT" panose="020B0502020104020203" pitchFamily="34" charset="0"/>
                  <a:cs typeface="Arial" panose="020B0604020202020204" pitchFamily="34" charset="0"/>
                </a:rPr>
                <a:t>Flyers</a:t>
              </a:r>
            </a:p>
            <a:p>
              <a:pPr marL="192881" indent="-192881">
                <a:buFont typeface="Arial,Sans-Serif"/>
                <a:buChar char="•"/>
                <a:defRPr/>
              </a:pPr>
              <a:r>
                <a:rPr lang="en-GB" sz="1350">
                  <a:solidFill>
                    <a:srgbClr val="003748"/>
                  </a:solidFill>
                  <a:latin typeface="Gill Sans MT" panose="020B0502020104020203" pitchFamily="34" charset="0"/>
                  <a:cs typeface="Arial" panose="020B0604020202020204" pitchFamily="34" charset="0"/>
                </a:rPr>
                <a:t>Fact sheets</a:t>
              </a:r>
            </a:p>
            <a:p>
              <a:pPr marL="192881" indent="-192881">
                <a:buFont typeface="Arial,Sans-Serif"/>
                <a:buChar char="•"/>
                <a:defRPr/>
              </a:pPr>
              <a:r>
                <a:rPr lang="en-GB" sz="1350">
                  <a:solidFill>
                    <a:srgbClr val="003748"/>
                  </a:solidFill>
                  <a:latin typeface="Gill Sans MT" panose="020B0502020104020203" pitchFamily="34" charset="0"/>
                  <a:cs typeface="Arial" panose="020B0604020202020204" pitchFamily="34" charset="0"/>
                </a:rPr>
                <a:t>Posters</a:t>
              </a:r>
              <a:endParaRPr lang="en-US" sz="1350">
                <a:solidFill>
                  <a:srgbClr val="003748"/>
                </a:solidFill>
                <a:latin typeface="Gill Sans MT" panose="020B0502020104020203" pitchFamily="34" charset="0"/>
                <a:cs typeface="Arial" panose="020B0604020202020204" pitchFamily="34" charset="0"/>
              </a:endParaRPr>
            </a:p>
            <a:p>
              <a:pPr marL="192881" indent="-192881">
                <a:buFont typeface="Arial,Sans-Serif"/>
                <a:buChar char="•"/>
                <a:defRPr/>
              </a:pPr>
              <a:r>
                <a:rPr lang="en-GB" sz="1350">
                  <a:solidFill>
                    <a:srgbClr val="003748"/>
                  </a:solidFill>
                  <a:latin typeface="Gill Sans MT" panose="020B0502020104020203" pitchFamily="34" charset="0"/>
                  <a:cs typeface="Arial" panose="020B0604020202020204" pitchFamily="34" charset="0"/>
                </a:rPr>
                <a:t>Notice boards</a:t>
              </a:r>
            </a:p>
            <a:p>
              <a:pPr marL="192881" indent="-192881">
                <a:buFont typeface="Arial,Sans-Serif"/>
                <a:buChar char="•"/>
                <a:defRPr/>
              </a:pPr>
              <a:r>
                <a:rPr lang="en-GB" sz="1350">
                  <a:solidFill>
                    <a:srgbClr val="003748"/>
                  </a:solidFill>
                  <a:latin typeface="Gill Sans MT" panose="020B0502020104020203" pitchFamily="34" charset="0"/>
                  <a:cs typeface="Arial" panose="020B0604020202020204" pitchFamily="34" charset="0"/>
                </a:rPr>
                <a:t>Billboards</a:t>
              </a:r>
            </a:p>
            <a:p>
              <a:pPr marL="192881" indent="-192881">
                <a:buFont typeface="Arial,Sans-Serif"/>
                <a:buChar char="•"/>
                <a:defRPr/>
              </a:pPr>
              <a:r>
                <a:rPr lang="en-GB" sz="1350">
                  <a:solidFill>
                    <a:srgbClr val="003748"/>
                  </a:solidFill>
                  <a:latin typeface="Gill Sans MT" panose="020B0502020104020203" pitchFamily="34" charset="0"/>
                  <a:cs typeface="Arial" panose="020B0604020202020204" pitchFamily="34" charset="0"/>
                </a:rPr>
                <a:t>Wall murals</a:t>
              </a:r>
            </a:p>
          </p:txBody>
        </p:sp>
        <p:sp>
          <p:nvSpPr>
            <p:cNvPr id="6" name="Rectangle 5">
              <a:extLst>
                <a:ext uri="{FF2B5EF4-FFF2-40B4-BE49-F238E27FC236}">
                  <a16:creationId xmlns:a16="http://schemas.microsoft.com/office/drawing/2014/main" id="{D742B914-7CF1-42C6-B3F8-AC7161323912}"/>
                </a:ext>
              </a:extLst>
            </p:cNvPr>
            <p:cNvSpPr/>
            <p:nvPr/>
          </p:nvSpPr>
          <p:spPr>
            <a:xfrm>
              <a:off x="8055017" y="4780037"/>
              <a:ext cx="2432304" cy="1962076"/>
            </a:xfrm>
            <a:prstGeom prst="rect">
              <a:avLst/>
            </a:prstGeom>
          </p:spPr>
          <p:txBody>
            <a:bodyPr wrap="square">
              <a:spAutoFit/>
            </a:bodyPr>
            <a:lstStyle/>
            <a:p>
              <a:pPr marL="128588" indent="-128588">
                <a:buFont typeface="Arial" panose="020B0604020202020204" pitchFamily="34" charset="0"/>
                <a:buChar char="•"/>
                <a:defRPr/>
              </a:pPr>
              <a:r>
                <a:rPr lang="en-GB" sz="1350">
                  <a:solidFill>
                    <a:srgbClr val="003748"/>
                  </a:solidFill>
                  <a:latin typeface="Gill Sans MT" panose="020B0502020104020203" pitchFamily="34" charset="0"/>
                  <a:cs typeface="Arial" panose="020B0604020202020204" pitchFamily="34" charset="0"/>
                </a:rPr>
                <a:t>Toll-free hotlines</a:t>
              </a:r>
              <a:endParaRPr lang="en-US" sz="1350">
                <a:solidFill>
                  <a:srgbClr val="003748"/>
                </a:solidFill>
                <a:latin typeface="Gill Sans MT" panose="020B0502020104020203" pitchFamily="34" charset="0"/>
                <a:cs typeface="Arial" panose="020B0604020202020204" pitchFamily="34" charset="0"/>
              </a:endParaRPr>
            </a:p>
            <a:p>
              <a:pPr marL="128588" indent="-128588">
                <a:buFont typeface="Arial" panose="020B0604020202020204" pitchFamily="34" charset="0"/>
                <a:buChar char="•"/>
                <a:defRPr/>
              </a:pPr>
              <a:r>
                <a:rPr lang="en-GB" sz="1350">
                  <a:solidFill>
                    <a:srgbClr val="003748"/>
                  </a:solidFill>
                  <a:latin typeface="Gill Sans MT" panose="020B0502020104020203" pitchFamily="34" charset="0"/>
                  <a:cs typeface="Arial" panose="020B0604020202020204" pitchFamily="34" charset="0"/>
                </a:rPr>
                <a:t>SMS/text messages</a:t>
              </a:r>
            </a:p>
            <a:p>
              <a:pPr marL="128588" indent="-128588">
                <a:buFont typeface="Arial" panose="020B0604020202020204" pitchFamily="34" charset="0"/>
                <a:buChar char="•"/>
                <a:defRPr/>
              </a:pPr>
              <a:r>
                <a:rPr lang="en-GB" sz="1350">
                  <a:solidFill>
                    <a:srgbClr val="003748"/>
                  </a:solidFill>
                  <a:latin typeface="Gill Sans MT" panose="020B0502020104020203" pitchFamily="34" charset="0"/>
                  <a:cs typeface="Arial" panose="020B0604020202020204" pitchFamily="34" charset="0"/>
                </a:rPr>
                <a:t>Dedicated apps</a:t>
              </a:r>
              <a:endParaRPr lang="en-US" sz="1350">
                <a:solidFill>
                  <a:srgbClr val="003748"/>
                </a:solidFill>
                <a:latin typeface="Gill Sans MT" panose="020B0502020104020203" pitchFamily="34" charset="0"/>
                <a:cs typeface="Arial" panose="020B0604020202020204" pitchFamily="34" charset="0"/>
              </a:endParaRPr>
            </a:p>
            <a:p>
              <a:pPr marL="128588" indent="-128588">
                <a:buFont typeface="Arial" panose="020B0604020202020204" pitchFamily="34" charset="0"/>
                <a:buChar char="•"/>
                <a:defRPr/>
              </a:pPr>
              <a:r>
                <a:rPr lang="en-GB" sz="1350">
                  <a:solidFill>
                    <a:srgbClr val="003748"/>
                  </a:solidFill>
                  <a:latin typeface="Gill Sans MT" panose="020B0502020104020203" pitchFamily="34" charset="0"/>
                  <a:cs typeface="Arial" panose="020B0604020202020204" pitchFamily="34" charset="0"/>
                </a:rPr>
                <a:t>Social media: Facebook, Viber, Instagram, Twitter… </a:t>
              </a:r>
              <a:endParaRPr lang="en-US" sz="1350">
                <a:solidFill>
                  <a:srgbClr val="003748"/>
                </a:solidFill>
                <a:latin typeface="Gill Sans MT" panose="020B0502020104020203" pitchFamily="34" charset="0"/>
                <a:cs typeface="Arial" panose="020B0604020202020204" pitchFamily="34" charset="0"/>
              </a:endParaRPr>
            </a:p>
            <a:p>
              <a:pPr marL="128588" indent="-128588">
                <a:buFont typeface="Arial" panose="020B0604020202020204" pitchFamily="34" charset="0"/>
                <a:buChar char="•"/>
                <a:defRPr/>
              </a:pPr>
              <a:r>
                <a:rPr lang="en-GB" sz="1350">
                  <a:solidFill>
                    <a:srgbClr val="003748"/>
                  </a:solidFill>
                  <a:latin typeface="Gill Sans MT" panose="020B0502020104020203" pitchFamily="34" charset="0"/>
                  <a:cs typeface="Arial" panose="020B0604020202020204" pitchFamily="34" charset="0"/>
                </a:rPr>
                <a:t>Messaging apps (e.g. WhatsApp groups/Telegram channels…)</a:t>
              </a:r>
            </a:p>
            <a:p>
              <a:pPr marL="192881" indent="-192881">
                <a:buFont typeface="Arial,Sans-Serif"/>
                <a:buChar char="•"/>
                <a:defRPr/>
              </a:pPr>
              <a:endParaRPr lang="en-GB" sz="1350">
                <a:solidFill>
                  <a:srgbClr val="003748"/>
                </a:solidFill>
                <a:latin typeface="Gill Sans MT" panose="020B0502020104020203" pitchFamily="34" charset="0"/>
                <a:cs typeface="Arial" panose="020B0604020202020204" pitchFamily="34" charset="0"/>
              </a:endParaRPr>
            </a:p>
          </p:txBody>
        </p:sp>
        <p:pic>
          <p:nvPicPr>
            <p:cNvPr id="7" name="Picture 2" descr="Influencer Marketing: 5 Dos and Don'ts | Vuelio">
              <a:extLst>
                <a:ext uri="{FF2B5EF4-FFF2-40B4-BE49-F238E27FC236}">
                  <a16:creationId xmlns:a16="http://schemas.microsoft.com/office/drawing/2014/main" id="{9439A864-511E-4469-9FFA-45088507722D}"/>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855544" y="1745759"/>
              <a:ext cx="3420148" cy="1935083"/>
            </a:xfrm>
            <a:prstGeom prst="rect">
              <a:avLst/>
            </a:prstGeom>
            <a:solidFill>
              <a:srgbClr val="ED7305"/>
            </a:solidFill>
            <a:ln>
              <a:solidFill>
                <a:srgbClr val="ED7305"/>
              </a:solidFill>
            </a:ln>
          </p:spPr>
        </p:pic>
        <p:pic>
          <p:nvPicPr>
            <p:cNvPr id="8" name="Picture 10" descr="Sick Mask Icon Images, Stock Photos &amp; Vectors | Shutterstock">
              <a:extLst>
                <a:ext uri="{FF2B5EF4-FFF2-40B4-BE49-F238E27FC236}">
                  <a16:creationId xmlns:a16="http://schemas.microsoft.com/office/drawing/2014/main" id="{30D2F5B8-D282-4277-B697-C637EBD5B97D}"/>
                </a:ext>
              </a:extLst>
            </p:cNvPr>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1796612" y="3996316"/>
              <a:ext cx="1790129" cy="98069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4" descr="E newspaper, journal, newspaper, press, print media icon">
              <a:extLst>
                <a:ext uri="{FF2B5EF4-FFF2-40B4-BE49-F238E27FC236}">
                  <a16:creationId xmlns:a16="http://schemas.microsoft.com/office/drawing/2014/main" id="{8CDEE069-C96A-430B-97B5-C26F5D7DBA62}"/>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920203" y="3810528"/>
              <a:ext cx="552356" cy="55235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6" descr="Free Satellite Truck Cliparts, Download Free Clip Art, Free Clip Art on  Clipart Library">
              <a:extLst>
                <a:ext uri="{FF2B5EF4-FFF2-40B4-BE49-F238E27FC236}">
                  <a16:creationId xmlns:a16="http://schemas.microsoft.com/office/drawing/2014/main" id="{1EF44652-69B7-48F9-BD38-CF5262BFF3FB}"/>
                </a:ext>
              </a:extLst>
            </p:cNvP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4777018" y="3710361"/>
              <a:ext cx="1177017" cy="1177017"/>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F8FA456B-1928-45C9-84D7-3655A3AAB176}"/>
                </a:ext>
              </a:extLst>
            </p:cNvPr>
            <p:cNvSpPr txBox="1"/>
            <p:nvPr/>
          </p:nvSpPr>
          <p:spPr>
            <a:xfrm>
              <a:off x="1896597" y="4886014"/>
              <a:ext cx="1693092" cy="323165"/>
            </a:xfrm>
            <a:prstGeom prst="rect">
              <a:avLst/>
            </a:prstGeom>
            <a:solidFill>
              <a:srgbClr val="003748"/>
            </a:solidFill>
          </p:spPr>
          <p:txBody>
            <a:bodyPr wrap="none" rtlCol="0">
              <a:spAutoFit/>
            </a:bodyPr>
            <a:lstStyle/>
            <a:p>
              <a:pPr>
                <a:defRPr/>
              </a:pPr>
              <a:r>
                <a:rPr lang="en-US" sz="1500" b="1" kern="0">
                  <a:solidFill>
                    <a:srgbClr val="FFFFFF"/>
                  </a:solidFill>
                  <a:latin typeface="Gill Sans MT" panose="020B0502020104020203" pitchFamily="34" charset="0"/>
                  <a:cs typeface="Arial" panose="020B0604020202020204" pitchFamily="34" charset="0"/>
                </a:rPr>
                <a:t>FACE-TO-FACE</a:t>
              </a:r>
            </a:p>
          </p:txBody>
        </p:sp>
        <p:sp>
          <p:nvSpPr>
            <p:cNvPr id="12" name="TextBox 11">
              <a:extLst>
                <a:ext uri="{FF2B5EF4-FFF2-40B4-BE49-F238E27FC236}">
                  <a16:creationId xmlns:a16="http://schemas.microsoft.com/office/drawing/2014/main" id="{A998FB0B-081D-4E28-A083-A64AB530219B}"/>
                </a:ext>
              </a:extLst>
            </p:cNvPr>
            <p:cNvSpPr txBox="1"/>
            <p:nvPr/>
          </p:nvSpPr>
          <p:spPr>
            <a:xfrm>
              <a:off x="4286969" y="4886014"/>
              <a:ext cx="2188420" cy="323165"/>
            </a:xfrm>
            <a:prstGeom prst="rect">
              <a:avLst/>
            </a:prstGeom>
            <a:solidFill>
              <a:srgbClr val="003748"/>
            </a:solidFill>
          </p:spPr>
          <p:txBody>
            <a:bodyPr wrap="none" rtlCol="0">
              <a:spAutoFit/>
            </a:bodyPr>
            <a:lstStyle/>
            <a:p>
              <a:pPr>
                <a:defRPr/>
              </a:pPr>
              <a:r>
                <a:rPr lang="en-US" sz="1500" b="1" kern="0">
                  <a:solidFill>
                    <a:srgbClr val="FFFFFF"/>
                  </a:solidFill>
                  <a:latin typeface="Gill Sans MT" panose="020B0502020104020203" pitchFamily="34" charset="0"/>
                  <a:cs typeface="Arial" panose="020B0604020202020204" pitchFamily="34" charset="0"/>
                </a:rPr>
                <a:t>BROADCAST MEDIA</a:t>
              </a:r>
            </a:p>
          </p:txBody>
        </p:sp>
        <p:sp>
          <p:nvSpPr>
            <p:cNvPr id="13" name="TextBox 12">
              <a:extLst>
                <a:ext uri="{FF2B5EF4-FFF2-40B4-BE49-F238E27FC236}">
                  <a16:creationId xmlns:a16="http://schemas.microsoft.com/office/drawing/2014/main" id="{954B4EC1-5E17-4E8B-913A-1C27EC4C5169}"/>
                </a:ext>
              </a:extLst>
            </p:cNvPr>
            <p:cNvSpPr txBox="1"/>
            <p:nvPr/>
          </p:nvSpPr>
          <p:spPr>
            <a:xfrm>
              <a:off x="6856228" y="4480356"/>
              <a:ext cx="805029" cy="323165"/>
            </a:xfrm>
            <a:prstGeom prst="rect">
              <a:avLst/>
            </a:prstGeom>
            <a:solidFill>
              <a:srgbClr val="003748"/>
            </a:solidFill>
          </p:spPr>
          <p:txBody>
            <a:bodyPr wrap="none" rtlCol="0">
              <a:spAutoFit/>
            </a:bodyPr>
            <a:lstStyle/>
            <a:p>
              <a:pPr>
                <a:defRPr/>
              </a:pPr>
              <a:r>
                <a:rPr lang="en-US" sz="1500" b="1" kern="0">
                  <a:solidFill>
                    <a:srgbClr val="FFFFFF"/>
                  </a:solidFill>
                  <a:latin typeface="Gill Sans MT" panose="020B0502020104020203" pitchFamily="34" charset="0"/>
                  <a:cs typeface="Arial" panose="020B0604020202020204" pitchFamily="34" charset="0"/>
                </a:rPr>
                <a:t>PRINT</a:t>
              </a:r>
            </a:p>
          </p:txBody>
        </p:sp>
        <p:sp>
          <p:nvSpPr>
            <p:cNvPr id="14" name="TextBox 13">
              <a:extLst>
                <a:ext uri="{FF2B5EF4-FFF2-40B4-BE49-F238E27FC236}">
                  <a16:creationId xmlns:a16="http://schemas.microsoft.com/office/drawing/2014/main" id="{9CD3EB2D-6797-4FFA-BC1F-247E6FC825E4}"/>
                </a:ext>
              </a:extLst>
            </p:cNvPr>
            <p:cNvSpPr txBox="1"/>
            <p:nvPr/>
          </p:nvSpPr>
          <p:spPr>
            <a:xfrm>
              <a:off x="8000999" y="4312943"/>
              <a:ext cx="2601994" cy="323165"/>
            </a:xfrm>
            <a:prstGeom prst="rect">
              <a:avLst/>
            </a:prstGeom>
            <a:solidFill>
              <a:srgbClr val="003748"/>
            </a:solidFill>
          </p:spPr>
          <p:txBody>
            <a:bodyPr wrap="none" rtlCol="0">
              <a:spAutoFit/>
            </a:bodyPr>
            <a:lstStyle/>
            <a:p>
              <a:pPr>
                <a:defRPr/>
              </a:pPr>
              <a:r>
                <a:rPr lang="en-US" sz="1500" b="1" kern="0">
                  <a:solidFill>
                    <a:srgbClr val="FFFFFF"/>
                  </a:solidFill>
                  <a:latin typeface="Gill Sans MT" panose="020B0502020104020203" pitchFamily="34" charset="0"/>
                  <a:cs typeface="Arial" panose="020B0604020202020204" pitchFamily="34" charset="0"/>
                </a:rPr>
                <a:t>MOBILE / SOCIAL MEDIA</a:t>
              </a:r>
            </a:p>
          </p:txBody>
        </p:sp>
        <p:sp>
          <p:nvSpPr>
            <p:cNvPr id="15" name="TextBox 14">
              <a:extLst>
                <a:ext uri="{FF2B5EF4-FFF2-40B4-BE49-F238E27FC236}">
                  <a16:creationId xmlns:a16="http://schemas.microsoft.com/office/drawing/2014/main" id="{75260711-0EE5-43E4-84BC-3B37093AB75F}"/>
                </a:ext>
              </a:extLst>
            </p:cNvPr>
            <p:cNvSpPr txBox="1"/>
            <p:nvPr/>
          </p:nvSpPr>
          <p:spPr>
            <a:xfrm>
              <a:off x="5472110" y="2260476"/>
              <a:ext cx="5057777" cy="1246495"/>
            </a:xfrm>
            <a:prstGeom prst="rect">
              <a:avLst/>
            </a:prstGeom>
            <a:solidFill>
              <a:srgbClr val="ED7305">
                <a:lumMod val="20000"/>
                <a:lumOff val="80000"/>
              </a:srgbClr>
            </a:solidFill>
          </p:spPr>
          <p:txBody>
            <a:bodyPr wrap="square" rtlCol="0">
              <a:spAutoFit/>
            </a:bodyPr>
            <a:lstStyle/>
            <a:p>
              <a:pPr marL="257175" indent="-257175">
                <a:buFont typeface="Arial" panose="020B0604020202020204" pitchFamily="34" charset="0"/>
                <a:buChar char="•"/>
                <a:defRPr/>
              </a:pPr>
              <a:r>
                <a:rPr lang="en-US" sz="1500" kern="0">
                  <a:solidFill>
                    <a:srgbClr val="003748"/>
                  </a:solidFill>
                  <a:latin typeface="Gill Sans MT" panose="020B0502020104020203" pitchFamily="34" charset="0"/>
                  <a:cs typeface="Arial" panose="020B0604020202020204" pitchFamily="34" charset="0"/>
                </a:rPr>
                <a:t>Community figures </a:t>
              </a:r>
            </a:p>
            <a:p>
              <a:pPr marL="257175" indent="-257175">
                <a:buFont typeface="Arial" panose="020B0604020202020204" pitchFamily="34" charset="0"/>
                <a:buChar char="•"/>
                <a:defRPr/>
              </a:pPr>
              <a:r>
                <a:rPr lang="en-US" sz="1500" kern="0">
                  <a:solidFill>
                    <a:srgbClr val="003748"/>
                  </a:solidFill>
                  <a:latin typeface="Gill Sans MT" panose="020B0502020104020203" pitchFamily="34" charset="0"/>
                  <a:cs typeface="Arial" panose="020B0604020202020204" pitchFamily="34" charset="0"/>
                </a:rPr>
                <a:t>Local &amp; religious leaders </a:t>
              </a:r>
              <a:endParaRPr lang="en-GB" sz="1500" kern="0">
                <a:solidFill>
                  <a:srgbClr val="003748"/>
                </a:solidFill>
                <a:latin typeface="Gill Sans MT" panose="020B0502020104020203" pitchFamily="34" charset="0"/>
                <a:cs typeface="Arial" panose="020B0604020202020204" pitchFamily="34" charset="0"/>
              </a:endParaRPr>
            </a:p>
            <a:p>
              <a:pPr marL="257175" indent="-257175">
                <a:buFont typeface="Arial" panose="020B0604020202020204" pitchFamily="34" charset="0"/>
                <a:buChar char="•"/>
                <a:defRPr/>
              </a:pPr>
              <a:r>
                <a:rPr lang="en-US" sz="1500" kern="0">
                  <a:solidFill>
                    <a:srgbClr val="003748"/>
                  </a:solidFill>
                  <a:latin typeface="Gill Sans MT" panose="020B0502020104020203" pitchFamily="34" charset="0"/>
                  <a:cs typeface="Arial" panose="020B0604020202020204" pitchFamily="34" charset="0"/>
                </a:rPr>
                <a:t>Community based </a:t>
              </a:r>
              <a:r>
                <a:rPr lang="en-US" sz="1500" kern="0" err="1">
                  <a:solidFill>
                    <a:srgbClr val="003748"/>
                  </a:solidFill>
                  <a:latin typeface="Gill Sans MT" panose="020B0502020104020203" pitchFamily="34" charset="0"/>
                  <a:cs typeface="Arial" panose="020B0604020202020204" pitchFamily="34" charset="0"/>
                </a:rPr>
                <a:t>organisations</a:t>
              </a:r>
              <a:endParaRPr lang="en-US" sz="1500" kern="0">
                <a:solidFill>
                  <a:srgbClr val="003748"/>
                </a:solidFill>
                <a:latin typeface="Gill Sans MT" panose="020B0502020104020203" pitchFamily="34" charset="0"/>
                <a:cs typeface="Arial" panose="020B0604020202020204" pitchFamily="34" charset="0"/>
              </a:endParaRPr>
            </a:p>
            <a:p>
              <a:pPr marL="257175" indent="-257175">
                <a:buFont typeface="Arial" panose="020B0604020202020204" pitchFamily="34" charset="0"/>
                <a:buChar char="•"/>
                <a:defRPr/>
              </a:pPr>
              <a:r>
                <a:rPr lang="en-US" sz="1500" kern="0">
                  <a:solidFill>
                    <a:srgbClr val="003748"/>
                  </a:solidFill>
                  <a:latin typeface="Gill Sans MT" panose="020B0502020104020203" pitchFamily="34" charset="0"/>
                  <a:cs typeface="Arial" panose="020B0604020202020204" pitchFamily="34" charset="0"/>
                </a:rPr>
                <a:t>School teachers</a:t>
              </a:r>
            </a:p>
            <a:p>
              <a:pPr marL="257175" indent="-257175">
                <a:buFont typeface="Arial" panose="020B0604020202020204" pitchFamily="34" charset="0"/>
                <a:buChar char="•"/>
                <a:defRPr/>
              </a:pPr>
              <a:r>
                <a:rPr lang="en-US" sz="1500" kern="0">
                  <a:solidFill>
                    <a:srgbClr val="003748"/>
                  </a:solidFill>
                  <a:latin typeface="Gill Sans MT" panose="020B0502020104020203" pitchFamily="34" charset="0"/>
                  <a:cs typeface="Arial" panose="020B0604020202020204" pitchFamily="34" charset="0"/>
                </a:rPr>
                <a:t>Health-care workers </a:t>
              </a:r>
            </a:p>
          </p:txBody>
        </p:sp>
        <p:sp>
          <p:nvSpPr>
            <p:cNvPr id="16" name="TextBox 15">
              <a:extLst>
                <a:ext uri="{FF2B5EF4-FFF2-40B4-BE49-F238E27FC236}">
                  <a16:creationId xmlns:a16="http://schemas.microsoft.com/office/drawing/2014/main" id="{560897B4-329F-4B12-8663-F4D90CC0244B}"/>
                </a:ext>
              </a:extLst>
            </p:cNvPr>
            <p:cNvSpPr txBox="1"/>
            <p:nvPr/>
          </p:nvSpPr>
          <p:spPr>
            <a:xfrm>
              <a:off x="5374074" y="1733288"/>
              <a:ext cx="5057777" cy="415498"/>
            </a:xfrm>
            <a:prstGeom prst="rect">
              <a:avLst/>
            </a:prstGeom>
            <a:solidFill>
              <a:srgbClr val="ED7305">
                <a:lumMod val="60000"/>
                <a:lumOff val="40000"/>
              </a:srgbClr>
            </a:solidFill>
          </p:spPr>
          <p:txBody>
            <a:bodyPr wrap="square" rtlCol="0">
              <a:spAutoFit/>
            </a:bodyPr>
            <a:lstStyle/>
            <a:p>
              <a:pPr algn="ctr">
                <a:defRPr/>
              </a:pPr>
              <a:r>
                <a:rPr lang="en-US" sz="2100" b="1" kern="0">
                  <a:solidFill>
                    <a:srgbClr val="FFFFFF"/>
                  </a:solidFill>
                  <a:latin typeface="Gill Sans MT" panose="020B0502020104020203" pitchFamily="34" charset="0"/>
                  <a:cs typeface="Arial" panose="020B0604020202020204" pitchFamily="34" charset="0"/>
                </a:rPr>
                <a:t>COMMUNITY INFLUENCERS</a:t>
              </a:r>
            </a:p>
          </p:txBody>
        </p:sp>
        <p:pic>
          <p:nvPicPr>
            <p:cNvPr id="17" name="Picture 18" descr="App, application, hand, mobile, phone, social, social media icon">
              <a:extLst>
                <a:ext uri="{FF2B5EF4-FFF2-40B4-BE49-F238E27FC236}">
                  <a16:creationId xmlns:a16="http://schemas.microsoft.com/office/drawing/2014/main" id="{C2E80C1B-548F-4217-B423-E5168B452684}"/>
                </a:ext>
              </a:extLst>
            </p:cNvPr>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8887227" y="2791231"/>
              <a:ext cx="1177017" cy="1177017"/>
            </a:xfrm>
            <a:prstGeom prst="rect">
              <a:avLst/>
            </a:prstGeom>
            <a:noFill/>
            <a:extLst>
              <a:ext uri="{909E8E84-426E-40DD-AFC4-6F175D3DCCD1}">
                <a14:hiddenFill xmlns:a14="http://schemas.microsoft.com/office/drawing/2010/main">
                  <a:solidFill>
                    <a:srgbClr val="FFFFFF"/>
                  </a:solidFill>
                </a14:hiddenFill>
              </a:ext>
            </a:extLst>
          </p:spPr>
        </p:pic>
        <p:sp>
          <p:nvSpPr>
            <p:cNvPr id="18" name="Graphic 13" descr="Magnifying glass">
              <a:extLst>
                <a:ext uri="{FF2B5EF4-FFF2-40B4-BE49-F238E27FC236}">
                  <a16:creationId xmlns:a16="http://schemas.microsoft.com/office/drawing/2014/main" id="{192A74C1-0188-4FE0-9245-8EE557204C3C}"/>
                </a:ext>
              </a:extLst>
            </p:cNvPr>
            <p:cNvSpPr/>
            <p:nvPr/>
          </p:nvSpPr>
          <p:spPr>
            <a:xfrm rot="5803630">
              <a:off x="8211318" y="2415781"/>
              <a:ext cx="1772425" cy="2342874"/>
            </a:xfrm>
            <a:custGeom>
              <a:avLst/>
              <a:gdLst>
                <a:gd name="connsiteX0" fmla="*/ 732473 w 751881"/>
                <a:gd name="connsiteY0" fmla="*/ 638175 h 752474"/>
                <a:gd name="connsiteX1" fmla="*/ 613410 w 751881"/>
                <a:gd name="connsiteY1" fmla="*/ 519112 h 752474"/>
                <a:gd name="connsiteX2" fmla="*/ 554355 w 751881"/>
                <a:gd name="connsiteY2" fmla="*/ 501015 h 752474"/>
                <a:gd name="connsiteX3" fmla="*/ 512445 w 751881"/>
                <a:gd name="connsiteY3" fmla="*/ 459105 h 752474"/>
                <a:gd name="connsiteX4" fmla="*/ 571500 w 751881"/>
                <a:gd name="connsiteY4" fmla="*/ 285750 h 752474"/>
                <a:gd name="connsiteX5" fmla="*/ 285750 w 751881"/>
                <a:gd name="connsiteY5" fmla="*/ 0 h 752474"/>
                <a:gd name="connsiteX6" fmla="*/ 0 w 751881"/>
                <a:gd name="connsiteY6" fmla="*/ 285750 h 752474"/>
                <a:gd name="connsiteX7" fmla="*/ 285750 w 751881"/>
                <a:gd name="connsiteY7" fmla="*/ 571500 h 752474"/>
                <a:gd name="connsiteX8" fmla="*/ 459105 w 751881"/>
                <a:gd name="connsiteY8" fmla="*/ 512445 h 752474"/>
                <a:gd name="connsiteX9" fmla="*/ 501015 w 751881"/>
                <a:gd name="connsiteY9" fmla="*/ 554355 h 752474"/>
                <a:gd name="connsiteX10" fmla="*/ 519112 w 751881"/>
                <a:gd name="connsiteY10" fmla="*/ 613410 h 752474"/>
                <a:gd name="connsiteX11" fmla="*/ 638175 w 751881"/>
                <a:gd name="connsiteY11" fmla="*/ 732473 h 752474"/>
                <a:gd name="connsiteX12" fmla="*/ 685800 w 751881"/>
                <a:gd name="connsiteY12" fmla="*/ 752475 h 752474"/>
                <a:gd name="connsiteX13" fmla="*/ 733425 w 751881"/>
                <a:gd name="connsiteY13" fmla="*/ 732473 h 752474"/>
                <a:gd name="connsiteX14" fmla="*/ 732473 w 751881"/>
                <a:gd name="connsiteY14" fmla="*/ 638175 h 752474"/>
                <a:gd name="connsiteX15" fmla="*/ 284798 w 751881"/>
                <a:gd name="connsiteY15" fmla="*/ 513398 h 752474"/>
                <a:gd name="connsiteX16" fmla="*/ 56197 w 751881"/>
                <a:gd name="connsiteY16" fmla="*/ 284798 h 752474"/>
                <a:gd name="connsiteX17" fmla="*/ 284798 w 751881"/>
                <a:gd name="connsiteY17" fmla="*/ 56197 h 752474"/>
                <a:gd name="connsiteX18" fmla="*/ 513398 w 751881"/>
                <a:gd name="connsiteY18" fmla="*/ 284798 h 752474"/>
                <a:gd name="connsiteX19" fmla="*/ 284798 w 751881"/>
                <a:gd name="connsiteY19" fmla="*/ 513398 h 752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51881" h="752474">
                  <a:moveTo>
                    <a:pt x="732473" y="638175"/>
                  </a:moveTo>
                  <a:lnTo>
                    <a:pt x="613410" y="519112"/>
                  </a:lnTo>
                  <a:cubicBezTo>
                    <a:pt x="597218" y="502920"/>
                    <a:pt x="575310" y="497205"/>
                    <a:pt x="554355" y="501015"/>
                  </a:cubicBezTo>
                  <a:lnTo>
                    <a:pt x="512445" y="459105"/>
                  </a:lnTo>
                  <a:cubicBezTo>
                    <a:pt x="549593" y="411480"/>
                    <a:pt x="571500" y="350520"/>
                    <a:pt x="571500" y="285750"/>
                  </a:cubicBezTo>
                  <a:cubicBezTo>
                    <a:pt x="571500" y="128588"/>
                    <a:pt x="442912" y="0"/>
                    <a:pt x="285750" y="0"/>
                  </a:cubicBezTo>
                  <a:cubicBezTo>
                    <a:pt x="128588" y="0"/>
                    <a:pt x="0" y="128588"/>
                    <a:pt x="0" y="285750"/>
                  </a:cubicBezTo>
                  <a:cubicBezTo>
                    <a:pt x="0" y="442912"/>
                    <a:pt x="128588" y="571500"/>
                    <a:pt x="285750" y="571500"/>
                  </a:cubicBezTo>
                  <a:cubicBezTo>
                    <a:pt x="350520" y="571500"/>
                    <a:pt x="410528" y="549593"/>
                    <a:pt x="459105" y="512445"/>
                  </a:cubicBezTo>
                  <a:lnTo>
                    <a:pt x="501015" y="554355"/>
                  </a:lnTo>
                  <a:cubicBezTo>
                    <a:pt x="497205" y="575310"/>
                    <a:pt x="502920" y="597218"/>
                    <a:pt x="519112" y="613410"/>
                  </a:cubicBezTo>
                  <a:lnTo>
                    <a:pt x="638175" y="732473"/>
                  </a:lnTo>
                  <a:cubicBezTo>
                    <a:pt x="651510" y="745808"/>
                    <a:pt x="668655" y="752475"/>
                    <a:pt x="685800" y="752475"/>
                  </a:cubicBezTo>
                  <a:cubicBezTo>
                    <a:pt x="702945" y="752475"/>
                    <a:pt x="720090" y="745808"/>
                    <a:pt x="733425" y="732473"/>
                  </a:cubicBezTo>
                  <a:cubicBezTo>
                    <a:pt x="758190" y="705802"/>
                    <a:pt x="758190" y="663893"/>
                    <a:pt x="732473" y="638175"/>
                  </a:cubicBezTo>
                  <a:close/>
                  <a:moveTo>
                    <a:pt x="284798" y="513398"/>
                  </a:moveTo>
                  <a:cubicBezTo>
                    <a:pt x="159067" y="513398"/>
                    <a:pt x="56197" y="410528"/>
                    <a:pt x="56197" y="284798"/>
                  </a:cubicBezTo>
                  <a:cubicBezTo>
                    <a:pt x="56197" y="159067"/>
                    <a:pt x="159067" y="56197"/>
                    <a:pt x="284798" y="56197"/>
                  </a:cubicBezTo>
                  <a:cubicBezTo>
                    <a:pt x="410528" y="56197"/>
                    <a:pt x="513398" y="159067"/>
                    <a:pt x="513398" y="284798"/>
                  </a:cubicBezTo>
                  <a:cubicBezTo>
                    <a:pt x="513398" y="410528"/>
                    <a:pt x="410528" y="513398"/>
                    <a:pt x="284798" y="513398"/>
                  </a:cubicBezTo>
                  <a:close/>
                </a:path>
              </a:pathLst>
            </a:custGeom>
            <a:solidFill>
              <a:srgbClr val="FF0000"/>
            </a:solidFill>
            <a:ln w="63500" cap="flat">
              <a:solidFill>
                <a:srgbClr val="003748"/>
              </a:solidFill>
              <a:prstDash val="solid"/>
              <a:miter/>
            </a:ln>
          </p:spPr>
          <p:txBody>
            <a:bodyPr rtlCol="0" anchor="ctr"/>
            <a:lstStyle/>
            <a:p>
              <a:pPr>
                <a:defRPr/>
              </a:pPr>
              <a:endParaRPr lang="en-US" sz="1350" kern="0">
                <a:solidFill>
                  <a:srgbClr val="003748"/>
                </a:solidFill>
                <a:latin typeface="Gill Sans MT" panose="020B0502020104020203" pitchFamily="34" charset="0"/>
                <a:cs typeface="Arial" panose="020B0604020202020204" pitchFamily="34" charset="0"/>
              </a:endParaRPr>
            </a:p>
          </p:txBody>
        </p:sp>
      </p:grpSp>
      <p:sp>
        <p:nvSpPr>
          <p:cNvPr id="21" name="Title 1">
            <a:extLst>
              <a:ext uri="{FF2B5EF4-FFF2-40B4-BE49-F238E27FC236}">
                <a16:creationId xmlns:a16="http://schemas.microsoft.com/office/drawing/2014/main" id="{B0F582BA-AD14-413C-AE9D-C69540E23E1B}"/>
              </a:ext>
            </a:extLst>
          </p:cNvPr>
          <p:cNvSpPr txBox="1">
            <a:spLocks/>
          </p:cNvSpPr>
          <p:nvPr/>
        </p:nvSpPr>
        <p:spPr>
          <a:xfrm>
            <a:off x="511312" y="515596"/>
            <a:ext cx="10859814" cy="504974"/>
          </a:xfrm>
          <a:prstGeom prst="rect">
            <a:avLst/>
          </a:prstGeom>
          <a:solidFill>
            <a:schemeClr val="accent2"/>
          </a:solidFill>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a:solidFill>
                  <a:schemeClr val="bg1"/>
                </a:solidFill>
                <a:latin typeface="Tw Cen MT" panose="020B0602020104020603" pitchFamily="34" charset="0"/>
              </a:rPr>
              <a:t>3. Using preferred communication channels of affected populations</a:t>
            </a:r>
            <a:endParaRPr lang="en-GB" sz="3200" b="1">
              <a:solidFill>
                <a:schemeClr val="bg1"/>
              </a:solidFill>
              <a:latin typeface="Tw Cen MT" panose="020B0602020104020603" pitchFamily="34" charset="0"/>
            </a:endParaRPr>
          </a:p>
        </p:txBody>
      </p:sp>
      <p:pic>
        <p:nvPicPr>
          <p:cNvPr id="20" name="Picture 19">
            <a:extLst>
              <a:ext uri="{FF2B5EF4-FFF2-40B4-BE49-F238E27FC236}">
                <a16:creationId xmlns:a16="http://schemas.microsoft.com/office/drawing/2014/main" id="{2F0D45B6-1A56-1928-361D-A734DD0A97B9}"/>
              </a:ext>
            </a:extLst>
          </p:cNvPr>
          <p:cNvPicPr>
            <a:picLocks noChangeAspect="1"/>
          </p:cNvPicPr>
          <p:nvPr/>
        </p:nvPicPr>
        <p:blipFill>
          <a:blip r:embed="rId7"/>
          <a:stretch>
            <a:fillRect/>
          </a:stretch>
        </p:blipFill>
        <p:spPr>
          <a:xfrm>
            <a:off x="10559724" y="-12614"/>
            <a:ext cx="1267349" cy="586827"/>
          </a:xfrm>
          <a:prstGeom prst="rect">
            <a:avLst/>
          </a:prstGeom>
        </p:spPr>
      </p:pic>
    </p:spTree>
    <p:extLst>
      <p:ext uri="{BB962C8B-B14F-4D97-AF65-F5344CB8AC3E}">
        <p14:creationId xmlns:p14="http://schemas.microsoft.com/office/powerpoint/2010/main" val="41752257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A988313-9337-4E4A-88E4-2A433CCEA135}"/>
              </a:ext>
            </a:extLst>
          </p:cNvPr>
          <p:cNvSpPr/>
          <p:nvPr/>
        </p:nvSpPr>
        <p:spPr>
          <a:xfrm>
            <a:off x="551384" y="523726"/>
            <a:ext cx="11146629" cy="5903578"/>
          </a:xfrm>
          <a:prstGeom prst="rect">
            <a:avLst/>
          </a:prstGeom>
          <a:solidFill>
            <a:srgbClr val="00B0F0">
              <a:alpha val="1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80BF743-533D-4905-9A76-12866DD79567}"/>
              </a:ext>
            </a:extLst>
          </p:cNvPr>
          <p:cNvSpPr txBox="1">
            <a:spLocks/>
          </p:cNvSpPr>
          <p:nvPr/>
        </p:nvSpPr>
        <p:spPr>
          <a:xfrm>
            <a:off x="333585" y="540748"/>
            <a:ext cx="10859814" cy="504974"/>
          </a:xfrm>
          <a:prstGeom prst="rect">
            <a:avLst/>
          </a:prstGeom>
          <a:solidFill>
            <a:schemeClr val="accent2"/>
          </a:solidFill>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a:solidFill>
                  <a:schemeClr val="bg1"/>
                </a:solidFill>
                <a:latin typeface="Tw Cen MT"/>
              </a:rPr>
              <a:t>4. Adaptation of messages and involvement of community leaders </a:t>
            </a:r>
            <a:endParaRPr lang="en-GB" sz="3200" b="1">
              <a:solidFill>
                <a:schemeClr val="bg1"/>
              </a:solidFill>
              <a:latin typeface="Tw Cen MT"/>
            </a:endParaRPr>
          </a:p>
        </p:txBody>
      </p:sp>
      <p:sp>
        <p:nvSpPr>
          <p:cNvPr id="12" name="TextBox 11"/>
          <p:cNvSpPr txBox="1"/>
          <p:nvPr/>
        </p:nvSpPr>
        <p:spPr>
          <a:xfrm>
            <a:off x="6672064" y="2761184"/>
            <a:ext cx="4521335" cy="2323713"/>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rtlCol="0" anchor="ctr">
            <a:spAutoFit/>
          </a:bodyPr>
          <a:lstStyle/>
          <a:p>
            <a:pPr marL="457200" indent="-457200">
              <a:spcBef>
                <a:spcPts val="600"/>
              </a:spcBef>
              <a:buFont typeface="Wingdings" panose="05000000000000000000" pitchFamily="2" charset="2"/>
              <a:buChar char="ü"/>
              <a:defRPr/>
            </a:pPr>
            <a:r>
              <a:rPr lang="en-US" sz="2000">
                <a:latin typeface="Tw Cen MT" panose="020B0602020104020603" pitchFamily="34" charset="0"/>
              </a:rPr>
              <a:t>Understand local knowledge and </a:t>
            </a:r>
            <a:r>
              <a:rPr lang="en-US" sz="2000" err="1">
                <a:latin typeface="Tw Cen MT" panose="020B0602020104020603" pitchFamily="34" charset="0"/>
              </a:rPr>
              <a:t>behaviours</a:t>
            </a:r>
            <a:r>
              <a:rPr lang="en-US" sz="2000">
                <a:latin typeface="Tw Cen MT" panose="020B0602020104020603" pitchFamily="34" charset="0"/>
              </a:rPr>
              <a:t> (including beliefs and barriers) towards cholera and adapt the messages accordingly. </a:t>
            </a:r>
          </a:p>
          <a:p>
            <a:pPr marL="457200" indent="-457200">
              <a:spcBef>
                <a:spcPts val="600"/>
              </a:spcBef>
              <a:buFont typeface="Wingdings" panose="05000000000000000000" pitchFamily="2" charset="2"/>
              <a:buChar char="ü"/>
              <a:defRPr/>
            </a:pPr>
            <a:r>
              <a:rPr lang="en-US" sz="2000">
                <a:latin typeface="Tw Cen MT" panose="020B0602020104020603" pitchFamily="34" charset="0"/>
              </a:rPr>
              <a:t>Involve and engage the community in the outbreak response through community leaders and influencers</a:t>
            </a:r>
          </a:p>
        </p:txBody>
      </p:sp>
      <p:pic>
        <p:nvPicPr>
          <p:cNvPr id="4" name="Picture 3">
            <a:extLst>
              <a:ext uri="{FF2B5EF4-FFF2-40B4-BE49-F238E27FC236}">
                <a16:creationId xmlns:a16="http://schemas.microsoft.com/office/drawing/2014/main" id="{0787F5A5-7C43-F29A-064B-EA1CCFE9DA31}"/>
              </a:ext>
            </a:extLst>
          </p:cNvPr>
          <p:cNvPicPr>
            <a:picLocks noChangeAspect="1"/>
          </p:cNvPicPr>
          <p:nvPr/>
        </p:nvPicPr>
        <p:blipFill>
          <a:blip r:embed="rId3"/>
          <a:stretch>
            <a:fillRect/>
          </a:stretch>
        </p:blipFill>
        <p:spPr>
          <a:xfrm>
            <a:off x="10559724" y="-12614"/>
            <a:ext cx="1267349" cy="586827"/>
          </a:xfrm>
          <a:prstGeom prst="rect">
            <a:avLst/>
          </a:prstGeom>
        </p:spPr>
      </p:pic>
      <p:pic>
        <p:nvPicPr>
          <p:cNvPr id="3" name="Picture 2">
            <a:extLst>
              <a:ext uri="{FF2B5EF4-FFF2-40B4-BE49-F238E27FC236}">
                <a16:creationId xmlns:a16="http://schemas.microsoft.com/office/drawing/2014/main" id="{99579EAC-EE38-4F6A-AFB2-554E9F9817F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67408" y="1878497"/>
            <a:ext cx="5544616" cy="3976618"/>
          </a:xfrm>
          <a:prstGeom prst="rect">
            <a:avLst/>
          </a:prstGeom>
        </p:spPr>
      </p:pic>
    </p:spTree>
    <p:extLst>
      <p:ext uri="{BB962C8B-B14F-4D97-AF65-F5344CB8AC3E}">
        <p14:creationId xmlns:p14="http://schemas.microsoft.com/office/powerpoint/2010/main" val="30819774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68ACF4B-2C97-5916-8839-0B7F2FF229FF}"/>
              </a:ext>
            </a:extLst>
          </p:cNvPr>
          <p:cNvPicPr>
            <a:picLocks noChangeAspect="1"/>
          </p:cNvPicPr>
          <p:nvPr/>
        </p:nvPicPr>
        <p:blipFill>
          <a:blip r:embed="rId2"/>
          <a:stretch>
            <a:fillRect/>
          </a:stretch>
        </p:blipFill>
        <p:spPr>
          <a:xfrm>
            <a:off x="2898371" y="1176333"/>
            <a:ext cx="6395258" cy="4505334"/>
          </a:xfrm>
          <a:prstGeom prst="rect">
            <a:avLst/>
          </a:prstGeom>
        </p:spPr>
      </p:pic>
      <p:cxnSp>
        <p:nvCxnSpPr>
          <p:cNvPr id="3" name="Straight Connector 10">
            <a:extLst>
              <a:ext uri="{FF2B5EF4-FFF2-40B4-BE49-F238E27FC236}">
                <a16:creationId xmlns:a16="http://schemas.microsoft.com/office/drawing/2014/main" id="{5870D7EE-0358-A62E-FAD7-ED59C56D7975}"/>
              </a:ext>
            </a:extLst>
          </p:cNvPr>
          <p:cNvCxnSpPr>
            <a:cxnSpLocks noChangeShapeType="1"/>
          </p:cNvCxnSpPr>
          <p:nvPr/>
        </p:nvCxnSpPr>
        <p:spPr bwMode="auto">
          <a:xfrm rot="5400000">
            <a:off x="3691933" y="3135257"/>
            <a:ext cx="3565525" cy="1466850"/>
          </a:xfrm>
          <a:prstGeom prst="line">
            <a:avLst/>
          </a:prstGeom>
          <a:noFill/>
          <a:ln w="101600">
            <a:gradFill>
              <a:gsLst>
                <a:gs pos="0">
                  <a:srgbClr val="000000"/>
                </a:gs>
                <a:gs pos="39999">
                  <a:srgbClr val="0A128C"/>
                </a:gs>
                <a:gs pos="70000">
                  <a:srgbClr val="181CC7"/>
                </a:gs>
                <a:gs pos="88000">
                  <a:srgbClr val="7005D4"/>
                </a:gs>
                <a:gs pos="100000">
                  <a:srgbClr val="8C3D91"/>
                </a:gs>
              </a:gsLst>
              <a:lin ang="5400000" scaled="0"/>
            </a:gradFill>
            <a:round/>
            <a:headEnd/>
            <a:tailEnd/>
          </a:ln>
          <a:effectLst>
            <a:outerShdw blurRad="63500" dist="23000" dir="5400000" rotWithShape="0">
              <a:srgbClr val="000000">
                <a:alpha val="34998"/>
              </a:srgbClr>
            </a:outerShdw>
          </a:effectLst>
        </p:spPr>
      </p:cxnSp>
      <p:cxnSp>
        <p:nvCxnSpPr>
          <p:cNvPr id="4" name="Straight Connector 19">
            <a:extLst>
              <a:ext uri="{FF2B5EF4-FFF2-40B4-BE49-F238E27FC236}">
                <a16:creationId xmlns:a16="http://schemas.microsoft.com/office/drawing/2014/main" id="{B3903061-897A-6604-30D7-93C1A70E65E5}"/>
              </a:ext>
            </a:extLst>
          </p:cNvPr>
          <p:cNvCxnSpPr>
            <a:cxnSpLocks noChangeShapeType="1"/>
          </p:cNvCxnSpPr>
          <p:nvPr/>
        </p:nvCxnSpPr>
        <p:spPr bwMode="auto">
          <a:xfrm flipV="1">
            <a:off x="3627778" y="2085919"/>
            <a:ext cx="2565400" cy="26988"/>
          </a:xfrm>
          <a:prstGeom prst="line">
            <a:avLst/>
          </a:prstGeom>
          <a:noFill/>
          <a:ln w="101600">
            <a:gradFill>
              <a:gsLst>
                <a:gs pos="0">
                  <a:srgbClr val="000000"/>
                </a:gs>
                <a:gs pos="39999">
                  <a:srgbClr val="0A128C"/>
                </a:gs>
                <a:gs pos="70000">
                  <a:srgbClr val="181CC7"/>
                </a:gs>
                <a:gs pos="88000">
                  <a:srgbClr val="7005D4"/>
                </a:gs>
                <a:gs pos="100000">
                  <a:srgbClr val="8C3D91"/>
                </a:gs>
              </a:gsLst>
              <a:lin ang="5400000" scaled="0"/>
            </a:gradFill>
            <a:round/>
            <a:headEnd/>
            <a:tailEnd/>
          </a:ln>
          <a:effectLst>
            <a:outerShdw blurRad="63500" dist="23000" dir="5400000" rotWithShape="0">
              <a:srgbClr val="000000">
                <a:alpha val="34998"/>
              </a:srgbClr>
            </a:outerShdw>
          </a:effectLst>
        </p:spPr>
      </p:cxnSp>
      <p:sp>
        <p:nvSpPr>
          <p:cNvPr id="5" name="Title 1">
            <a:extLst>
              <a:ext uri="{FF2B5EF4-FFF2-40B4-BE49-F238E27FC236}">
                <a16:creationId xmlns:a16="http://schemas.microsoft.com/office/drawing/2014/main" id="{0375B162-93C8-9105-3B1A-640786FC6308}"/>
              </a:ext>
            </a:extLst>
          </p:cNvPr>
          <p:cNvSpPr txBox="1">
            <a:spLocks/>
          </p:cNvSpPr>
          <p:nvPr/>
        </p:nvSpPr>
        <p:spPr>
          <a:xfrm>
            <a:off x="333585" y="540748"/>
            <a:ext cx="10859814" cy="504974"/>
          </a:xfrm>
          <a:prstGeom prst="rect">
            <a:avLst/>
          </a:prstGeom>
          <a:solidFill>
            <a:schemeClr val="accent2"/>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a:solidFill>
                  <a:schemeClr val="bg1"/>
                </a:solidFill>
                <a:latin typeface="Tw Cen MT" panose="020B0602020104020603" pitchFamily="34" charset="0"/>
              </a:rPr>
              <a:t>5. Ensure Seven Cs for effective communication </a:t>
            </a:r>
            <a:endParaRPr lang="en-GB" sz="3200" b="1">
              <a:solidFill>
                <a:schemeClr val="bg1"/>
              </a:solidFill>
              <a:latin typeface="Tw Cen MT" panose="020B0602020104020603" pitchFamily="34" charset="0"/>
            </a:endParaRPr>
          </a:p>
        </p:txBody>
      </p:sp>
      <p:pic>
        <p:nvPicPr>
          <p:cNvPr id="6" name="Picture 5">
            <a:extLst>
              <a:ext uri="{FF2B5EF4-FFF2-40B4-BE49-F238E27FC236}">
                <a16:creationId xmlns:a16="http://schemas.microsoft.com/office/drawing/2014/main" id="{869F4DAC-CF22-93B0-A34B-C6F22B2670E2}"/>
              </a:ext>
            </a:extLst>
          </p:cNvPr>
          <p:cNvPicPr>
            <a:picLocks noChangeAspect="1"/>
          </p:cNvPicPr>
          <p:nvPr/>
        </p:nvPicPr>
        <p:blipFill>
          <a:blip r:embed="rId3"/>
          <a:stretch>
            <a:fillRect/>
          </a:stretch>
        </p:blipFill>
        <p:spPr>
          <a:xfrm>
            <a:off x="10559724" y="-12614"/>
            <a:ext cx="1267349" cy="586827"/>
          </a:xfrm>
          <a:prstGeom prst="rect">
            <a:avLst/>
          </a:prstGeom>
        </p:spPr>
      </p:pic>
      <p:pic>
        <p:nvPicPr>
          <p:cNvPr id="8" name="Picture 7">
            <a:extLst>
              <a:ext uri="{FF2B5EF4-FFF2-40B4-BE49-F238E27FC236}">
                <a16:creationId xmlns:a16="http://schemas.microsoft.com/office/drawing/2014/main" id="{3AEDD822-3C4B-4A88-A6FB-49E5DE7BEC44}"/>
              </a:ext>
            </a:extLst>
          </p:cNvPr>
          <p:cNvPicPr>
            <a:picLocks noChangeAspect="1"/>
          </p:cNvPicPr>
          <p:nvPr/>
        </p:nvPicPr>
        <p:blipFill>
          <a:blip r:embed="rId4"/>
          <a:stretch>
            <a:fillRect/>
          </a:stretch>
        </p:blipFill>
        <p:spPr>
          <a:xfrm>
            <a:off x="839416" y="2465307"/>
            <a:ext cx="3261643" cy="2834886"/>
          </a:xfrm>
          <a:prstGeom prst="rect">
            <a:avLst/>
          </a:prstGeom>
        </p:spPr>
      </p:pic>
    </p:spTree>
    <p:extLst>
      <p:ext uri="{BB962C8B-B14F-4D97-AF65-F5344CB8AC3E}">
        <p14:creationId xmlns:p14="http://schemas.microsoft.com/office/powerpoint/2010/main" val="11602318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AF276E9-00E5-4765-9FC1-881EC1CC1916}"/>
              </a:ext>
            </a:extLst>
          </p:cNvPr>
          <p:cNvSpPr txBox="1"/>
          <p:nvPr/>
        </p:nvSpPr>
        <p:spPr>
          <a:xfrm>
            <a:off x="838200" y="365125"/>
            <a:ext cx="10515600" cy="1325563"/>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4400" b="1" kern="1200">
                <a:latin typeface="+mj-lt"/>
                <a:ea typeface="+mj-ea"/>
                <a:cs typeface="+mj-cs"/>
              </a:rPr>
              <a:t>What is rumor and how do you understand?</a:t>
            </a:r>
          </a:p>
        </p:txBody>
      </p:sp>
      <p:pic>
        <p:nvPicPr>
          <p:cNvPr id="3" name="Picture 2">
            <a:extLst>
              <a:ext uri="{FF2B5EF4-FFF2-40B4-BE49-F238E27FC236}">
                <a16:creationId xmlns:a16="http://schemas.microsoft.com/office/drawing/2014/main" id="{236819CB-9385-4CB7-A7A7-93CCD3BC1B27}"/>
              </a:ext>
            </a:extLst>
          </p:cNvPr>
          <p:cNvPicPr>
            <a:picLocks noChangeAspect="1"/>
          </p:cNvPicPr>
          <p:nvPr/>
        </p:nvPicPr>
        <p:blipFill rotWithShape="1">
          <a:blip r:embed="rId2"/>
          <a:srcRect t="10508" b="31820"/>
          <a:stretch/>
        </p:blipFill>
        <p:spPr>
          <a:xfrm>
            <a:off x="838200" y="1825625"/>
            <a:ext cx="10515600" cy="4351338"/>
          </a:xfrm>
          <a:prstGeom prst="rect">
            <a:avLst/>
          </a:prstGeom>
          <a:noFill/>
        </p:spPr>
      </p:pic>
      <p:sp>
        <p:nvSpPr>
          <p:cNvPr id="8" name="Date Placeholder 3">
            <a:extLst>
              <a:ext uri="{FF2B5EF4-FFF2-40B4-BE49-F238E27FC236}">
                <a16:creationId xmlns:a16="http://schemas.microsoft.com/office/drawing/2014/main" id="{B3CC75A9-ADB6-BAF8-5EE1-3814D0A41A1E}"/>
              </a:ext>
            </a:extLst>
          </p:cNvPr>
          <p:cNvSpPr>
            <a:spLocks noGrp="1"/>
          </p:cNvSpPr>
          <p:nvPr>
            <p:ph type="dt" sz="half" idx="10"/>
          </p:nvPr>
        </p:nvSpPr>
        <p:spPr>
          <a:xfrm>
            <a:off x="838200" y="6356350"/>
            <a:ext cx="2743200" cy="365125"/>
          </a:xfrm>
        </p:spPr>
        <p:txBody>
          <a:bodyPr/>
          <a:lstStyle/>
          <a:p>
            <a:pPr>
              <a:spcAft>
                <a:spcPts val="600"/>
              </a:spcAft>
            </a:pPr>
            <a:fld id="{56F2247D-B6E3-499C-8CFA-788FC93C2213}" type="datetime1">
              <a:rPr lang="en-US"/>
              <a:pPr>
                <a:spcAft>
                  <a:spcPts val="600"/>
                </a:spcAft>
              </a:pPr>
              <a:t>6/14/2023</a:t>
            </a:fld>
            <a:endParaRPr lang="en-US"/>
          </a:p>
        </p:txBody>
      </p:sp>
      <p:sp>
        <p:nvSpPr>
          <p:cNvPr id="10" name="Footer Placeholder 4">
            <a:extLst>
              <a:ext uri="{FF2B5EF4-FFF2-40B4-BE49-F238E27FC236}">
                <a16:creationId xmlns:a16="http://schemas.microsoft.com/office/drawing/2014/main" id="{88081173-F863-F820-36C5-C243FCB59088}"/>
              </a:ext>
            </a:extLst>
          </p:cNvPr>
          <p:cNvSpPr>
            <a:spLocks noGrp="1"/>
          </p:cNvSpPr>
          <p:nvPr>
            <p:ph type="ftr" sz="quarter" idx="11"/>
          </p:nvPr>
        </p:nvSpPr>
        <p:spPr>
          <a:xfrm>
            <a:off x="4038600" y="6356350"/>
            <a:ext cx="4114800" cy="365125"/>
          </a:xfrm>
        </p:spPr>
        <p:txBody>
          <a:bodyPr/>
          <a:lstStyle/>
          <a:p>
            <a:endParaRPr lang="en-US"/>
          </a:p>
        </p:txBody>
      </p:sp>
      <p:sp>
        <p:nvSpPr>
          <p:cNvPr id="12" name="Slide Number Placeholder 5">
            <a:extLst>
              <a:ext uri="{FF2B5EF4-FFF2-40B4-BE49-F238E27FC236}">
                <a16:creationId xmlns:a16="http://schemas.microsoft.com/office/drawing/2014/main" id="{3F85CF7B-9B9D-0C70-E334-3CA15B774EB8}"/>
              </a:ext>
            </a:extLst>
          </p:cNvPr>
          <p:cNvSpPr>
            <a:spLocks noGrp="1"/>
          </p:cNvSpPr>
          <p:nvPr>
            <p:ph type="sldNum" sz="quarter" idx="12"/>
          </p:nvPr>
        </p:nvSpPr>
        <p:spPr>
          <a:xfrm>
            <a:off x="8610600" y="6356350"/>
            <a:ext cx="2743200" cy="365125"/>
          </a:xfrm>
        </p:spPr>
        <p:txBody>
          <a:bodyPr/>
          <a:lstStyle/>
          <a:p>
            <a:pPr defTabSz="912788">
              <a:spcAft>
                <a:spcPts val="600"/>
              </a:spcAft>
              <a:defRPr/>
            </a:pPr>
            <a:fld id="{7698B45C-09C7-497B-9261-07F290CB2D4C}" type="slidenum">
              <a:rPr lang="en-US" smtClean="0">
                <a:solidFill>
                  <a:prstClr val="white"/>
                </a:solidFill>
              </a:rPr>
              <a:pPr defTabSz="912788">
                <a:spcAft>
                  <a:spcPts val="600"/>
                </a:spcAft>
                <a:defRPr/>
              </a:pPr>
              <a:t>13</a:t>
            </a:fld>
            <a:endParaRPr lang="en-US">
              <a:solidFill>
                <a:prstClr val="white"/>
              </a:solidFill>
            </a:endParaRPr>
          </a:p>
        </p:txBody>
      </p:sp>
      <p:pic>
        <p:nvPicPr>
          <p:cNvPr id="4" name="Picture 3">
            <a:extLst>
              <a:ext uri="{FF2B5EF4-FFF2-40B4-BE49-F238E27FC236}">
                <a16:creationId xmlns:a16="http://schemas.microsoft.com/office/drawing/2014/main" id="{9CC11B49-0406-8B2D-B0DC-490CCDC116F8}"/>
              </a:ext>
            </a:extLst>
          </p:cNvPr>
          <p:cNvPicPr>
            <a:picLocks noChangeAspect="1"/>
          </p:cNvPicPr>
          <p:nvPr/>
        </p:nvPicPr>
        <p:blipFill>
          <a:blip r:embed="rId3"/>
          <a:stretch>
            <a:fillRect/>
          </a:stretch>
        </p:blipFill>
        <p:spPr>
          <a:xfrm>
            <a:off x="10559724" y="-12614"/>
            <a:ext cx="1267349" cy="586827"/>
          </a:xfrm>
          <a:prstGeom prst="rect">
            <a:avLst/>
          </a:prstGeom>
        </p:spPr>
      </p:pic>
    </p:spTree>
    <p:extLst>
      <p:ext uri="{BB962C8B-B14F-4D97-AF65-F5344CB8AC3E}">
        <p14:creationId xmlns:p14="http://schemas.microsoft.com/office/powerpoint/2010/main" val="10380999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BD86820-A0AD-A55B-E828-532A6308B5DA}"/>
              </a:ext>
            </a:extLst>
          </p:cNvPr>
          <p:cNvSpPr txBox="1"/>
          <p:nvPr/>
        </p:nvSpPr>
        <p:spPr>
          <a:xfrm>
            <a:off x="4151784" y="1859339"/>
            <a:ext cx="7041615" cy="4062651"/>
          </a:xfrm>
          <a:prstGeom prst="rect">
            <a:avLst/>
          </a:prstGeom>
          <a:noFill/>
        </p:spPr>
        <p:txBody>
          <a:bodyPr wrap="square">
            <a:spAutoFit/>
          </a:bodyPr>
          <a:lstStyle/>
          <a:p>
            <a:r>
              <a:rPr lang="en-US" sz="2000" b="1"/>
              <a:t>Misinformation:  </a:t>
            </a:r>
            <a:r>
              <a:rPr lang="en-US" sz="2000"/>
              <a:t>is false or inaccurate information, spread accidentally. </a:t>
            </a:r>
          </a:p>
          <a:p>
            <a:endParaRPr lang="en-US" sz="2000"/>
          </a:p>
          <a:p>
            <a:endParaRPr lang="en-US" sz="2000"/>
          </a:p>
          <a:p>
            <a:r>
              <a:rPr lang="en-US" sz="2000" b="1"/>
              <a:t>Disinformation</a:t>
            </a:r>
            <a:r>
              <a:rPr lang="en-US" sz="2000"/>
              <a:t> is deliberate and includes propaganda and malicious content, such as hoaxes and phishing</a:t>
            </a:r>
          </a:p>
          <a:p>
            <a:endParaRPr lang="en-US" sz="2000"/>
          </a:p>
          <a:p>
            <a:endParaRPr lang="en-US" sz="2000"/>
          </a:p>
          <a:p>
            <a:r>
              <a:rPr lang="en-US" sz="2000" b="1"/>
              <a:t>A rumor: </a:t>
            </a:r>
            <a:r>
              <a:rPr lang="en-US" sz="2000"/>
              <a:t>is unverified information passed from person to person </a:t>
            </a:r>
          </a:p>
          <a:p>
            <a:endParaRPr lang="en-US" sz="2000"/>
          </a:p>
          <a:p>
            <a:r>
              <a:rPr lang="en-US" sz="2000"/>
              <a:t>but rumors are neither good nor bad. They can be true or false, or partly true</a:t>
            </a:r>
            <a:endParaRPr lang="en-IN" sz="2000"/>
          </a:p>
          <a:p>
            <a:endParaRPr lang="en-IN"/>
          </a:p>
        </p:txBody>
      </p:sp>
      <p:pic>
        <p:nvPicPr>
          <p:cNvPr id="3" name="Picture 2">
            <a:extLst>
              <a:ext uri="{FF2B5EF4-FFF2-40B4-BE49-F238E27FC236}">
                <a16:creationId xmlns:a16="http://schemas.microsoft.com/office/drawing/2014/main" id="{6DF83BAF-44E0-3ADD-77D6-2EF8FBDE3688}"/>
              </a:ext>
            </a:extLst>
          </p:cNvPr>
          <p:cNvPicPr>
            <a:picLocks noChangeAspect="1"/>
          </p:cNvPicPr>
          <p:nvPr/>
        </p:nvPicPr>
        <p:blipFill>
          <a:blip r:embed="rId2"/>
          <a:stretch>
            <a:fillRect/>
          </a:stretch>
        </p:blipFill>
        <p:spPr>
          <a:xfrm>
            <a:off x="10559724" y="-12614"/>
            <a:ext cx="1267349" cy="586827"/>
          </a:xfrm>
          <a:prstGeom prst="rect">
            <a:avLst/>
          </a:prstGeom>
        </p:spPr>
      </p:pic>
      <p:sp>
        <p:nvSpPr>
          <p:cNvPr id="6" name="Title 1">
            <a:extLst>
              <a:ext uri="{FF2B5EF4-FFF2-40B4-BE49-F238E27FC236}">
                <a16:creationId xmlns:a16="http://schemas.microsoft.com/office/drawing/2014/main" id="{69DED21F-AB6F-4256-936F-81562E75A937}"/>
              </a:ext>
            </a:extLst>
          </p:cNvPr>
          <p:cNvSpPr txBox="1">
            <a:spLocks/>
          </p:cNvSpPr>
          <p:nvPr/>
        </p:nvSpPr>
        <p:spPr>
          <a:xfrm>
            <a:off x="551384" y="579199"/>
            <a:ext cx="10859814" cy="504974"/>
          </a:xfrm>
          <a:prstGeom prst="rect">
            <a:avLst/>
          </a:prstGeom>
          <a:solidFill>
            <a:schemeClr val="accent2"/>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1" i="0" u="none" strike="noStrike" kern="1200" cap="none" spc="0" normalizeH="0" baseline="0" noProof="0">
                <a:ln>
                  <a:noFill/>
                </a:ln>
                <a:solidFill>
                  <a:prstClr val="white"/>
                </a:solidFill>
                <a:effectLst/>
                <a:uLnTx/>
                <a:uFillTx/>
                <a:latin typeface="Tw Cen MT" panose="020B0602020104020603" pitchFamily="34" charset="0"/>
                <a:ea typeface="+mj-ea"/>
                <a:cs typeface="+mj-cs"/>
              </a:rPr>
              <a:t>Misinformation, Disinformation and </a:t>
            </a:r>
            <a:r>
              <a:rPr kumimoji="0" lang="en-US" sz="3200" b="1" i="0" u="none" strike="noStrike" kern="1200" cap="none" spc="0" normalizeH="0" baseline="0" noProof="0" err="1">
                <a:ln>
                  <a:noFill/>
                </a:ln>
                <a:solidFill>
                  <a:prstClr val="white"/>
                </a:solidFill>
                <a:effectLst/>
                <a:uLnTx/>
                <a:uFillTx/>
                <a:latin typeface="Tw Cen MT" panose="020B0602020104020603" pitchFamily="34" charset="0"/>
                <a:ea typeface="+mj-ea"/>
                <a:cs typeface="+mj-cs"/>
              </a:rPr>
              <a:t>rumar</a:t>
            </a:r>
            <a:r>
              <a:rPr kumimoji="0" lang="en-US" sz="3200" b="1" i="0" u="none" strike="noStrike" kern="1200" cap="none" spc="0" normalizeH="0" baseline="0" noProof="0">
                <a:ln>
                  <a:noFill/>
                </a:ln>
                <a:solidFill>
                  <a:prstClr val="white"/>
                </a:solidFill>
                <a:effectLst/>
                <a:uLnTx/>
                <a:uFillTx/>
                <a:latin typeface="Tw Cen MT" panose="020B0602020104020603" pitchFamily="34" charset="0"/>
                <a:ea typeface="+mj-ea"/>
                <a:cs typeface="+mj-cs"/>
              </a:rPr>
              <a:t>…</a:t>
            </a:r>
            <a:endParaRPr kumimoji="0" lang="en-GB" sz="3200" b="1" i="0" u="none" strike="noStrike" kern="1200" cap="none" spc="0" normalizeH="0" baseline="0" noProof="0">
              <a:ln>
                <a:noFill/>
              </a:ln>
              <a:solidFill>
                <a:prstClr val="white"/>
              </a:solidFill>
              <a:effectLst/>
              <a:uLnTx/>
              <a:uFillTx/>
              <a:latin typeface="Tw Cen MT" panose="020B0602020104020603" pitchFamily="34" charset="0"/>
              <a:ea typeface="+mj-ea"/>
              <a:cs typeface="+mj-cs"/>
            </a:endParaRPr>
          </a:p>
        </p:txBody>
      </p:sp>
      <p:pic>
        <p:nvPicPr>
          <p:cNvPr id="5" name="Picture 4">
            <a:extLst>
              <a:ext uri="{FF2B5EF4-FFF2-40B4-BE49-F238E27FC236}">
                <a16:creationId xmlns:a16="http://schemas.microsoft.com/office/drawing/2014/main" id="{5283DBD9-0D8A-4999-A5C4-02152D141DAA}"/>
              </a:ext>
            </a:extLst>
          </p:cNvPr>
          <p:cNvPicPr>
            <a:picLocks noChangeAspect="1"/>
          </p:cNvPicPr>
          <p:nvPr/>
        </p:nvPicPr>
        <p:blipFill>
          <a:blip r:embed="rId3"/>
          <a:stretch>
            <a:fillRect/>
          </a:stretch>
        </p:blipFill>
        <p:spPr>
          <a:xfrm>
            <a:off x="911424" y="2852936"/>
            <a:ext cx="2944623" cy="1444877"/>
          </a:xfrm>
          <a:prstGeom prst="rect">
            <a:avLst/>
          </a:prstGeom>
        </p:spPr>
      </p:pic>
      <p:pic>
        <p:nvPicPr>
          <p:cNvPr id="8" name="Picture 7">
            <a:extLst>
              <a:ext uri="{FF2B5EF4-FFF2-40B4-BE49-F238E27FC236}">
                <a16:creationId xmlns:a16="http://schemas.microsoft.com/office/drawing/2014/main" id="{2D518595-CED7-40A1-9AAB-7DD55475FD00}"/>
              </a:ext>
            </a:extLst>
          </p:cNvPr>
          <p:cNvPicPr>
            <a:picLocks noChangeAspect="1"/>
          </p:cNvPicPr>
          <p:nvPr/>
        </p:nvPicPr>
        <p:blipFill>
          <a:blip r:embed="rId4"/>
          <a:stretch>
            <a:fillRect/>
          </a:stretch>
        </p:blipFill>
        <p:spPr>
          <a:xfrm>
            <a:off x="1631504" y="1628800"/>
            <a:ext cx="1639966" cy="957155"/>
          </a:xfrm>
          <a:prstGeom prst="rect">
            <a:avLst/>
          </a:prstGeom>
        </p:spPr>
      </p:pic>
    </p:spTree>
    <p:extLst>
      <p:ext uri="{BB962C8B-B14F-4D97-AF65-F5344CB8AC3E}">
        <p14:creationId xmlns:p14="http://schemas.microsoft.com/office/powerpoint/2010/main" val="11496752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D23578B-C7E0-4FF4-B6F7-37DF93C10B5C}"/>
              </a:ext>
            </a:extLst>
          </p:cNvPr>
          <p:cNvSpPr/>
          <p:nvPr/>
        </p:nvSpPr>
        <p:spPr>
          <a:xfrm>
            <a:off x="417376" y="952512"/>
            <a:ext cx="11146629" cy="5903578"/>
          </a:xfrm>
          <a:prstGeom prst="rect">
            <a:avLst/>
          </a:prstGeom>
          <a:solidFill>
            <a:srgbClr val="00B0F0">
              <a:alpha val="1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Tw Cen MT" panose="020B0602020104020603" pitchFamily="34" charset="0"/>
              <a:ea typeface="+mn-ea"/>
              <a:cs typeface="+mn-cs"/>
            </a:endParaRPr>
          </a:p>
        </p:txBody>
      </p:sp>
      <p:sp>
        <p:nvSpPr>
          <p:cNvPr id="7" name="Title 1">
            <a:extLst>
              <a:ext uri="{FF2B5EF4-FFF2-40B4-BE49-F238E27FC236}">
                <a16:creationId xmlns:a16="http://schemas.microsoft.com/office/drawing/2014/main" id="{5647E951-D6FA-4729-9E49-AA2BFDD7155D}"/>
              </a:ext>
            </a:extLst>
          </p:cNvPr>
          <p:cNvSpPr txBox="1">
            <a:spLocks/>
          </p:cNvSpPr>
          <p:nvPr/>
        </p:nvSpPr>
        <p:spPr>
          <a:xfrm>
            <a:off x="666092" y="541858"/>
            <a:ext cx="10859814" cy="504974"/>
          </a:xfrm>
          <a:prstGeom prst="rect">
            <a:avLst/>
          </a:prstGeom>
          <a:solidFill>
            <a:schemeClr val="accent2"/>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1" i="0" u="none" strike="noStrike" kern="1200" cap="none" spc="0" normalizeH="0" baseline="0" noProof="0">
                <a:ln>
                  <a:noFill/>
                </a:ln>
                <a:solidFill>
                  <a:prstClr val="white"/>
                </a:solidFill>
                <a:effectLst/>
                <a:uLnTx/>
                <a:uFillTx/>
                <a:latin typeface="Tw Cen MT" panose="020B0602020104020603" pitchFamily="34" charset="0"/>
                <a:ea typeface="+mj-ea"/>
                <a:cs typeface="+mj-cs"/>
              </a:rPr>
              <a:t>1. Clarifying rumors and community concerns </a:t>
            </a:r>
            <a:endParaRPr kumimoji="0" lang="en-GB" sz="3200" b="1" i="0" u="none" strike="noStrike" kern="1200" cap="none" spc="0" normalizeH="0" baseline="0" noProof="0">
              <a:ln>
                <a:noFill/>
              </a:ln>
              <a:solidFill>
                <a:prstClr val="white"/>
              </a:solidFill>
              <a:effectLst/>
              <a:uLnTx/>
              <a:uFillTx/>
              <a:latin typeface="Tw Cen MT" panose="020B0602020104020603" pitchFamily="34" charset="0"/>
              <a:ea typeface="+mj-ea"/>
              <a:cs typeface="+mj-cs"/>
            </a:endParaRPr>
          </a:p>
        </p:txBody>
      </p:sp>
      <p:sp>
        <p:nvSpPr>
          <p:cNvPr id="12" name="TextBox 11"/>
          <p:cNvSpPr txBox="1"/>
          <p:nvPr/>
        </p:nvSpPr>
        <p:spPr>
          <a:xfrm>
            <a:off x="4943872" y="4500086"/>
            <a:ext cx="6257111" cy="1323439"/>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rtlCol="0" anchor="ctr">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2000" b="0" i="0" u="none" strike="noStrike" kern="1200" cap="none" spc="0" normalizeH="0" baseline="0" noProof="0">
                <a:ln>
                  <a:noFill/>
                </a:ln>
                <a:solidFill>
                  <a:schemeClr val="accent2"/>
                </a:solidFill>
                <a:effectLst/>
                <a:uLnTx/>
                <a:uFillTx/>
                <a:latin typeface="Tw Cen MT" panose="020B0602020104020603" pitchFamily="34" charset="0"/>
                <a:ea typeface="+mn-ea"/>
                <a:cs typeface="+mn-cs"/>
              </a:rPr>
              <a:t>Trusted information </a:t>
            </a:r>
            <a:r>
              <a:rPr kumimoji="0" lang="en-US" sz="2000" b="0" i="0" u="none" strike="noStrike" kern="1200" cap="none" spc="0" normalizeH="0" baseline="0" noProof="0">
                <a:ln>
                  <a:noFill/>
                </a:ln>
                <a:solidFill>
                  <a:prstClr val="black"/>
                </a:solidFill>
                <a:effectLst/>
                <a:uLnTx/>
                <a:uFillTx/>
                <a:latin typeface="Tw Cen MT" panose="020B0602020104020603" pitchFamily="34" charset="0"/>
                <a:ea typeface="+mn-ea"/>
                <a:cs typeface="+mn-cs"/>
              </a:rPr>
              <a:t>should reach people and rumors should be addressed by maintaining a very open flow of information from the beginning of the outbreak; rumors spread easily when information is incomplete or delayed.</a:t>
            </a:r>
          </a:p>
        </p:txBody>
      </p:sp>
      <p:sp>
        <p:nvSpPr>
          <p:cNvPr id="2" name="TextBox 1">
            <a:extLst>
              <a:ext uri="{FF2B5EF4-FFF2-40B4-BE49-F238E27FC236}">
                <a16:creationId xmlns:a16="http://schemas.microsoft.com/office/drawing/2014/main" id="{1C745C60-9A41-6D03-4DA0-18A60D5B6F12}"/>
              </a:ext>
            </a:extLst>
          </p:cNvPr>
          <p:cNvSpPr txBox="1"/>
          <p:nvPr/>
        </p:nvSpPr>
        <p:spPr>
          <a:xfrm>
            <a:off x="4933865" y="2870329"/>
            <a:ext cx="6120680" cy="160043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ED7D31">
                    <a:lumMod val="75000"/>
                  </a:srgbClr>
                </a:solidFill>
                <a:effectLst/>
                <a:uLnTx/>
                <a:uFillTx/>
                <a:latin typeface="Tw Cen MT" panose="020B0602020104020603" pitchFamily="34" charset="0"/>
                <a:ea typeface="+mn-ea"/>
                <a:cs typeface="+mn-cs"/>
              </a:rPr>
              <a:t>Dispelling myths and misconceptions</a:t>
            </a:r>
            <a:r>
              <a:rPr kumimoji="0" lang="en-US" sz="2000" b="0" i="0" u="none" strike="noStrike" kern="1200" cap="none" spc="0" normalizeH="0" baseline="0" noProof="0">
                <a:ln>
                  <a:noFill/>
                </a:ln>
                <a:solidFill>
                  <a:prstClr val="black"/>
                </a:solidFill>
                <a:effectLst/>
                <a:uLnTx/>
                <a:uFillTx/>
                <a:latin typeface="Tw Cen MT" panose="020B0602020104020603" pitchFamily="34" charset="0"/>
                <a:ea typeface="+mn-ea"/>
                <a:cs typeface="+mn-cs"/>
              </a:rPr>
              <a:t>: During an outbreak, rumors and misinformation can spread quickly. Effective communication can help dispel myths and misconceptions about cholera and prevent panic among the public</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a:ea typeface="+mn-ea"/>
              <a:cs typeface="+mn-cs"/>
            </a:endParaRPr>
          </a:p>
        </p:txBody>
      </p:sp>
      <p:pic>
        <p:nvPicPr>
          <p:cNvPr id="3" name="Picture 2">
            <a:extLst>
              <a:ext uri="{FF2B5EF4-FFF2-40B4-BE49-F238E27FC236}">
                <a16:creationId xmlns:a16="http://schemas.microsoft.com/office/drawing/2014/main" id="{6DDB7490-57E5-C9D4-C7DE-152659B7DE9B}"/>
              </a:ext>
            </a:extLst>
          </p:cNvPr>
          <p:cNvPicPr>
            <a:picLocks noChangeAspect="1"/>
          </p:cNvPicPr>
          <p:nvPr/>
        </p:nvPicPr>
        <p:blipFill>
          <a:blip r:embed="rId3"/>
          <a:stretch>
            <a:fillRect/>
          </a:stretch>
        </p:blipFill>
        <p:spPr>
          <a:xfrm>
            <a:off x="1220030" y="2433010"/>
            <a:ext cx="2911181" cy="2085010"/>
          </a:xfrm>
          <a:prstGeom prst="rect">
            <a:avLst/>
          </a:prstGeom>
        </p:spPr>
      </p:pic>
      <p:pic>
        <p:nvPicPr>
          <p:cNvPr id="4" name="Picture 3">
            <a:extLst>
              <a:ext uri="{FF2B5EF4-FFF2-40B4-BE49-F238E27FC236}">
                <a16:creationId xmlns:a16="http://schemas.microsoft.com/office/drawing/2014/main" id="{A1A99BF3-7B12-BE42-C0B8-F4ECDA88D12B}"/>
              </a:ext>
            </a:extLst>
          </p:cNvPr>
          <p:cNvPicPr>
            <a:picLocks noChangeAspect="1"/>
          </p:cNvPicPr>
          <p:nvPr/>
        </p:nvPicPr>
        <p:blipFill>
          <a:blip r:embed="rId4"/>
          <a:stretch>
            <a:fillRect/>
          </a:stretch>
        </p:blipFill>
        <p:spPr>
          <a:xfrm>
            <a:off x="10559724" y="-12614"/>
            <a:ext cx="1267349" cy="586827"/>
          </a:xfrm>
          <a:prstGeom prst="rect">
            <a:avLst/>
          </a:prstGeom>
        </p:spPr>
      </p:pic>
      <p:sp>
        <p:nvSpPr>
          <p:cNvPr id="8" name="TextBox 7">
            <a:extLst>
              <a:ext uri="{FF2B5EF4-FFF2-40B4-BE49-F238E27FC236}">
                <a16:creationId xmlns:a16="http://schemas.microsoft.com/office/drawing/2014/main" id="{073384DD-C853-4408-BCE8-225E7118C5E2}"/>
              </a:ext>
            </a:extLst>
          </p:cNvPr>
          <p:cNvSpPr txBox="1"/>
          <p:nvPr/>
        </p:nvSpPr>
        <p:spPr>
          <a:xfrm>
            <a:off x="4870712" y="1500621"/>
            <a:ext cx="6120680" cy="129266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ED7D31">
                    <a:lumMod val="75000"/>
                  </a:srgbClr>
                </a:solidFill>
                <a:effectLst/>
                <a:uLnTx/>
                <a:uFillTx/>
                <a:latin typeface="Tw Cen MT" panose="020B0602020104020603" pitchFamily="34" charset="0"/>
                <a:ea typeface="+mn-ea"/>
                <a:cs typeface="+mn-cs"/>
              </a:rPr>
              <a:t>Rumors and concerns </a:t>
            </a:r>
            <a:r>
              <a:rPr kumimoji="0" lang="en-US" sz="2000" b="0" i="0" u="none" strike="noStrike" kern="1200" cap="none" spc="0" normalizeH="0" baseline="0" noProof="0">
                <a:ln>
                  <a:noFill/>
                </a:ln>
                <a:effectLst/>
                <a:uLnTx/>
                <a:uFillTx/>
                <a:latin typeface="Tw Cen MT" panose="020B0602020104020603" pitchFamily="34" charset="0"/>
                <a:ea typeface="+mn-ea"/>
                <a:cs typeface="+mn-cs"/>
              </a:rPr>
              <a:t>can easily be </a:t>
            </a:r>
            <a:r>
              <a:rPr lang="en-US" sz="2000">
                <a:latin typeface="Tw Cen MT" panose="020B0602020104020603" pitchFamily="34" charset="0"/>
              </a:rPr>
              <a:t>monitored through consultation with affected communities and social media listening.</a:t>
            </a:r>
            <a:endParaRPr kumimoji="0" lang="en-US" sz="2000" b="0" i="0" u="none" strike="noStrike" kern="1200" cap="none" spc="0" normalizeH="0" baseline="0" noProof="0">
              <a:ln>
                <a:noFill/>
              </a:ln>
              <a:solidFill>
                <a:prstClr val="black"/>
              </a:solidFill>
              <a:effectLst/>
              <a:uLnTx/>
              <a:uFillTx/>
              <a:latin typeface="Tw Cen MT" panose="020B06020201040206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82489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30FB655-2A64-4C58-9C56-CF276F5233B4}"/>
              </a:ext>
            </a:extLst>
          </p:cNvPr>
          <p:cNvSpPr/>
          <p:nvPr/>
        </p:nvSpPr>
        <p:spPr>
          <a:xfrm>
            <a:off x="623392" y="529195"/>
            <a:ext cx="11146629" cy="5903578"/>
          </a:xfrm>
          <a:prstGeom prst="rect">
            <a:avLst/>
          </a:prstGeom>
          <a:solidFill>
            <a:srgbClr val="00B0F0">
              <a:alpha val="1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7" name="Title 1">
            <a:extLst>
              <a:ext uri="{FF2B5EF4-FFF2-40B4-BE49-F238E27FC236}">
                <a16:creationId xmlns:a16="http://schemas.microsoft.com/office/drawing/2014/main" id="{7BCADD8F-89DC-4BA3-8C2B-C15FA79E1546}"/>
              </a:ext>
            </a:extLst>
          </p:cNvPr>
          <p:cNvSpPr txBox="1">
            <a:spLocks/>
          </p:cNvSpPr>
          <p:nvPr/>
        </p:nvSpPr>
        <p:spPr>
          <a:xfrm>
            <a:off x="623392" y="574880"/>
            <a:ext cx="10859814" cy="504974"/>
          </a:xfrm>
          <a:prstGeom prst="rect">
            <a:avLst/>
          </a:prstGeom>
          <a:solidFill>
            <a:schemeClr val="accent2"/>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200" b="1">
                <a:solidFill>
                  <a:prstClr val="white"/>
                </a:solidFill>
                <a:latin typeface="Tw Cen MT" panose="020B0602020104020603" pitchFamily="34" charset="0"/>
              </a:rPr>
              <a:t>2. Communication Strategy</a:t>
            </a:r>
            <a:endParaRPr kumimoji="0" lang="en-GB" sz="3200" b="1" i="0" u="none" strike="noStrike" kern="1200" cap="none" spc="0" normalizeH="0" baseline="0" noProof="0">
              <a:ln>
                <a:noFill/>
              </a:ln>
              <a:solidFill>
                <a:prstClr val="white"/>
              </a:solidFill>
              <a:effectLst/>
              <a:uLnTx/>
              <a:uFillTx/>
              <a:latin typeface="Tw Cen MT" panose="020B0602020104020603" pitchFamily="34" charset="0"/>
              <a:ea typeface="+mj-ea"/>
              <a:cs typeface="+mj-cs"/>
            </a:endParaRPr>
          </a:p>
        </p:txBody>
      </p:sp>
      <p:sp>
        <p:nvSpPr>
          <p:cNvPr id="12" name="TextBox 11"/>
          <p:cNvSpPr txBox="1"/>
          <p:nvPr/>
        </p:nvSpPr>
        <p:spPr>
          <a:xfrm>
            <a:off x="6096000" y="3012155"/>
            <a:ext cx="5097399" cy="2015936"/>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rtlCol="0" anchor="ctr">
            <a:spAutoFit/>
          </a:bodyPr>
          <a:lstStyle/>
          <a:p>
            <a:pPr marL="457200" marR="0" lvl="0" indent="-4572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prstClr val="black"/>
                </a:solidFill>
                <a:effectLst/>
                <a:uLnTx/>
                <a:uFillTx/>
                <a:latin typeface="Tw Cen MT" panose="020B0602020104020603" pitchFamily="34" charset="0"/>
                <a:ea typeface="+mn-ea"/>
                <a:cs typeface="+mn-cs"/>
              </a:rPr>
              <a:t>Define a strategy to disseminate accurate information promptly, rather than responding to </a:t>
            </a:r>
            <a:r>
              <a:rPr kumimoji="0" lang="en-US" sz="2000" b="0" i="0" u="none" strike="noStrike" kern="1200" cap="none" spc="0" normalizeH="0" baseline="0" noProof="0" err="1">
                <a:ln>
                  <a:noFill/>
                </a:ln>
                <a:solidFill>
                  <a:prstClr val="black"/>
                </a:solidFill>
                <a:effectLst/>
                <a:uLnTx/>
                <a:uFillTx/>
                <a:latin typeface="Tw Cen MT" panose="020B0602020104020603" pitchFamily="34" charset="0"/>
                <a:ea typeface="+mn-ea"/>
                <a:cs typeface="+mn-cs"/>
              </a:rPr>
              <a:t>rumours</a:t>
            </a:r>
            <a:r>
              <a:rPr kumimoji="0" lang="en-US" sz="2000" b="0" i="0" u="none" strike="noStrike" kern="1200" cap="none" spc="0" normalizeH="0" baseline="0" noProof="0">
                <a:ln>
                  <a:noFill/>
                </a:ln>
                <a:solidFill>
                  <a:prstClr val="black"/>
                </a:solidFill>
                <a:effectLst/>
                <a:uLnTx/>
                <a:uFillTx/>
                <a:latin typeface="Tw Cen MT" panose="020B0602020104020603" pitchFamily="34" charset="0"/>
                <a:ea typeface="+mn-ea"/>
                <a:cs typeface="+mn-cs"/>
              </a:rPr>
              <a:t>.</a:t>
            </a:r>
          </a:p>
          <a:p>
            <a:pPr marL="457200" marR="0" lvl="0" indent="-4572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prstClr val="black"/>
                </a:solidFill>
                <a:effectLst/>
                <a:uLnTx/>
                <a:uFillTx/>
                <a:latin typeface="Tw Cen MT" panose="020B0602020104020603" pitchFamily="34" charset="0"/>
                <a:ea typeface="+mn-ea"/>
                <a:cs typeface="+mn-cs"/>
              </a:rPr>
              <a:t>Provide information that is easily understood, complete and free of misleading information.</a:t>
            </a:r>
          </a:p>
        </p:txBody>
      </p:sp>
      <p:pic>
        <p:nvPicPr>
          <p:cNvPr id="3" name="Picture 2">
            <a:extLst>
              <a:ext uri="{FF2B5EF4-FFF2-40B4-BE49-F238E27FC236}">
                <a16:creationId xmlns:a16="http://schemas.microsoft.com/office/drawing/2014/main" id="{EC9BA291-F160-BE2B-6C49-07E745C2DD44}"/>
              </a:ext>
            </a:extLst>
          </p:cNvPr>
          <p:cNvPicPr>
            <a:picLocks noChangeAspect="1"/>
          </p:cNvPicPr>
          <p:nvPr/>
        </p:nvPicPr>
        <p:blipFill>
          <a:blip r:embed="rId3"/>
          <a:stretch>
            <a:fillRect/>
          </a:stretch>
        </p:blipFill>
        <p:spPr>
          <a:xfrm>
            <a:off x="10559724" y="-12614"/>
            <a:ext cx="1267349" cy="586827"/>
          </a:xfrm>
          <a:prstGeom prst="rect">
            <a:avLst/>
          </a:prstGeom>
        </p:spPr>
      </p:pic>
      <p:pic>
        <p:nvPicPr>
          <p:cNvPr id="4" name="Picture 3">
            <a:extLst>
              <a:ext uri="{FF2B5EF4-FFF2-40B4-BE49-F238E27FC236}">
                <a16:creationId xmlns:a16="http://schemas.microsoft.com/office/drawing/2014/main" id="{1A4E7CB2-77C0-4667-958F-2BFDAD5357B6}"/>
              </a:ext>
            </a:extLst>
          </p:cNvPr>
          <p:cNvPicPr>
            <a:picLocks noChangeAspect="1"/>
          </p:cNvPicPr>
          <p:nvPr/>
        </p:nvPicPr>
        <p:blipFill>
          <a:blip r:embed="rId4"/>
          <a:stretch>
            <a:fillRect/>
          </a:stretch>
        </p:blipFill>
        <p:spPr>
          <a:xfrm>
            <a:off x="839416" y="1064461"/>
            <a:ext cx="3960440" cy="5362024"/>
          </a:xfrm>
          <a:prstGeom prst="rect">
            <a:avLst/>
          </a:prstGeom>
        </p:spPr>
      </p:pic>
    </p:spTree>
    <p:extLst>
      <p:ext uri="{BB962C8B-B14F-4D97-AF65-F5344CB8AC3E}">
        <p14:creationId xmlns:p14="http://schemas.microsoft.com/office/powerpoint/2010/main" val="32115973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7731C0C-C272-4814-A455-3EAC5D75D3DF}"/>
              </a:ext>
            </a:extLst>
          </p:cNvPr>
          <p:cNvSpPr/>
          <p:nvPr/>
        </p:nvSpPr>
        <p:spPr>
          <a:xfrm>
            <a:off x="911424" y="477211"/>
            <a:ext cx="11146629" cy="5903578"/>
          </a:xfrm>
          <a:prstGeom prst="rect">
            <a:avLst/>
          </a:prstGeom>
          <a:solidFill>
            <a:srgbClr val="00B0F0">
              <a:alpha val="1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7" name="Title 1">
            <a:extLst>
              <a:ext uri="{FF2B5EF4-FFF2-40B4-BE49-F238E27FC236}">
                <a16:creationId xmlns:a16="http://schemas.microsoft.com/office/drawing/2014/main" id="{9D1DEC7E-23C5-4ABE-9A33-480FC78EE823}"/>
              </a:ext>
            </a:extLst>
          </p:cNvPr>
          <p:cNvSpPr txBox="1">
            <a:spLocks/>
          </p:cNvSpPr>
          <p:nvPr/>
        </p:nvSpPr>
        <p:spPr>
          <a:xfrm>
            <a:off x="551384" y="522074"/>
            <a:ext cx="10859814" cy="504974"/>
          </a:xfrm>
          <a:prstGeom prst="rect">
            <a:avLst/>
          </a:prstGeom>
          <a:solidFill>
            <a:schemeClr val="accent2"/>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1" i="0" u="none" strike="noStrike" kern="1200" cap="none" spc="0" normalizeH="0" baseline="0" noProof="0">
                <a:ln>
                  <a:noFill/>
                </a:ln>
                <a:solidFill>
                  <a:prstClr val="white"/>
                </a:solidFill>
                <a:effectLst/>
                <a:uLnTx/>
                <a:uFillTx/>
                <a:latin typeface="Tw Cen MT" panose="020B0602020104020603" pitchFamily="34" charset="0"/>
                <a:ea typeface="+mj-ea"/>
                <a:cs typeface="+mj-cs"/>
              </a:rPr>
              <a:t>3. Only l</a:t>
            </a:r>
            <a:r>
              <a:rPr lang="en-US" sz="3200" b="1" err="1">
                <a:solidFill>
                  <a:prstClr val="white"/>
                </a:solidFill>
                <a:latin typeface="Tw Cen MT" panose="020B0602020104020603" pitchFamily="34" charset="0"/>
              </a:rPr>
              <a:t>ive</a:t>
            </a:r>
            <a:r>
              <a:rPr lang="en-US" sz="3200" b="1">
                <a:solidFill>
                  <a:prstClr val="white"/>
                </a:solidFill>
                <a:latin typeface="Tw Cen MT" panose="020B0602020104020603" pitchFamily="34" charset="0"/>
              </a:rPr>
              <a:t> saving messages to the community</a:t>
            </a:r>
            <a:endParaRPr kumimoji="0" lang="en-GB" sz="3200" b="1" i="0" u="none" strike="noStrike" kern="1200" cap="none" spc="0" normalizeH="0" baseline="0" noProof="0">
              <a:ln>
                <a:noFill/>
              </a:ln>
              <a:solidFill>
                <a:prstClr val="white"/>
              </a:solidFill>
              <a:effectLst/>
              <a:uLnTx/>
              <a:uFillTx/>
              <a:latin typeface="Tw Cen MT" panose="020B0602020104020603" pitchFamily="34" charset="0"/>
              <a:ea typeface="+mj-ea"/>
              <a:cs typeface="+mj-cs"/>
            </a:endParaRPr>
          </a:p>
        </p:txBody>
      </p:sp>
      <p:sp>
        <p:nvSpPr>
          <p:cNvPr id="12" name="TextBox 11"/>
          <p:cNvSpPr txBox="1"/>
          <p:nvPr/>
        </p:nvSpPr>
        <p:spPr>
          <a:xfrm>
            <a:off x="6985808" y="1377984"/>
            <a:ext cx="4207590" cy="4170372"/>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rtlCol="0" anchor="ctr">
            <a:spAutoFit/>
          </a:bodyPr>
          <a:lstStyle/>
          <a:p>
            <a:pPr marL="457200" marR="0" lvl="0" indent="-4572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prstClr val="black"/>
                </a:solidFill>
                <a:effectLst/>
                <a:uLnTx/>
                <a:uFillTx/>
                <a:latin typeface="Tw Cen MT" panose="020B0602020104020603" pitchFamily="34" charset="0"/>
                <a:ea typeface="+mn-ea"/>
                <a:cs typeface="+mn-cs"/>
              </a:rPr>
              <a:t>Key messages to the public should help people to recognize symptoms of cholera and how it is transmitted and provide information about what to do for prevention and treatment, encouraging early treatment-seeking behavior.</a:t>
            </a:r>
          </a:p>
          <a:p>
            <a:pPr marL="457200" marR="0" lvl="0" indent="-4572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prstClr val="black"/>
                </a:solidFill>
                <a:effectLst/>
                <a:uLnTx/>
                <a:uFillTx/>
                <a:latin typeface="Tw Cen MT" panose="020B0602020104020603" pitchFamily="34" charset="0"/>
                <a:ea typeface="+mn-ea"/>
                <a:cs typeface="+mn-cs"/>
              </a:rPr>
              <a:t>Information should include what cholera is, how it can be prevented, why, when and where to seek help, and how to care for family members with </a:t>
            </a:r>
            <a:r>
              <a:rPr kumimoji="0" lang="en-US" sz="2000" b="0" i="0" u="none" strike="noStrike" kern="1200" cap="none" spc="0" normalizeH="0" baseline="0" noProof="0" err="1">
                <a:ln>
                  <a:noFill/>
                </a:ln>
                <a:solidFill>
                  <a:prstClr val="black"/>
                </a:solidFill>
                <a:effectLst/>
                <a:uLnTx/>
                <a:uFillTx/>
                <a:latin typeface="Tw Cen MT" panose="020B0602020104020603" pitchFamily="34" charset="0"/>
                <a:ea typeface="+mn-ea"/>
                <a:cs typeface="+mn-cs"/>
              </a:rPr>
              <a:t>diarrhoea</a:t>
            </a:r>
            <a:endParaRPr kumimoji="0" lang="en-US" sz="2000" b="0" i="0" u="none" strike="noStrike" kern="1200" cap="none" spc="0" normalizeH="0" baseline="0" noProof="0">
              <a:ln>
                <a:noFill/>
              </a:ln>
              <a:solidFill>
                <a:prstClr val="black"/>
              </a:solidFill>
              <a:effectLst/>
              <a:uLnTx/>
              <a:uFillTx/>
              <a:latin typeface="Tw Cen MT" panose="020B0602020104020603" pitchFamily="34" charset="0"/>
              <a:ea typeface="+mn-ea"/>
              <a:cs typeface="+mn-cs"/>
            </a:endParaRPr>
          </a:p>
        </p:txBody>
      </p:sp>
      <p:pic>
        <p:nvPicPr>
          <p:cNvPr id="3" name="Picture 2">
            <a:extLst>
              <a:ext uri="{FF2B5EF4-FFF2-40B4-BE49-F238E27FC236}">
                <a16:creationId xmlns:a16="http://schemas.microsoft.com/office/drawing/2014/main" id="{B76B8DC6-FB3F-CDC3-8917-469C06034722}"/>
              </a:ext>
            </a:extLst>
          </p:cNvPr>
          <p:cNvPicPr>
            <a:picLocks noChangeAspect="1"/>
          </p:cNvPicPr>
          <p:nvPr/>
        </p:nvPicPr>
        <p:blipFill>
          <a:blip r:embed="rId3"/>
          <a:stretch>
            <a:fillRect/>
          </a:stretch>
        </p:blipFill>
        <p:spPr>
          <a:xfrm>
            <a:off x="10559724" y="-12614"/>
            <a:ext cx="1267349" cy="586827"/>
          </a:xfrm>
          <a:prstGeom prst="rect">
            <a:avLst/>
          </a:prstGeom>
        </p:spPr>
      </p:pic>
      <p:pic>
        <p:nvPicPr>
          <p:cNvPr id="4" name="Picture 3">
            <a:extLst>
              <a:ext uri="{FF2B5EF4-FFF2-40B4-BE49-F238E27FC236}">
                <a16:creationId xmlns:a16="http://schemas.microsoft.com/office/drawing/2014/main" id="{C097642E-7354-4CB7-954C-4905B8AAE34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78023" y="1614706"/>
            <a:ext cx="6238057" cy="3844203"/>
          </a:xfrm>
          <a:prstGeom prst="rect">
            <a:avLst/>
          </a:prstGeom>
        </p:spPr>
      </p:pic>
    </p:spTree>
    <p:extLst>
      <p:ext uri="{BB962C8B-B14F-4D97-AF65-F5344CB8AC3E}">
        <p14:creationId xmlns:p14="http://schemas.microsoft.com/office/powerpoint/2010/main" val="14337524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600528AE-ECB8-98C2-12F0-437C4213EB16}"/>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337596" y="511175"/>
            <a:ext cx="7636667" cy="6028531"/>
          </a:xfrm>
          <a:prstGeom prst="rect">
            <a:avLst/>
          </a:prstGeom>
          <a:noFill/>
        </p:spPr>
      </p:pic>
      <p:sp>
        <p:nvSpPr>
          <p:cNvPr id="5" name="Date Placeholder 3">
            <a:extLst>
              <a:ext uri="{FF2B5EF4-FFF2-40B4-BE49-F238E27FC236}">
                <a16:creationId xmlns:a16="http://schemas.microsoft.com/office/drawing/2014/main" id="{83928492-7B5F-146A-C348-CE935E9CFD0A}"/>
              </a:ext>
            </a:extLst>
          </p:cNvPr>
          <p:cNvSpPr>
            <a:spLocks noGrp="1"/>
          </p:cNvSpPr>
          <p:nvPr>
            <p:ph type="dt" sz="half" idx="10"/>
          </p:nvPr>
        </p:nvSpPr>
        <p:spPr>
          <a:xfrm>
            <a:off x="838200" y="6356350"/>
            <a:ext cx="2743200" cy="365125"/>
          </a:xfrm>
        </p:spPr>
        <p:txBody>
          <a:bodyPr anchor="ctr">
            <a:normAutofit/>
          </a:bodyPr>
          <a:lstStyle/>
          <a:p>
            <a:pPr>
              <a:spcAft>
                <a:spcPts val="600"/>
              </a:spcAft>
            </a:pPr>
            <a:fld id="{DCF2E8FE-BFC6-444C-8372-216F85EBCD86}" type="datetime1">
              <a:rPr lang="en-US"/>
              <a:pPr>
                <a:spcAft>
                  <a:spcPts val="600"/>
                </a:spcAft>
              </a:pPr>
              <a:t>6/14/2023</a:t>
            </a:fld>
            <a:endParaRPr lang="en-US"/>
          </a:p>
        </p:txBody>
      </p:sp>
      <p:sp>
        <p:nvSpPr>
          <p:cNvPr id="17" name="Footer Placeholder 5">
            <a:extLst>
              <a:ext uri="{FF2B5EF4-FFF2-40B4-BE49-F238E27FC236}">
                <a16:creationId xmlns:a16="http://schemas.microsoft.com/office/drawing/2014/main" id="{555B7E37-5657-C9C4-3F16-A5EF474DDD50}"/>
              </a:ext>
            </a:extLst>
          </p:cNvPr>
          <p:cNvSpPr>
            <a:spLocks noGrp="1"/>
          </p:cNvSpPr>
          <p:nvPr>
            <p:ph type="ftr" sz="quarter" idx="11"/>
          </p:nvPr>
        </p:nvSpPr>
        <p:spPr>
          <a:xfrm>
            <a:off x="4038600" y="6356350"/>
            <a:ext cx="4114800" cy="365125"/>
          </a:xfrm>
        </p:spPr>
        <p:txBody>
          <a:bodyPr/>
          <a:lstStyle/>
          <a:p>
            <a:endParaRPr lang="en-US"/>
          </a:p>
        </p:txBody>
      </p:sp>
      <p:sp>
        <p:nvSpPr>
          <p:cNvPr id="8" name="Slide Number Placeholder 5">
            <a:extLst>
              <a:ext uri="{FF2B5EF4-FFF2-40B4-BE49-F238E27FC236}">
                <a16:creationId xmlns:a16="http://schemas.microsoft.com/office/drawing/2014/main" id="{2E544A5B-6478-E620-C08D-D3A7BEC0B842}"/>
              </a:ext>
            </a:extLst>
          </p:cNvPr>
          <p:cNvSpPr>
            <a:spLocks noGrp="1"/>
          </p:cNvSpPr>
          <p:nvPr>
            <p:ph type="sldNum" sz="quarter" idx="12"/>
          </p:nvPr>
        </p:nvSpPr>
        <p:spPr>
          <a:xfrm>
            <a:off x="8610600" y="6356350"/>
            <a:ext cx="2743200" cy="365125"/>
          </a:xfrm>
        </p:spPr>
        <p:txBody>
          <a:bodyPr anchor="ctr">
            <a:normAutofit/>
          </a:bodyPr>
          <a:lstStyle/>
          <a:p>
            <a:pPr defTabSz="912788">
              <a:spcAft>
                <a:spcPts val="600"/>
              </a:spcAft>
              <a:defRPr/>
            </a:pPr>
            <a:fld id="{7698B45C-09C7-497B-9261-07F290CB2D4C}" type="slidenum">
              <a:rPr lang="en-US" smtClean="0">
                <a:solidFill>
                  <a:prstClr val="white"/>
                </a:solidFill>
              </a:rPr>
              <a:pPr defTabSz="912788">
                <a:spcAft>
                  <a:spcPts val="600"/>
                </a:spcAft>
                <a:defRPr/>
              </a:pPr>
              <a:t>18</a:t>
            </a:fld>
            <a:endParaRPr lang="en-US">
              <a:solidFill>
                <a:prstClr val="white"/>
              </a:solidFill>
            </a:endParaRPr>
          </a:p>
        </p:txBody>
      </p:sp>
      <p:sp>
        <p:nvSpPr>
          <p:cNvPr id="12" name="Title 1">
            <a:extLst>
              <a:ext uri="{FF2B5EF4-FFF2-40B4-BE49-F238E27FC236}">
                <a16:creationId xmlns:a16="http://schemas.microsoft.com/office/drawing/2014/main" id="{CCF39616-2EF6-1288-B024-52C9C634CAD8}"/>
              </a:ext>
            </a:extLst>
          </p:cNvPr>
          <p:cNvSpPr txBox="1">
            <a:spLocks/>
          </p:cNvSpPr>
          <p:nvPr/>
        </p:nvSpPr>
        <p:spPr>
          <a:xfrm>
            <a:off x="432322" y="69636"/>
            <a:ext cx="9502502" cy="445444"/>
          </a:xfrm>
          <a:prstGeom prst="rect">
            <a:avLst/>
          </a:prstGeom>
          <a:solidFill>
            <a:schemeClr val="accent2"/>
          </a:solidFill>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1" i="0" u="none" strike="noStrike" kern="1200" cap="none" spc="0" normalizeH="0" baseline="0" noProof="0">
                <a:ln>
                  <a:noFill/>
                </a:ln>
                <a:solidFill>
                  <a:prstClr val="white"/>
                </a:solidFill>
                <a:effectLst/>
                <a:uLnTx/>
                <a:uFillTx/>
                <a:latin typeface="Tw Cen MT" panose="020B0602020104020603" pitchFamily="34" charset="0"/>
                <a:ea typeface="+mj-ea"/>
                <a:cs typeface="+mj-cs"/>
              </a:rPr>
              <a:t>3. Only l</a:t>
            </a:r>
            <a:r>
              <a:rPr lang="en-US" sz="3200" b="1" err="1">
                <a:solidFill>
                  <a:prstClr val="white"/>
                </a:solidFill>
                <a:latin typeface="Tw Cen MT" panose="020B0602020104020603" pitchFamily="34" charset="0"/>
              </a:rPr>
              <a:t>ive</a:t>
            </a:r>
            <a:r>
              <a:rPr lang="en-US" sz="3200" b="1">
                <a:solidFill>
                  <a:prstClr val="white"/>
                </a:solidFill>
                <a:latin typeface="Tw Cen MT" panose="020B0602020104020603" pitchFamily="34" charset="0"/>
              </a:rPr>
              <a:t> saving messages to the community</a:t>
            </a:r>
            <a:endParaRPr kumimoji="0" lang="en-GB" sz="3200" b="1" i="0" u="none" strike="noStrike" kern="1200" cap="none" spc="0" normalizeH="0" baseline="0" noProof="0">
              <a:ln>
                <a:noFill/>
              </a:ln>
              <a:solidFill>
                <a:prstClr val="white"/>
              </a:solidFill>
              <a:effectLst/>
              <a:uLnTx/>
              <a:uFillTx/>
              <a:latin typeface="Tw Cen MT" panose="020B0602020104020603" pitchFamily="34" charset="0"/>
              <a:ea typeface="+mj-ea"/>
              <a:cs typeface="+mj-cs"/>
            </a:endParaRPr>
          </a:p>
        </p:txBody>
      </p:sp>
      <p:pic>
        <p:nvPicPr>
          <p:cNvPr id="4" name="Picture 3">
            <a:extLst>
              <a:ext uri="{FF2B5EF4-FFF2-40B4-BE49-F238E27FC236}">
                <a16:creationId xmlns:a16="http://schemas.microsoft.com/office/drawing/2014/main" id="{BCAB2EF6-2AF3-6538-94C9-7D45398B02F3}"/>
              </a:ext>
            </a:extLst>
          </p:cNvPr>
          <p:cNvPicPr>
            <a:picLocks noChangeAspect="1"/>
          </p:cNvPicPr>
          <p:nvPr/>
        </p:nvPicPr>
        <p:blipFill>
          <a:blip r:embed="rId3"/>
          <a:stretch>
            <a:fillRect/>
          </a:stretch>
        </p:blipFill>
        <p:spPr>
          <a:xfrm>
            <a:off x="10559724" y="-12614"/>
            <a:ext cx="1267349" cy="586827"/>
          </a:xfrm>
          <a:prstGeom prst="rect">
            <a:avLst/>
          </a:prstGeom>
        </p:spPr>
      </p:pic>
    </p:spTree>
    <p:extLst>
      <p:ext uri="{BB962C8B-B14F-4D97-AF65-F5344CB8AC3E}">
        <p14:creationId xmlns:p14="http://schemas.microsoft.com/office/powerpoint/2010/main" val="31069618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32FAA111-B6DF-8CF8-577F-CCE3B6E3C6F1}"/>
              </a:ext>
            </a:extLst>
          </p:cNvPr>
          <p:cNvSpPr>
            <a:spLocks noGrp="1"/>
          </p:cNvSpPr>
          <p:nvPr>
            <p:ph type="dt" sz="half" idx="10"/>
          </p:nvPr>
        </p:nvSpPr>
        <p:spPr/>
        <p:txBody>
          <a:bodyPr/>
          <a:lstStyle/>
          <a:p>
            <a:fld id="{0C68BF61-99C8-43CD-BA92-0A98CC1F7291}" type="datetime1">
              <a:rPr lang="en-US"/>
              <a:t>6/14/2023</a:t>
            </a:fld>
            <a:endParaRPr lang="en-US"/>
          </a:p>
        </p:txBody>
      </p:sp>
      <p:sp>
        <p:nvSpPr>
          <p:cNvPr id="6" name="Footer Placeholder 5">
            <a:extLst>
              <a:ext uri="{FF2B5EF4-FFF2-40B4-BE49-F238E27FC236}">
                <a16:creationId xmlns:a16="http://schemas.microsoft.com/office/drawing/2014/main" id="{0E055D5A-567A-77A1-CDE3-D1F39A2EBCB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F0DB67E-EAF1-6E03-6A59-201EE65E8318}"/>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19</a:t>
            </a:fld>
            <a:endParaRPr lang="en-US">
              <a:solidFill>
                <a:prstClr val="white"/>
              </a:solidFill>
            </a:endParaRPr>
          </a:p>
        </p:txBody>
      </p:sp>
      <p:pic>
        <p:nvPicPr>
          <p:cNvPr id="12" name="Picture 12">
            <a:extLst>
              <a:ext uri="{FF2B5EF4-FFF2-40B4-BE49-F238E27FC236}">
                <a16:creationId xmlns:a16="http://schemas.microsoft.com/office/drawing/2014/main" id="{40122DCF-E1B7-3EDC-CC7B-F4BD34A6924D}"/>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1159080" y="3519231"/>
            <a:ext cx="3663029" cy="3349625"/>
          </a:xfrm>
        </p:spPr>
      </p:pic>
      <p:pic>
        <p:nvPicPr>
          <p:cNvPr id="13" name="Picture 13" descr="Timeline&#10;&#10;Description automatically generated">
            <a:extLst>
              <a:ext uri="{FF2B5EF4-FFF2-40B4-BE49-F238E27FC236}">
                <a16:creationId xmlns:a16="http://schemas.microsoft.com/office/drawing/2014/main" id="{BB175B47-8A8C-35AA-679A-8CAFB9719DE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64046" y="3423352"/>
            <a:ext cx="4095134" cy="3452583"/>
          </a:xfrm>
          <a:prstGeom prst="rect">
            <a:avLst/>
          </a:prstGeom>
        </p:spPr>
      </p:pic>
      <p:pic>
        <p:nvPicPr>
          <p:cNvPr id="15" name="Picture 15" descr="Text&#10;&#10;Description automatically generated">
            <a:extLst>
              <a:ext uri="{FF2B5EF4-FFF2-40B4-BE49-F238E27FC236}">
                <a16:creationId xmlns:a16="http://schemas.microsoft.com/office/drawing/2014/main" id="{EE8FF66F-71C5-2C3F-FC8B-8E5F2D1ABD5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14884" y="141837"/>
            <a:ext cx="4205746" cy="3391131"/>
          </a:xfrm>
          <a:prstGeom prst="rect">
            <a:avLst/>
          </a:prstGeom>
        </p:spPr>
      </p:pic>
      <p:pic>
        <p:nvPicPr>
          <p:cNvPr id="16" name="Picture 16" descr="Graphical user interface, text, application, timeline&#10;&#10;Description automatically generated">
            <a:extLst>
              <a:ext uri="{FF2B5EF4-FFF2-40B4-BE49-F238E27FC236}">
                <a16:creationId xmlns:a16="http://schemas.microsoft.com/office/drawing/2014/main" id="{6FB79ECD-8D7E-32AA-7026-0A52C7A2D10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60208" y="277030"/>
            <a:ext cx="3578939" cy="3255938"/>
          </a:xfrm>
          <a:prstGeom prst="rect">
            <a:avLst/>
          </a:prstGeom>
        </p:spPr>
      </p:pic>
      <p:pic>
        <p:nvPicPr>
          <p:cNvPr id="2" name="Picture 1">
            <a:extLst>
              <a:ext uri="{FF2B5EF4-FFF2-40B4-BE49-F238E27FC236}">
                <a16:creationId xmlns:a16="http://schemas.microsoft.com/office/drawing/2014/main" id="{23D9C140-24FF-74FB-6CA3-8B58E21CA1FD}"/>
              </a:ext>
            </a:extLst>
          </p:cNvPr>
          <p:cNvPicPr>
            <a:picLocks noChangeAspect="1"/>
          </p:cNvPicPr>
          <p:nvPr/>
        </p:nvPicPr>
        <p:blipFill>
          <a:blip r:embed="rId6"/>
          <a:stretch>
            <a:fillRect/>
          </a:stretch>
        </p:blipFill>
        <p:spPr>
          <a:xfrm>
            <a:off x="10559724" y="-12614"/>
            <a:ext cx="1267349" cy="586827"/>
          </a:xfrm>
          <a:prstGeom prst="rect">
            <a:avLst/>
          </a:prstGeom>
        </p:spPr>
      </p:pic>
    </p:spTree>
    <p:extLst>
      <p:ext uri="{BB962C8B-B14F-4D97-AF65-F5344CB8AC3E}">
        <p14:creationId xmlns:p14="http://schemas.microsoft.com/office/powerpoint/2010/main" val="13912120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4756CC-498A-4454-A289-4D0A46F62DBE}"/>
              </a:ext>
            </a:extLst>
          </p:cNvPr>
          <p:cNvSpPr/>
          <p:nvPr/>
        </p:nvSpPr>
        <p:spPr>
          <a:xfrm>
            <a:off x="4200938" y="523726"/>
            <a:ext cx="7497075" cy="5903578"/>
          </a:xfrm>
          <a:prstGeom prst="rect">
            <a:avLst/>
          </a:prstGeom>
          <a:solidFill>
            <a:srgbClr val="00B0F0">
              <a:alpha val="1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Title 1">
            <a:extLst>
              <a:ext uri="{FF2B5EF4-FFF2-40B4-BE49-F238E27FC236}">
                <a16:creationId xmlns:a16="http://schemas.microsoft.com/office/drawing/2014/main" id="{952B4D86-1228-42AE-8B6E-2595C368CA39}"/>
              </a:ext>
            </a:extLst>
          </p:cNvPr>
          <p:cNvSpPr txBox="1">
            <a:spLocks/>
          </p:cNvSpPr>
          <p:nvPr/>
        </p:nvSpPr>
        <p:spPr>
          <a:xfrm>
            <a:off x="333585" y="540748"/>
            <a:ext cx="10859814" cy="504974"/>
          </a:xfrm>
          <a:prstGeom prst="rect">
            <a:avLst/>
          </a:prstGeom>
          <a:solidFill>
            <a:schemeClr val="accent2"/>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1" i="0" u="none" strike="noStrike" kern="1200" cap="none" spc="0" normalizeH="0" baseline="0" noProof="0">
                <a:ln>
                  <a:noFill/>
                </a:ln>
                <a:solidFill>
                  <a:prstClr val="white"/>
                </a:solidFill>
                <a:effectLst/>
                <a:uLnTx/>
                <a:uFillTx/>
                <a:latin typeface="Tw Cen MT" panose="020B0602020104020603" pitchFamily="34" charset="0"/>
                <a:ea typeface="+mj-ea"/>
                <a:cs typeface="+mj-cs"/>
              </a:rPr>
              <a:t>Outline of presentation</a:t>
            </a:r>
            <a:endParaRPr kumimoji="0" lang="en-GB" sz="3200" b="1" i="0" u="none" strike="noStrike" kern="1200" cap="none" spc="0" normalizeH="0" baseline="0" noProof="0">
              <a:ln>
                <a:noFill/>
              </a:ln>
              <a:solidFill>
                <a:prstClr val="white"/>
              </a:solidFill>
              <a:effectLst/>
              <a:uLnTx/>
              <a:uFillTx/>
              <a:latin typeface="Tw Cen MT" panose="020B0602020104020603" pitchFamily="34" charset="0"/>
              <a:ea typeface="+mj-ea"/>
              <a:cs typeface="+mj-cs"/>
            </a:endParaRPr>
          </a:p>
        </p:txBody>
      </p:sp>
      <p:sp>
        <p:nvSpPr>
          <p:cNvPr id="10" name="TextBox 9">
            <a:extLst>
              <a:ext uri="{FF2B5EF4-FFF2-40B4-BE49-F238E27FC236}">
                <a16:creationId xmlns:a16="http://schemas.microsoft.com/office/drawing/2014/main" id="{A5374C76-4C0C-4CBB-ABF5-57D0338921ED}"/>
              </a:ext>
            </a:extLst>
          </p:cNvPr>
          <p:cNvSpPr txBox="1"/>
          <p:nvPr/>
        </p:nvSpPr>
        <p:spPr>
          <a:xfrm>
            <a:off x="3746981" y="1844824"/>
            <a:ext cx="7951032" cy="461665"/>
          </a:xfrm>
          <a:prstGeom prst="rect">
            <a:avLst/>
          </a:prstGeom>
          <a:solidFill>
            <a:schemeClr val="tx2"/>
          </a:solidFill>
        </p:spPr>
        <p:txBody>
          <a:bodyPr wrap="square">
            <a:spAutoFit/>
          </a:bodyPr>
          <a:lstStyle/>
          <a:p>
            <a:pPr marL="0" marR="0" lvl="0" indent="0" algn="l" defTabSz="914400" rtl="0" eaLnBrk="1" fontAlgn="auto" latinLnBrk="0" hangingPunct="1">
              <a:lnSpc>
                <a:spcPct val="100000"/>
              </a:lnSpc>
              <a:spcBef>
                <a:spcPts val="600"/>
              </a:spcBef>
              <a:spcAft>
                <a:spcPts val="0"/>
              </a:spcAft>
              <a:buClr>
                <a:prstClr val="black"/>
              </a:buClr>
              <a:buSzTx/>
              <a:buFontTx/>
              <a:buNone/>
              <a:tabLst/>
              <a:defRPr/>
            </a:pPr>
            <a:r>
              <a:rPr kumimoji="0" lang="en-GB" sz="2400" b="1" i="0" u="none" strike="noStrike" kern="1200" cap="none" spc="0" normalizeH="0" baseline="0" noProof="0">
                <a:ln>
                  <a:noFill/>
                </a:ln>
                <a:solidFill>
                  <a:prstClr val="white"/>
                </a:solidFill>
                <a:effectLst/>
                <a:uLnTx/>
                <a:uFillTx/>
                <a:latin typeface="Tw Cen MT" panose="020B0602020104020603" pitchFamily="34" charset="0"/>
                <a:ea typeface="+mn-ea"/>
                <a:cs typeface="Calibri" panose="020F0502020204030204" pitchFamily="34" charset="0"/>
              </a:rPr>
              <a:t>Learning objectives</a:t>
            </a:r>
          </a:p>
        </p:txBody>
      </p:sp>
      <p:sp>
        <p:nvSpPr>
          <p:cNvPr id="13" name="TextBox 12">
            <a:extLst>
              <a:ext uri="{FF2B5EF4-FFF2-40B4-BE49-F238E27FC236}">
                <a16:creationId xmlns:a16="http://schemas.microsoft.com/office/drawing/2014/main" id="{768C2A1A-2D85-4E98-8F24-C058551FD35B}"/>
              </a:ext>
            </a:extLst>
          </p:cNvPr>
          <p:cNvSpPr txBox="1"/>
          <p:nvPr/>
        </p:nvSpPr>
        <p:spPr>
          <a:xfrm>
            <a:off x="3746981" y="2444797"/>
            <a:ext cx="7951032" cy="461665"/>
          </a:xfrm>
          <a:prstGeom prst="rect">
            <a:avLst/>
          </a:prstGeom>
          <a:solidFill>
            <a:schemeClr val="accent1"/>
          </a:solidFill>
        </p:spPr>
        <p:txBody>
          <a:bodyPr wrap="square">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2400" b="1" i="0" u="none" strike="noStrike" kern="1200" cap="none" spc="0" normalizeH="0" baseline="0" noProof="0">
                <a:ln>
                  <a:noFill/>
                </a:ln>
                <a:solidFill>
                  <a:prstClr val="white"/>
                </a:solidFill>
                <a:effectLst/>
                <a:uLnTx/>
                <a:uFillTx/>
                <a:latin typeface="Tw Cen MT" panose="020B0602020104020603" pitchFamily="34" charset="0"/>
                <a:ea typeface="+mn-ea"/>
                <a:cs typeface="Calibri" panose="020F0502020204030204" pitchFamily="34" charset="0"/>
              </a:rPr>
              <a:t>Why and role of RCCE platform </a:t>
            </a:r>
          </a:p>
        </p:txBody>
      </p:sp>
      <p:sp>
        <p:nvSpPr>
          <p:cNvPr id="14" name="TextBox 13">
            <a:extLst>
              <a:ext uri="{FF2B5EF4-FFF2-40B4-BE49-F238E27FC236}">
                <a16:creationId xmlns:a16="http://schemas.microsoft.com/office/drawing/2014/main" id="{F7C3D46C-9590-4CA4-8BE6-07220F90366A}"/>
              </a:ext>
            </a:extLst>
          </p:cNvPr>
          <p:cNvSpPr txBox="1"/>
          <p:nvPr/>
        </p:nvSpPr>
        <p:spPr>
          <a:xfrm>
            <a:off x="3746981" y="3022704"/>
            <a:ext cx="7951032" cy="461665"/>
          </a:xfrm>
          <a:prstGeom prst="rect">
            <a:avLst/>
          </a:prstGeom>
          <a:solidFill>
            <a:schemeClr val="accent2"/>
          </a:solidFill>
        </p:spPr>
        <p:txBody>
          <a:bodyPr wrap="square">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2400" b="1" i="0" u="none" strike="noStrike" kern="1200" cap="none" spc="0" normalizeH="0" baseline="0" noProof="0">
                <a:ln>
                  <a:noFill/>
                </a:ln>
                <a:solidFill>
                  <a:prstClr val="white"/>
                </a:solidFill>
                <a:effectLst/>
                <a:uLnTx/>
                <a:uFillTx/>
                <a:latin typeface="Tw Cen MT" panose="020B0602020104020603" pitchFamily="34" charset="0"/>
                <a:ea typeface="+mn-ea"/>
                <a:cs typeface="Calibri" panose="020F0502020204030204" pitchFamily="34" charset="0"/>
              </a:rPr>
              <a:t>Key Elements of Communication </a:t>
            </a:r>
          </a:p>
        </p:txBody>
      </p:sp>
      <p:sp>
        <p:nvSpPr>
          <p:cNvPr id="16" name="TextBox 15">
            <a:extLst>
              <a:ext uri="{FF2B5EF4-FFF2-40B4-BE49-F238E27FC236}">
                <a16:creationId xmlns:a16="http://schemas.microsoft.com/office/drawing/2014/main" id="{6AA16025-D4EA-4934-9C19-D7240F6CC227}"/>
              </a:ext>
            </a:extLst>
          </p:cNvPr>
          <p:cNvSpPr txBox="1"/>
          <p:nvPr/>
        </p:nvSpPr>
        <p:spPr>
          <a:xfrm>
            <a:off x="3746981" y="3621037"/>
            <a:ext cx="7951032" cy="461665"/>
          </a:xfrm>
          <a:prstGeom prst="rect">
            <a:avLst/>
          </a:prstGeom>
          <a:solidFill>
            <a:schemeClr val="accent4"/>
          </a:solidFill>
        </p:spPr>
        <p:txBody>
          <a:bodyPr wrap="square">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2400" b="1" i="0" u="none" strike="noStrike" kern="1200" cap="none" spc="0" normalizeH="0" baseline="0" noProof="0">
                <a:ln>
                  <a:noFill/>
                </a:ln>
                <a:solidFill>
                  <a:prstClr val="white"/>
                </a:solidFill>
                <a:effectLst/>
                <a:uLnTx/>
                <a:uFillTx/>
                <a:latin typeface="Tw Cen MT" panose="020B0602020104020603" pitchFamily="34" charset="0"/>
                <a:ea typeface="+mn-ea"/>
                <a:cs typeface="Calibri" panose="020F0502020204030204" pitchFamily="34" charset="0"/>
              </a:rPr>
              <a:t>Risk Communication </a:t>
            </a:r>
          </a:p>
        </p:txBody>
      </p:sp>
      <p:sp>
        <p:nvSpPr>
          <p:cNvPr id="18" name="TextBox 17">
            <a:extLst>
              <a:ext uri="{FF2B5EF4-FFF2-40B4-BE49-F238E27FC236}">
                <a16:creationId xmlns:a16="http://schemas.microsoft.com/office/drawing/2014/main" id="{E023B3B9-D213-47C8-A0C4-DD3A95C329D0}"/>
              </a:ext>
            </a:extLst>
          </p:cNvPr>
          <p:cNvSpPr txBox="1"/>
          <p:nvPr/>
        </p:nvSpPr>
        <p:spPr>
          <a:xfrm>
            <a:off x="3746981" y="4205299"/>
            <a:ext cx="7951032" cy="461665"/>
          </a:xfrm>
          <a:prstGeom prst="rect">
            <a:avLst/>
          </a:prstGeom>
          <a:solidFill>
            <a:schemeClr val="accent6"/>
          </a:solidFill>
        </p:spPr>
        <p:txBody>
          <a:bodyPr wrap="square">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2400" b="1" i="0" u="none" strike="noStrike" kern="1200" cap="none" spc="0" normalizeH="0" baseline="0" noProof="0">
                <a:ln>
                  <a:noFill/>
                </a:ln>
                <a:solidFill>
                  <a:prstClr val="white"/>
                </a:solidFill>
                <a:effectLst/>
                <a:uLnTx/>
                <a:uFillTx/>
                <a:latin typeface="Tw Cen MT" panose="020B0602020104020603" pitchFamily="34" charset="0"/>
                <a:ea typeface="+mn-ea"/>
                <a:cs typeface="Calibri" panose="020F0502020204030204" pitchFamily="34" charset="0"/>
              </a:rPr>
              <a:t>Clarifying rumors and community concerns </a:t>
            </a:r>
          </a:p>
        </p:txBody>
      </p:sp>
      <p:sp>
        <p:nvSpPr>
          <p:cNvPr id="20" name="TextBox 19">
            <a:extLst>
              <a:ext uri="{FF2B5EF4-FFF2-40B4-BE49-F238E27FC236}">
                <a16:creationId xmlns:a16="http://schemas.microsoft.com/office/drawing/2014/main" id="{8345AAAC-A56D-4199-B74A-0AE713AD7960}"/>
              </a:ext>
            </a:extLst>
          </p:cNvPr>
          <p:cNvSpPr txBox="1"/>
          <p:nvPr/>
        </p:nvSpPr>
        <p:spPr>
          <a:xfrm>
            <a:off x="3746981" y="4768886"/>
            <a:ext cx="7951032" cy="461665"/>
          </a:xfrm>
          <a:prstGeom prst="rect">
            <a:avLst/>
          </a:prstGeom>
          <a:solidFill>
            <a:srgbClr val="7D116E"/>
          </a:solidFill>
        </p:spPr>
        <p:txBody>
          <a:bodyPr wrap="square">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2400" b="1" i="0" u="none" strike="noStrike" kern="1200" cap="none" spc="0" normalizeH="0" baseline="0" noProof="0">
                <a:ln>
                  <a:noFill/>
                </a:ln>
                <a:solidFill>
                  <a:prstClr val="white"/>
                </a:solidFill>
                <a:effectLst/>
                <a:uLnTx/>
                <a:uFillTx/>
                <a:latin typeface="Tw Cen MT" panose="020B0602020104020603" pitchFamily="34" charset="0"/>
                <a:ea typeface="+mn-ea"/>
                <a:cs typeface="Calibri" panose="020F0502020204030204" pitchFamily="34" charset="0"/>
              </a:rPr>
              <a:t>Media involvement in the outbreak response </a:t>
            </a:r>
          </a:p>
        </p:txBody>
      </p:sp>
      <p:sp>
        <p:nvSpPr>
          <p:cNvPr id="22" name="TextBox 21">
            <a:extLst>
              <a:ext uri="{FF2B5EF4-FFF2-40B4-BE49-F238E27FC236}">
                <a16:creationId xmlns:a16="http://schemas.microsoft.com/office/drawing/2014/main" id="{ADAE3A1E-6CAC-4E4C-9D93-803B5F813DA6}"/>
              </a:ext>
            </a:extLst>
          </p:cNvPr>
          <p:cNvSpPr txBox="1"/>
          <p:nvPr/>
        </p:nvSpPr>
        <p:spPr>
          <a:xfrm>
            <a:off x="3746981" y="5299853"/>
            <a:ext cx="7951032" cy="461665"/>
          </a:xfrm>
          <a:prstGeom prst="rect">
            <a:avLst/>
          </a:prstGeom>
          <a:solidFill>
            <a:schemeClr val="accent2">
              <a:lumMod val="50000"/>
            </a:schemeClr>
          </a:solidFill>
        </p:spPr>
        <p:txBody>
          <a:bodyPr wrap="square">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2400" b="1" i="0" u="none" strike="noStrike" kern="1200" cap="none" spc="0" normalizeH="0" baseline="0" noProof="0">
                <a:ln>
                  <a:noFill/>
                </a:ln>
                <a:solidFill>
                  <a:prstClr val="black"/>
                </a:solidFill>
                <a:effectLst/>
                <a:uLnTx/>
                <a:uFillTx/>
                <a:latin typeface="Tw Cen MT" panose="020B0602020104020603" pitchFamily="34" charset="0"/>
                <a:ea typeface="+mn-ea"/>
                <a:cs typeface="Calibri" panose="020F0502020204030204" pitchFamily="34" charset="0"/>
              </a:rPr>
              <a:t>Community engagement </a:t>
            </a:r>
            <a:endParaRPr kumimoji="0" lang="en-GB" sz="2400" b="1" i="0" u="none" strike="noStrike" kern="1200" cap="none" spc="0" normalizeH="0" baseline="0" noProof="0">
              <a:ln>
                <a:noFill/>
              </a:ln>
              <a:solidFill>
                <a:prstClr val="black"/>
              </a:solidFill>
              <a:effectLst/>
              <a:uLnTx/>
              <a:uFillTx/>
              <a:latin typeface="Tw Cen MT" panose="020B0602020104020603" pitchFamily="34" charset="0"/>
              <a:ea typeface="+mn-ea"/>
              <a:cs typeface="Calibri" panose="020F0502020204030204" pitchFamily="34" charset="0"/>
            </a:endParaRPr>
          </a:p>
        </p:txBody>
      </p:sp>
      <p:pic>
        <p:nvPicPr>
          <p:cNvPr id="3" name="Picture 2">
            <a:extLst>
              <a:ext uri="{FF2B5EF4-FFF2-40B4-BE49-F238E27FC236}">
                <a16:creationId xmlns:a16="http://schemas.microsoft.com/office/drawing/2014/main" id="{03DB5A63-959C-D315-6919-ADC94654B1BC}"/>
              </a:ext>
            </a:extLst>
          </p:cNvPr>
          <p:cNvPicPr>
            <a:picLocks noChangeAspect="1"/>
          </p:cNvPicPr>
          <p:nvPr/>
        </p:nvPicPr>
        <p:blipFill>
          <a:blip r:embed="rId3"/>
          <a:stretch>
            <a:fillRect/>
          </a:stretch>
        </p:blipFill>
        <p:spPr>
          <a:xfrm>
            <a:off x="10560497" y="2"/>
            <a:ext cx="1224135" cy="523724"/>
          </a:xfrm>
          <a:prstGeom prst="rect">
            <a:avLst/>
          </a:prstGeom>
        </p:spPr>
      </p:pic>
      <p:pic>
        <p:nvPicPr>
          <p:cNvPr id="3074" name="Picture 2">
            <a:extLst>
              <a:ext uri="{FF2B5EF4-FFF2-40B4-BE49-F238E27FC236}">
                <a16:creationId xmlns:a16="http://schemas.microsoft.com/office/drawing/2014/main" id="{3E982EBB-3B28-5BB9-103E-A6AE363FB54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768" t="14821"/>
          <a:stretch/>
        </p:blipFill>
        <p:spPr bwMode="auto">
          <a:xfrm>
            <a:off x="961523" y="1700808"/>
            <a:ext cx="2558479" cy="42484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65439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388A229-18D7-4C9C-B43E-8918D7091FBE}"/>
              </a:ext>
            </a:extLst>
          </p:cNvPr>
          <p:cNvSpPr/>
          <p:nvPr/>
        </p:nvSpPr>
        <p:spPr>
          <a:xfrm>
            <a:off x="522685" y="509866"/>
            <a:ext cx="11146629" cy="5903578"/>
          </a:xfrm>
          <a:prstGeom prst="rect">
            <a:avLst/>
          </a:prstGeom>
          <a:solidFill>
            <a:srgbClr val="00B0F0">
              <a:alpha val="1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0ACED377-9F7A-48A7-B13A-95E03141811E}"/>
              </a:ext>
            </a:extLst>
          </p:cNvPr>
          <p:cNvSpPr txBox="1">
            <a:spLocks/>
          </p:cNvSpPr>
          <p:nvPr/>
        </p:nvSpPr>
        <p:spPr>
          <a:xfrm>
            <a:off x="333585" y="540748"/>
            <a:ext cx="10859814" cy="504974"/>
          </a:xfrm>
          <a:prstGeom prst="rect">
            <a:avLst/>
          </a:prstGeom>
          <a:solidFill>
            <a:schemeClr val="accent2"/>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a:solidFill>
                  <a:schemeClr val="bg1"/>
                </a:solidFill>
                <a:latin typeface="Tw Cen MT" panose="020B0602020104020603" pitchFamily="34" charset="0"/>
              </a:rPr>
              <a:t>Media involvement in the outbreak response-1</a:t>
            </a:r>
            <a:endParaRPr lang="en-GB" sz="3200" b="1">
              <a:solidFill>
                <a:schemeClr val="bg1"/>
              </a:solidFill>
              <a:latin typeface="Tw Cen MT" panose="020B0602020104020603" pitchFamily="34" charset="0"/>
            </a:endParaRPr>
          </a:p>
        </p:txBody>
      </p:sp>
      <p:sp>
        <p:nvSpPr>
          <p:cNvPr id="12" name="TextBox 11"/>
          <p:cNvSpPr txBox="1"/>
          <p:nvPr/>
        </p:nvSpPr>
        <p:spPr>
          <a:xfrm>
            <a:off x="5087887" y="2574656"/>
            <a:ext cx="6105511" cy="2323713"/>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rtlCol="0" anchor="ctr">
            <a:spAutoFit/>
          </a:bodyPr>
          <a:lstStyle/>
          <a:p>
            <a:pPr marL="457200" indent="-457200">
              <a:spcBef>
                <a:spcPts val="600"/>
              </a:spcBef>
              <a:buFont typeface="Wingdings" panose="05000000000000000000" pitchFamily="2" charset="2"/>
              <a:buChar char="§"/>
              <a:defRPr/>
            </a:pPr>
            <a:r>
              <a:rPr lang="en-US" sz="2000" b="1">
                <a:solidFill>
                  <a:srgbClr val="00B0F0"/>
                </a:solidFill>
                <a:latin typeface="Tw Cen MT" panose="020B0602020104020603" pitchFamily="34" charset="0"/>
              </a:rPr>
              <a:t>Public health authorities </a:t>
            </a:r>
            <a:r>
              <a:rPr lang="en-US" sz="2000">
                <a:latin typeface="Tw Cen MT" panose="020B0602020104020603" pitchFamily="34" charset="0"/>
              </a:rPr>
              <a:t>are generally interested in using the media to provide information on </a:t>
            </a:r>
            <a:r>
              <a:rPr lang="en-US" sz="2000" b="1">
                <a:solidFill>
                  <a:srgbClr val="00B0F0"/>
                </a:solidFill>
                <a:latin typeface="Tw Cen MT" panose="020B0602020104020603" pitchFamily="34" charset="0"/>
              </a:rPr>
              <a:t>preventive and control measures</a:t>
            </a:r>
            <a:r>
              <a:rPr lang="en-US" sz="2000" b="1">
                <a:latin typeface="Tw Cen MT" panose="020B0602020104020603" pitchFamily="34" charset="0"/>
              </a:rPr>
              <a:t> </a:t>
            </a:r>
            <a:r>
              <a:rPr lang="en-US" sz="2000">
                <a:latin typeface="Tw Cen MT" panose="020B0602020104020603" pitchFamily="34" charset="0"/>
              </a:rPr>
              <a:t>via public service announcements, while </a:t>
            </a:r>
            <a:r>
              <a:rPr lang="en-US" sz="2000" b="1">
                <a:solidFill>
                  <a:srgbClr val="00B0F0"/>
                </a:solidFill>
                <a:latin typeface="Tw Cen MT" panose="020B0602020104020603" pitchFamily="34" charset="0"/>
              </a:rPr>
              <a:t>journalists</a:t>
            </a:r>
            <a:r>
              <a:rPr lang="en-US" sz="2000">
                <a:latin typeface="Tw Cen MT" panose="020B0602020104020603" pitchFamily="34" charset="0"/>
              </a:rPr>
              <a:t> may focus on disseminating </a:t>
            </a:r>
            <a:r>
              <a:rPr lang="en-US" sz="2000" b="1">
                <a:latin typeface="Tw Cen MT" panose="020B0602020104020603" pitchFamily="34" charset="0"/>
              </a:rPr>
              <a:t>news</a:t>
            </a:r>
            <a:r>
              <a:rPr lang="en-US" sz="2000">
                <a:latin typeface="Tw Cen MT" panose="020B0602020104020603" pitchFamily="34" charset="0"/>
              </a:rPr>
              <a:t>.</a:t>
            </a:r>
          </a:p>
          <a:p>
            <a:pPr marL="457200" indent="-457200">
              <a:spcBef>
                <a:spcPts val="600"/>
              </a:spcBef>
              <a:buFont typeface="Wingdings" panose="05000000000000000000" pitchFamily="2" charset="2"/>
              <a:buChar char="§"/>
              <a:defRPr/>
            </a:pPr>
            <a:r>
              <a:rPr lang="en-US" sz="2000">
                <a:latin typeface="Tw Cen MT" panose="020B0602020104020603" pitchFamily="34" charset="0"/>
              </a:rPr>
              <a:t> A </a:t>
            </a:r>
            <a:r>
              <a:rPr lang="en-US" sz="2000" b="1">
                <a:solidFill>
                  <a:srgbClr val="00B0F0"/>
                </a:solidFill>
                <a:latin typeface="Tw Cen MT" panose="020B0602020104020603" pitchFamily="34" charset="0"/>
              </a:rPr>
              <a:t>balance</a:t>
            </a:r>
            <a:r>
              <a:rPr lang="en-US" sz="2000">
                <a:latin typeface="Tw Cen MT" panose="020B0602020104020603" pitchFamily="34" charset="0"/>
              </a:rPr>
              <a:t> between the two interests should be established by negotiation.</a:t>
            </a:r>
          </a:p>
        </p:txBody>
      </p:sp>
      <p:pic>
        <p:nvPicPr>
          <p:cNvPr id="2" name="Picture 1">
            <a:extLst>
              <a:ext uri="{FF2B5EF4-FFF2-40B4-BE49-F238E27FC236}">
                <a16:creationId xmlns:a16="http://schemas.microsoft.com/office/drawing/2014/main" id="{DE337ACB-88D4-4258-FAFC-F9B92F51641B}"/>
              </a:ext>
            </a:extLst>
          </p:cNvPr>
          <p:cNvPicPr>
            <a:picLocks noChangeAspect="1"/>
          </p:cNvPicPr>
          <p:nvPr/>
        </p:nvPicPr>
        <p:blipFill rotWithShape="1">
          <a:blip r:embed="rId3"/>
          <a:srcRect l="7687" t="4443" r="53812" b="1524"/>
          <a:stretch/>
        </p:blipFill>
        <p:spPr>
          <a:xfrm>
            <a:off x="1415480" y="2351713"/>
            <a:ext cx="2616000" cy="2769599"/>
          </a:xfrm>
          <a:prstGeom prst="rect">
            <a:avLst/>
          </a:prstGeom>
        </p:spPr>
      </p:pic>
      <p:pic>
        <p:nvPicPr>
          <p:cNvPr id="3" name="Picture 2">
            <a:extLst>
              <a:ext uri="{FF2B5EF4-FFF2-40B4-BE49-F238E27FC236}">
                <a16:creationId xmlns:a16="http://schemas.microsoft.com/office/drawing/2014/main" id="{6AF6FF99-D2F2-2984-89F2-37C4D14D39DC}"/>
              </a:ext>
            </a:extLst>
          </p:cNvPr>
          <p:cNvPicPr>
            <a:picLocks noChangeAspect="1"/>
          </p:cNvPicPr>
          <p:nvPr/>
        </p:nvPicPr>
        <p:blipFill>
          <a:blip r:embed="rId4"/>
          <a:stretch>
            <a:fillRect/>
          </a:stretch>
        </p:blipFill>
        <p:spPr>
          <a:xfrm>
            <a:off x="10559724" y="-12614"/>
            <a:ext cx="1267349" cy="586827"/>
          </a:xfrm>
          <a:prstGeom prst="rect">
            <a:avLst/>
          </a:prstGeom>
        </p:spPr>
      </p:pic>
    </p:spTree>
    <p:extLst>
      <p:ext uri="{BB962C8B-B14F-4D97-AF65-F5344CB8AC3E}">
        <p14:creationId xmlns:p14="http://schemas.microsoft.com/office/powerpoint/2010/main" val="14452163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8977D51-C4BC-4922-8A17-D96AEC6D8A55}"/>
              </a:ext>
            </a:extLst>
          </p:cNvPr>
          <p:cNvSpPr/>
          <p:nvPr/>
        </p:nvSpPr>
        <p:spPr>
          <a:xfrm>
            <a:off x="551384" y="523726"/>
            <a:ext cx="11146629" cy="5903578"/>
          </a:xfrm>
          <a:prstGeom prst="rect">
            <a:avLst/>
          </a:prstGeom>
          <a:solidFill>
            <a:srgbClr val="00B0F0">
              <a:alpha val="1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AFA3AE88-5AE8-4488-8891-98391F9E891C}"/>
              </a:ext>
            </a:extLst>
          </p:cNvPr>
          <p:cNvSpPr txBox="1">
            <a:spLocks/>
          </p:cNvSpPr>
          <p:nvPr/>
        </p:nvSpPr>
        <p:spPr>
          <a:xfrm>
            <a:off x="333585" y="540748"/>
            <a:ext cx="10859814" cy="504974"/>
          </a:xfrm>
          <a:prstGeom prst="rect">
            <a:avLst/>
          </a:prstGeom>
          <a:solidFill>
            <a:schemeClr val="accent2"/>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a:solidFill>
                  <a:schemeClr val="bg1"/>
                </a:solidFill>
                <a:latin typeface="Tw Cen MT" panose="020B0602020104020603" pitchFamily="34" charset="0"/>
              </a:rPr>
              <a:t>Media involvement in the outbreak response-2</a:t>
            </a:r>
            <a:endParaRPr lang="en-GB" sz="3200" b="1">
              <a:solidFill>
                <a:schemeClr val="bg1"/>
              </a:solidFill>
              <a:latin typeface="Tw Cen MT" panose="020B0602020104020603" pitchFamily="34" charset="0"/>
            </a:endParaRPr>
          </a:p>
        </p:txBody>
      </p:sp>
      <p:sp>
        <p:nvSpPr>
          <p:cNvPr id="12" name="TextBox 11"/>
          <p:cNvSpPr txBox="1"/>
          <p:nvPr/>
        </p:nvSpPr>
        <p:spPr>
          <a:xfrm>
            <a:off x="4871864" y="2267241"/>
            <a:ext cx="6321534" cy="2862322"/>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rtlCol="0" anchor="ctr">
            <a:spAutoFit/>
          </a:bodyPr>
          <a:lstStyle/>
          <a:p>
            <a:pPr marL="457200" indent="-457200">
              <a:spcBef>
                <a:spcPts val="600"/>
              </a:spcBef>
              <a:buFont typeface="Arial" panose="020B0604020202020204" pitchFamily="34" charset="0"/>
              <a:buChar char="•"/>
              <a:defRPr/>
            </a:pPr>
            <a:r>
              <a:rPr lang="en-US" sz="2000">
                <a:latin typeface="Tw Cen MT" panose="020B0602020104020603" pitchFamily="34" charset="0"/>
              </a:rPr>
              <a:t>Establish </a:t>
            </a:r>
            <a:r>
              <a:rPr lang="en-US" sz="2000" b="1">
                <a:solidFill>
                  <a:srgbClr val="00B0F0"/>
                </a:solidFill>
                <a:latin typeface="Tw Cen MT" panose="020B0602020104020603" pitchFamily="34" charset="0"/>
              </a:rPr>
              <a:t>partnerships</a:t>
            </a:r>
            <a:r>
              <a:rPr lang="en-US" sz="2000">
                <a:latin typeface="Tw Cen MT" panose="020B0602020104020603" pitchFamily="34" charset="0"/>
              </a:rPr>
              <a:t> with the media to contribute to controlling the outbreak by providing: </a:t>
            </a:r>
          </a:p>
          <a:p>
            <a:pPr marL="457200" indent="-457200">
              <a:spcBef>
                <a:spcPts val="600"/>
              </a:spcBef>
              <a:buFont typeface="Wingdings" panose="05000000000000000000" pitchFamily="2" charset="2"/>
              <a:buChar char="ü"/>
              <a:defRPr/>
            </a:pPr>
            <a:r>
              <a:rPr lang="en-US" sz="2000" b="1">
                <a:solidFill>
                  <a:srgbClr val="00B0F0"/>
                </a:solidFill>
                <a:latin typeface="Tw Cen MT" panose="020B0602020104020603" pitchFamily="34" charset="0"/>
              </a:rPr>
              <a:t>Orientation</a:t>
            </a:r>
            <a:r>
              <a:rPr lang="en-US" sz="2000">
                <a:latin typeface="Tw Cen MT" panose="020B0602020104020603" pitchFamily="34" charset="0"/>
              </a:rPr>
              <a:t> of Media colleagues </a:t>
            </a:r>
          </a:p>
          <a:p>
            <a:pPr marL="457200" indent="-457200">
              <a:spcBef>
                <a:spcPts val="600"/>
              </a:spcBef>
              <a:buFont typeface="Wingdings" panose="05000000000000000000" pitchFamily="2" charset="2"/>
              <a:buChar char="ü"/>
              <a:defRPr/>
            </a:pPr>
            <a:r>
              <a:rPr lang="en-US" sz="2000" b="1">
                <a:solidFill>
                  <a:srgbClr val="00B0F0"/>
                </a:solidFill>
                <a:latin typeface="Tw Cen MT" panose="020B0602020104020603" pitchFamily="34" charset="0"/>
              </a:rPr>
              <a:t>Information</a:t>
            </a:r>
            <a:r>
              <a:rPr lang="en-US" sz="2000">
                <a:latin typeface="Tw Cen MT" panose="020B0602020104020603" pitchFamily="34" charset="0"/>
              </a:rPr>
              <a:t> to people within and outside the affected area</a:t>
            </a:r>
          </a:p>
          <a:p>
            <a:pPr marL="457200" indent="-457200">
              <a:spcBef>
                <a:spcPts val="600"/>
              </a:spcBef>
              <a:buFont typeface="Wingdings" panose="05000000000000000000" pitchFamily="2" charset="2"/>
              <a:buChar char="ü"/>
              <a:defRPr/>
            </a:pPr>
            <a:r>
              <a:rPr lang="en-US" sz="2000">
                <a:latin typeface="Tw Cen MT" panose="020B0602020104020603" pitchFamily="34" charset="0"/>
              </a:rPr>
              <a:t>Information in the </a:t>
            </a:r>
            <a:r>
              <a:rPr lang="en-US" sz="2000" b="1">
                <a:solidFill>
                  <a:srgbClr val="00B0F0"/>
                </a:solidFill>
                <a:latin typeface="Tw Cen MT" panose="020B0602020104020603" pitchFamily="34" charset="0"/>
              </a:rPr>
              <a:t>appropriate language</a:t>
            </a:r>
          </a:p>
          <a:p>
            <a:pPr marL="457200" indent="-457200">
              <a:spcBef>
                <a:spcPts val="600"/>
              </a:spcBef>
              <a:buFont typeface="Wingdings" panose="05000000000000000000" pitchFamily="2" charset="2"/>
              <a:buChar char="ü"/>
              <a:defRPr/>
            </a:pPr>
            <a:r>
              <a:rPr lang="en-US" sz="2000">
                <a:latin typeface="Tw Cen MT" panose="020B0602020104020603" pitchFamily="34" charset="0"/>
              </a:rPr>
              <a:t>Information through the </a:t>
            </a:r>
            <a:r>
              <a:rPr lang="en-US" sz="2000" b="1">
                <a:solidFill>
                  <a:srgbClr val="00B0F0"/>
                </a:solidFill>
                <a:latin typeface="Tw Cen MT" panose="020B0602020104020603" pitchFamily="34" charset="0"/>
              </a:rPr>
              <a:t>appropriate channels </a:t>
            </a:r>
            <a:r>
              <a:rPr lang="en-US" sz="2000">
                <a:latin typeface="Tw Cen MT" panose="020B0602020104020603" pitchFamily="34" charset="0"/>
              </a:rPr>
              <a:t>(radio, press, TV);</a:t>
            </a:r>
          </a:p>
        </p:txBody>
      </p:sp>
      <p:pic>
        <p:nvPicPr>
          <p:cNvPr id="2" name="Picture 1">
            <a:extLst>
              <a:ext uri="{FF2B5EF4-FFF2-40B4-BE49-F238E27FC236}">
                <a16:creationId xmlns:a16="http://schemas.microsoft.com/office/drawing/2014/main" id="{4F11B11A-B401-CBF9-F91C-0A9A8D15CC94}"/>
              </a:ext>
            </a:extLst>
          </p:cNvPr>
          <p:cNvPicPr>
            <a:picLocks noChangeAspect="1"/>
          </p:cNvPicPr>
          <p:nvPr/>
        </p:nvPicPr>
        <p:blipFill rotWithShape="1">
          <a:blip r:embed="rId3"/>
          <a:srcRect l="7687" t="4443" r="53812" b="1524"/>
          <a:stretch/>
        </p:blipFill>
        <p:spPr>
          <a:xfrm>
            <a:off x="1343472" y="2351713"/>
            <a:ext cx="2616000" cy="2769599"/>
          </a:xfrm>
          <a:prstGeom prst="rect">
            <a:avLst/>
          </a:prstGeom>
        </p:spPr>
      </p:pic>
      <p:pic>
        <p:nvPicPr>
          <p:cNvPr id="3" name="Picture 2">
            <a:extLst>
              <a:ext uri="{FF2B5EF4-FFF2-40B4-BE49-F238E27FC236}">
                <a16:creationId xmlns:a16="http://schemas.microsoft.com/office/drawing/2014/main" id="{EE999F86-12AD-9202-08D9-4614F9F42D46}"/>
              </a:ext>
            </a:extLst>
          </p:cNvPr>
          <p:cNvPicPr>
            <a:picLocks noChangeAspect="1"/>
          </p:cNvPicPr>
          <p:nvPr/>
        </p:nvPicPr>
        <p:blipFill>
          <a:blip r:embed="rId4"/>
          <a:stretch>
            <a:fillRect/>
          </a:stretch>
        </p:blipFill>
        <p:spPr>
          <a:xfrm>
            <a:off x="10559724" y="-12614"/>
            <a:ext cx="1267349" cy="586827"/>
          </a:xfrm>
          <a:prstGeom prst="rect">
            <a:avLst/>
          </a:prstGeom>
        </p:spPr>
      </p:pic>
    </p:spTree>
    <p:extLst>
      <p:ext uri="{BB962C8B-B14F-4D97-AF65-F5344CB8AC3E}">
        <p14:creationId xmlns:p14="http://schemas.microsoft.com/office/powerpoint/2010/main" val="2501958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DDC7134-A8C6-4CEB-B7D3-300748EECE75}"/>
              </a:ext>
            </a:extLst>
          </p:cNvPr>
          <p:cNvSpPr/>
          <p:nvPr/>
        </p:nvSpPr>
        <p:spPr>
          <a:xfrm>
            <a:off x="551384" y="523726"/>
            <a:ext cx="11146629" cy="5903578"/>
          </a:xfrm>
          <a:prstGeom prst="rect">
            <a:avLst/>
          </a:prstGeom>
          <a:solidFill>
            <a:srgbClr val="00B0F0">
              <a:alpha val="1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3C21A014-B17C-4A70-89C1-132ECF6E00EE}"/>
              </a:ext>
            </a:extLst>
          </p:cNvPr>
          <p:cNvSpPr txBox="1">
            <a:spLocks/>
          </p:cNvSpPr>
          <p:nvPr/>
        </p:nvSpPr>
        <p:spPr>
          <a:xfrm>
            <a:off x="333585" y="540748"/>
            <a:ext cx="10859814" cy="504974"/>
          </a:xfrm>
          <a:prstGeom prst="rect">
            <a:avLst/>
          </a:prstGeom>
          <a:solidFill>
            <a:schemeClr val="accent2"/>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a:solidFill>
                  <a:schemeClr val="bg1"/>
                </a:solidFill>
                <a:latin typeface="Tw Cen MT" panose="020B0602020104020603" pitchFamily="34" charset="0"/>
              </a:rPr>
              <a:t>Media involvement in the outbreak response-3</a:t>
            </a:r>
            <a:endParaRPr lang="en-GB" sz="3200" b="1">
              <a:solidFill>
                <a:schemeClr val="bg1"/>
              </a:solidFill>
              <a:latin typeface="Tw Cen MT" panose="020B0602020104020603" pitchFamily="34" charset="0"/>
            </a:endParaRPr>
          </a:p>
        </p:txBody>
      </p:sp>
      <p:sp>
        <p:nvSpPr>
          <p:cNvPr id="12" name="TextBox 11"/>
          <p:cNvSpPr txBox="1"/>
          <p:nvPr/>
        </p:nvSpPr>
        <p:spPr>
          <a:xfrm>
            <a:off x="5015880" y="2627040"/>
            <a:ext cx="5976664" cy="2708434"/>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rtlCol="0" anchor="ctr">
            <a:spAutoFit/>
          </a:bodyPr>
          <a:lstStyle/>
          <a:p>
            <a:pPr marL="457200" indent="-457200">
              <a:spcBef>
                <a:spcPts val="600"/>
              </a:spcBef>
              <a:buFont typeface="Wingdings" panose="05000000000000000000" pitchFamily="2" charset="2"/>
              <a:buChar char="ü"/>
              <a:defRPr/>
            </a:pPr>
            <a:r>
              <a:rPr lang="en-US" sz="2000">
                <a:latin typeface="Tw Cen MT" panose="020B0602020104020603" pitchFamily="34" charset="0"/>
              </a:rPr>
              <a:t>The </a:t>
            </a:r>
            <a:r>
              <a:rPr lang="en-US" sz="2000" b="1">
                <a:solidFill>
                  <a:srgbClr val="00B0F0"/>
                </a:solidFill>
                <a:latin typeface="Tw Cen MT" panose="020B0602020104020603" pitchFamily="34" charset="0"/>
              </a:rPr>
              <a:t>right type </a:t>
            </a:r>
            <a:r>
              <a:rPr lang="en-US" sz="2000">
                <a:latin typeface="Tw Cen MT" panose="020B0602020104020603" pitchFamily="34" charset="0"/>
              </a:rPr>
              <a:t>of information, with the </a:t>
            </a:r>
            <a:r>
              <a:rPr lang="en-US" sz="2000" b="1">
                <a:solidFill>
                  <a:srgbClr val="00B0F0"/>
                </a:solidFill>
                <a:latin typeface="Tw Cen MT" panose="020B0602020104020603" pitchFamily="34" charset="0"/>
              </a:rPr>
              <a:t>right frequency</a:t>
            </a:r>
            <a:r>
              <a:rPr lang="en-US" sz="2000">
                <a:latin typeface="Tw Cen MT" panose="020B0602020104020603" pitchFamily="34" charset="0"/>
              </a:rPr>
              <a:t>.</a:t>
            </a:r>
          </a:p>
          <a:p>
            <a:pPr marL="457200" indent="-457200">
              <a:spcBef>
                <a:spcPts val="600"/>
              </a:spcBef>
              <a:buFont typeface="Wingdings" panose="05000000000000000000" pitchFamily="2" charset="2"/>
              <a:buChar char="§"/>
              <a:defRPr/>
            </a:pPr>
            <a:r>
              <a:rPr lang="en-US" sz="2000">
                <a:latin typeface="Tw Cen MT" panose="020B0602020104020603" pitchFamily="34" charset="0"/>
              </a:rPr>
              <a:t>When an outbreak starts, designate </a:t>
            </a:r>
            <a:r>
              <a:rPr lang="en-US" sz="2000" b="1">
                <a:solidFill>
                  <a:srgbClr val="00B0F0"/>
                </a:solidFill>
                <a:latin typeface="Tw Cen MT" panose="020B0602020104020603" pitchFamily="34" charset="0"/>
              </a:rPr>
              <a:t>a single spokesperson</a:t>
            </a:r>
            <a:r>
              <a:rPr lang="en-US" sz="2000" b="1">
                <a:latin typeface="Tw Cen MT" panose="020B0602020104020603" pitchFamily="34" charset="0"/>
              </a:rPr>
              <a:t> </a:t>
            </a:r>
            <a:r>
              <a:rPr lang="en-US" sz="2000">
                <a:latin typeface="Tw Cen MT" panose="020B0602020104020603" pitchFamily="34" charset="0"/>
              </a:rPr>
              <a:t>who will be the focal point for the media.</a:t>
            </a:r>
          </a:p>
          <a:p>
            <a:pPr marL="457200" indent="-457200">
              <a:spcBef>
                <a:spcPts val="600"/>
              </a:spcBef>
              <a:buFont typeface="Wingdings" panose="05000000000000000000" pitchFamily="2" charset="2"/>
              <a:buChar char="§"/>
              <a:defRPr/>
            </a:pPr>
            <a:r>
              <a:rPr lang="en-US" sz="2000">
                <a:latin typeface="Tw Cen MT" panose="020B0602020104020603" pitchFamily="34" charset="0"/>
              </a:rPr>
              <a:t>Plan </a:t>
            </a:r>
            <a:r>
              <a:rPr lang="en-US" sz="2000" b="1">
                <a:solidFill>
                  <a:srgbClr val="00B0F0"/>
                </a:solidFill>
                <a:latin typeface="Tw Cen MT" panose="020B0602020104020603" pitchFamily="34" charset="0"/>
              </a:rPr>
              <a:t>regular press releases and conferences</a:t>
            </a:r>
            <a:r>
              <a:rPr lang="en-US" sz="2000">
                <a:solidFill>
                  <a:srgbClr val="00B0F0"/>
                </a:solidFill>
                <a:latin typeface="Tw Cen MT" panose="020B0602020104020603" pitchFamily="34" charset="0"/>
              </a:rPr>
              <a:t>. </a:t>
            </a:r>
            <a:r>
              <a:rPr lang="en-US" sz="2000">
                <a:latin typeface="Tw Cen MT" panose="020B0602020104020603" pitchFamily="34" charset="0"/>
              </a:rPr>
              <a:t>Prepare a set of frequently asked questions (</a:t>
            </a:r>
            <a:r>
              <a:rPr lang="en-US" sz="2000" b="1">
                <a:solidFill>
                  <a:srgbClr val="00B0F0"/>
                </a:solidFill>
                <a:latin typeface="Tw Cen MT" panose="020B0602020104020603" pitchFamily="34" charset="0"/>
              </a:rPr>
              <a:t>FAQ</a:t>
            </a:r>
            <a:r>
              <a:rPr lang="en-US" sz="2000">
                <a:latin typeface="Tw Cen MT" panose="020B0602020104020603" pitchFamily="34" charset="0"/>
              </a:rPr>
              <a:t>) with responses.</a:t>
            </a:r>
          </a:p>
        </p:txBody>
      </p:sp>
      <p:pic>
        <p:nvPicPr>
          <p:cNvPr id="3" name="Picture 2">
            <a:extLst>
              <a:ext uri="{FF2B5EF4-FFF2-40B4-BE49-F238E27FC236}">
                <a16:creationId xmlns:a16="http://schemas.microsoft.com/office/drawing/2014/main" id="{42C8025A-BBD5-5BB4-23E1-154691567049}"/>
              </a:ext>
            </a:extLst>
          </p:cNvPr>
          <p:cNvPicPr>
            <a:picLocks noChangeAspect="1"/>
          </p:cNvPicPr>
          <p:nvPr/>
        </p:nvPicPr>
        <p:blipFill rotWithShape="1">
          <a:blip r:embed="rId3"/>
          <a:srcRect l="7687" t="4443" r="53812" b="1524"/>
          <a:stretch/>
        </p:blipFill>
        <p:spPr>
          <a:xfrm>
            <a:off x="1415480" y="2351713"/>
            <a:ext cx="2616000" cy="2769599"/>
          </a:xfrm>
          <a:prstGeom prst="rect">
            <a:avLst/>
          </a:prstGeom>
        </p:spPr>
      </p:pic>
      <p:pic>
        <p:nvPicPr>
          <p:cNvPr id="2" name="Picture 1">
            <a:extLst>
              <a:ext uri="{FF2B5EF4-FFF2-40B4-BE49-F238E27FC236}">
                <a16:creationId xmlns:a16="http://schemas.microsoft.com/office/drawing/2014/main" id="{F5DB15FD-C7C1-4B8C-68AC-3946F5D3A7B6}"/>
              </a:ext>
            </a:extLst>
          </p:cNvPr>
          <p:cNvPicPr>
            <a:picLocks noChangeAspect="1"/>
          </p:cNvPicPr>
          <p:nvPr/>
        </p:nvPicPr>
        <p:blipFill>
          <a:blip r:embed="rId4"/>
          <a:stretch>
            <a:fillRect/>
          </a:stretch>
        </p:blipFill>
        <p:spPr>
          <a:xfrm>
            <a:off x="10559724" y="-12614"/>
            <a:ext cx="1267349" cy="586827"/>
          </a:xfrm>
          <a:prstGeom prst="rect">
            <a:avLst/>
          </a:prstGeom>
        </p:spPr>
      </p:pic>
    </p:spTree>
    <p:extLst>
      <p:ext uri="{BB962C8B-B14F-4D97-AF65-F5344CB8AC3E}">
        <p14:creationId xmlns:p14="http://schemas.microsoft.com/office/powerpoint/2010/main" val="12503356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FF895BC-BE69-D4ED-ACE3-1C8FC396114E}"/>
              </a:ext>
            </a:extLst>
          </p:cNvPr>
          <p:cNvSpPr txBox="1">
            <a:spLocks/>
          </p:cNvSpPr>
          <p:nvPr/>
        </p:nvSpPr>
        <p:spPr>
          <a:xfrm>
            <a:off x="333585" y="540748"/>
            <a:ext cx="10859814" cy="504974"/>
          </a:xfrm>
          <a:prstGeom prst="rect">
            <a:avLst/>
          </a:prstGeom>
          <a:solidFill>
            <a:schemeClr val="accent2"/>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a:solidFill>
                  <a:schemeClr val="bg1"/>
                </a:solidFill>
                <a:latin typeface="Tw Cen MT" panose="020B0602020104020603" pitchFamily="34" charset="0"/>
              </a:rPr>
              <a:t>Community Engagement</a:t>
            </a:r>
            <a:endParaRPr lang="en-GB" sz="3200" b="1">
              <a:solidFill>
                <a:schemeClr val="bg1"/>
              </a:solidFill>
              <a:latin typeface="Tw Cen MT" panose="020B0602020104020603" pitchFamily="34" charset="0"/>
            </a:endParaRPr>
          </a:p>
        </p:txBody>
      </p:sp>
      <p:sp>
        <p:nvSpPr>
          <p:cNvPr id="6" name="TextBox 5">
            <a:extLst>
              <a:ext uri="{FF2B5EF4-FFF2-40B4-BE49-F238E27FC236}">
                <a16:creationId xmlns:a16="http://schemas.microsoft.com/office/drawing/2014/main" id="{5FA3E9BB-8DD4-98CE-A84B-CD43217B7B42}"/>
              </a:ext>
            </a:extLst>
          </p:cNvPr>
          <p:cNvSpPr txBox="1"/>
          <p:nvPr/>
        </p:nvSpPr>
        <p:spPr>
          <a:xfrm>
            <a:off x="4879820" y="1555874"/>
            <a:ext cx="6616779" cy="4154984"/>
          </a:xfrm>
          <a:prstGeom prst="rect">
            <a:avLst/>
          </a:prstGeom>
          <a:noFill/>
        </p:spPr>
        <p:txBody>
          <a:bodyPr wrap="square" lIns="91440" tIns="45720" rIns="91440" bIns="45720" anchor="t">
            <a:spAutoFit/>
          </a:bodyPr>
          <a:lstStyle/>
          <a:p>
            <a:pPr algn="just"/>
            <a:r>
              <a:rPr lang="en-US" sz="2400" b="0" i="0">
                <a:solidFill>
                  <a:srgbClr val="000000"/>
                </a:solidFill>
                <a:effectLst/>
                <a:latin typeface="Open Sans" panose="020B0606030504020204" pitchFamily="34" charset="0"/>
              </a:rPr>
              <a:t>Community engagement is the process of working collaboratively with and through groups of people affiliated by geographic proximity, special interest, or similar situations to address issues affecting the wellbeing of those people. </a:t>
            </a:r>
            <a:endParaRPr lang="en-US"/>
          </a:p>
          <a:p>
            <a:pPr algn="just"/>
            <a:endParaRPr lang="en-US" sz="2400">
              <a:solidFill>
                <a:srgbClr val="000000"/>
              </a:solidFill>
              <a:latin typeface="Open Sans" panose="020B0606030504020204" pitchFamily="34" charset="0"/>
              <a:ea typeface="Open Sans" panose="020B0606030504020204" pitchFamily="34" charset="0"/>
              <a:cs typeface="Open Sans" panose="020B0606030504020204" pitchFamily="34" charset="0"/>
            </a:endParaRPr>
          </a:p>
          <a:p>
            <a:pPr algn="just"/>
            <a:r>
              <a:rPr lang="en-US" sz="2400" b="0" i="0">
                <a:solidFill>
                  <a:srgbClr val="000000"/>
                </a:solidFill>
                <a:effectLst/>
                <a:latin typeface="Open Sans" panose="020B0606030504020204" pitchFamily="34" charset="0"/>
              </a:rPr>
              <a:t>It is a powerful vehicle for bringing about environmental and behavioral changes that will improve the health of the community and its members</a:t>
            </a:r>
            <a:r>
              <a:rPr lang="en-US" sz="1800" b="0" i="0">
                <a:solidFill>
                  <a:srgbClr val="000000"/>
                </a:solidFill>
                <a:effectLst/>
                <a:latin typeface="Open Sans" panose="020B0606030504020204" pitchFamily="34" charset="0"/>
              </a:rPr>
              <a:t>.</a:t>
            </a:r>
            <a:endParaRPr lang="en-IN" sz="1800">
              <a:cs typeface="Calibri"/>
            </a:endParaRPr>
          </a:p>
        </p:txBody>
      </p:sp>
      <p:pic>
        <p:nvPicPr>
          <p:cNvPr id="2" name="Picture 4">
            <a:extLst>
              <a:ext uri="{FF2B5EF4-FFF2-40B4-BE49-F238E27FC236}">
                <a16:creationId xmlns:a16="http://schemas.microsoft.com/office/drawing/2014/main" id="{D7C4EE5E-2311-BF06-51DE-6BD8D44F6A5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8601" y="1921024"/>
            <a:ext cx="3240359" cy="320743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2783436F-4A79-C376-54FE-84B84D251E39}"/>
              </a:ext>
            </a:extLst>
          </p:cNvPr>
          <p:cNvPicPr>
            <a:picLocks noChangeAspect="1"/>
          </p:cNvPicPr>
          <p:nvPr/>
        </p:nvPicPr>
        <p:blipFill>
          <a:blip r:embed="rId3"/>
          <a:stretch>
            <a:fillRect/>
          </a:stretch>
        </p:blipFill>
        <p:spPr>
          <a:xfrm>
            <a:off x="10559724" y="-12614"/>
            <a:ext cx="1267349" cy="586827"/>
          </a:xfrm>
          <a:prstGeom prst="rect">
            <a:avLst/>
          </a:prstGeom>
        </p:spPr>
      </p:pic>
    </p:spTree>
    <p:extLst>
      <p:ext uri="{BB962C8B-B14F-4D97-AF65-F5344CB8AC3E}">
        <p14:creationId xmlns:p14="http://schemas.microsoft.com/office/powerpoint/2010/main" val="39982903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06E5CD7-D945-42B7-B57C-4225C5ACC134}"/>
              </a:ext>
            </a:extLst>
          </p:cNvPr>
          <p:cNvSpPr/>
          <p:nvPr/>
        </p:nvSpPr>
        <p:spPr>
          <a:xfrm>
            <a:off x="554346" y="521097"/>
            <a:ext cx="11146629" cy="5903578"/>
          </a:xfrm>
          <a:prstGeom prst="rect">
            <a:avLst/>
          </a:prstGeom>
          <a:solidFill>
            <a:srgbClr val="00B0F0">
              <a:alpha val="1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C384584B-4528-4061-952F-52D713EE0ED6}"/>
              </a:ext>
            </a:extLst>
          </p:cNvPr>
          <p:cNvSpPr txBox="1">
            <a:spLocks/>
          </p:cNvSpPr>
          <p:nvPr/>
        </p:nvSpPr>
        <p:spPr>
          <a:xfrm>
            <a:off x="333584" y="521097"/>
            <a:ext cx="10859814" cy="504974"/>
          </a:xfrm>
          <a:prstGeom prst="rect">
            <a:avLst/>
          </a:prstGeom>
          <a:solidFill>
            <a:schemeClr val="accent2"/>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a:solidFill>
                  <a:schemeClr val="bg1"/>
                </a:solidFill>
                <a:latin typeface="Tw Cen MT" panose="020B0602020104020603" pitchFamily="34" charset="0"/>
              </a:rPr>
              <a:t>1. Community participation</a:t>
            </a:r>
            <a:endParaRPr lang="en-GB" sz="3200" b="1">
              <a:solidFill>
                <a:schemeClr val="bg1"/>
              </a:solidFill>
              <a:latin typeface="Tw Cen MT" panose="020B0602020104020603" pitchFamily="34" charset="0"/>
            </a:endParaRPr>
          </a:p>
        </p:txBody>
      </p:sp>
      <p:sp>
        <p:nvSpPr>
          <p:cNvPr id="12" name="TextBox 11"/>
          <p:cNvSpPr txBox="1"/>
          <p:nvPr/>
        </p:nvSpPr>
        <p:spPr>
          <a:xfrm>
            <a:off x="6168008" y="2348880"/>
            <a:ext cx="5025390" cy="2395601"/>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rtlCol="0" anchor="ctr">
            <a:spAutoFit/>
          </a:bodyPr>
          <a:lstStyle/>
          <a:p>
            <a:pPr marL="457200" indent="-457200">
              <a:spcBef>
                <a:spcPts val="600"/>
              </a:spcBef>
              <a:buFont typeface="Wingdings" panose="05000000000000000000" pitchFamily="2" charset="2"/>
              <a:buChar char="§"/>
              <a:defRPr/>
            </a:pPr>
            <a:r>
              <a:rPr lang="en-US" sz="2000">
                <a:latin typeface="Tw Cen MT" panose="020B0602020104020603" pitchFamily="34" charset="0"/>
              </a:rPr>
              <a:t>Defined a process of including at-risk and affected communities in the cholera control response throughout the process, from planning and surveillance to implementation and monitoring.</a:t>
            </a:r>
          </a:p>
          <a:p>
            <a:pPr marL="457200" indent="-457200">
              <a:spcBef>
                <a:spcPts val="600"/>
              </a:spcBef>
              <a:buFont typeface="Wingdings" panose="05000000000000000000" pitchFamily="2" charset="2"/>
              <a:buChar char="§"/>
              <a:defRPr/>
            </a:pPr>
            <a:r>
              <a:rPr lang="en-US" sz="2000">
                <a:latin typeface="Tw Cen MT" panose="020B0602020104020603" pitchFamily="34" charset="0"/>
              </a:rPr>
              <a:t>It promotes and facilitates community ownership in the response.</a:t>
            </a:r>
          </a:p>
        </p:txBody>
      </p:sp>
      <p:pic>
        <p:nvPicPr>
          <p:cNvPr id="2" name="Picture 4">
            <a:extLst>
              <a:ext uri="{FF2B5EF4-FFF2-40B4-BE49-F238E27FC236}">
                <a16:creationId xmlns:a16="http://schemas.microsoft.com/office/drawing/2014/main" id="{3FE4FEB1-6347-CB83-9833-049EF517D8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7488" y="1200228"/>
            <a:ext cx="3240359" cy="320743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7BD8E6C7-5AC7-A08F-7850-EC6969572E04}"/>
              </a:ext>
            </a:extLst>
          </p:cNvPr>
          <p:cNvPicPr>
            <a:picLocks noChangeAspect="1"/>
          </p:cNvPicPr>
          <p:nvPr/>
        </p:nvPicPr>
        <p:blipFill>
          <a:blip r:embed="rId4"/>
          <a:stretch>
            <a:fillRect/>
          </a:stretch>
        </p:blipFill>
        <p:spPr>
          <a:xfrm>
            <a:off x="10559724" y="-12614"/>
            <a:ext cx="1267349" cy="586827"/>
          </a:xfrm>
          <a:prstGeom prst="rect">
            <a:avLst/>
          </a:prstGeom>
        </p:spPr>
      </p:pic>
      <p:pic>
        <p:nvPicPr>
          <p:cNvPr id="4" name="Picture 3">
            <a:extLst>
              <a:ext uri="{FF2B5EF4-FFF2-40B4-BE49-F238E27FC236}">
                <a16:creationId xmlns:a16="http://schemas.microsoft.com/office/drawing/2014/main" id="{6163BD1F-C624-4F41-8B25-61BEF4D9738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52088" y="2645302"/>
            <a:ext cx="5375573" cy="3026537"/>
          </a:xfrm>
          <a:prstGeom prst="rect">
            <a:avLst/>
          </a:prstGeom>
        </p:spPr>
      </p:pic>
    </p:spTree>
    <p:extLst>
      <p:ext uri="{BB962C8B-B14F-4D97-AF65-F5344CB8AC3E}">
        <p14:creationId xmlns:p14="http://schemas.microsoft.com/office/powerpoint/2010/main" val="12980618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2A4A82D-7590-47D4-B5B8-7A6D78AC23A5}"/>
              </a:ext>
            </a:extLst>
          </p:cNvPr>
          <p:cNvSpPr/>
          <p:nvPr/>
        </p:nvSpPr>
        <p:spPr>
          <a:xfrm>
            <a:off x="522685" y="574213"/>
            <a:ext cx="11146629" cy="5903578"/>
          </a:xfrm>
          <a:prstGeom prst="rect">
            <a:avLst/>
          </a:prstGeom>
          <a:solidFill>
            <a:srgbClr val="00B0F0">
              <a:alpha val="1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6168008" y="2365139"/>
            <a:ext cx="5025390" cy="263149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rtlCol="0" anchor="ctr">
            <a:spAutoFit/>
          </a:bodyPr>
          <a:lstStyle/>
          <a:p>
            <a:pPr marL="457200" indent="-457200">
              <a:spcBef>
                <a:spcPts val="600"/>
              </a:spcBef>
              <a:buFont typeface="Wingdings" panose="05000000000000000000" pitchFamily="2" charset="2"/>
              <a:buChar char="§"/>
              <a:defRPr/>
            </a:pPr>
            <a:r>
              <a:rPr lang="en-US" sz="2000">
                <a:latin typeface="Tw Cen MT" panose="020B0602020104020603" pitchFamily="34" charset="0"/>
              </a:rPr>
              <a:t>It is complementary strategy to risk communication – is to multiply the effect of information and communication about preventive actions.</a:t>
            </a:r>
          </a:p>
          <a:p>
            <a:pPr marL="457200" indent="-457200">
              <a:spcBef>
                <a:spcPts val="600"/>
              </a:spcBef>
              <a:buFont typeface="Wingdings" panose="05000000000000000000" pitchFamily="2" charset="2"/>
              <a:buChar char="§"/>
              <a:defRPr/>
            </a:pPr>
            <a:r>
              <a:rPr lang="en-US" sz="2000">
                <a:latin typeface="Tw Cen MT" panose="020B0602020104020603" pitchFamily="34" charset="0"/>
              </a:rPr>
              <a:t>Community engagement proceeds through in-depth interpersonal outreach and dialogue to plan local solutions that are specific to a community’s needs.</a:t>
            </a:r>
          </a:p>
        </p:txBody>
      </p:sp>
      <p:sp>
        <p:nvSpPr>
          <p:cNvPr id="8" name="Title 1">
            <a:extLst>
              <a:ext uri="{FF2B5EF4-FFF2-40B4-BE49-F238E27FC236}">
                <a16:creationId xmlns:a16="http://schemas.microsoft.com/office/drawing/2014/main" id="{EFC50571-0C01-45B9-8A47-2AD0514F1537}"/>
              </a:ext>
            </a:extLst>
          </p:cNvPr>
          <p:cNvSpPr txBox="1">
            <a:spLocks/>
          </p:cNvSpPr>
          <p:nvPr/>
        </p:nvSpPr>
        <p:spPr>
          <a:xfrm>
            <a:off x="333585" y="540748"/>
            <a:ext cx="10859814" cy="504974"/>
          </a:xfrm>
          <a:prstGeom prst="rect">
            <a:avLst/>
          </a:prstGeom>
          <a:solidFill>
            <a:schemeClr val="accent2"/>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a:solidFill>
                  <a:schemeClr val="bg1"/>
                </a:solidFill>
                <a:latin typeface="Tw Cen MT" panose="020B0602020104020603" pitchFamily="34" charset="0"/>
              </a:rPr>
              <a:t>2. Engagement strategy based on community needs</a:t>
            </a:r>
            <a:endParaRPr lang="en-GB" sz="3200" b="1">
              <a:solidFill>
                <a:schemeClr val="bg1"/>
              </a:solidFill>
              <a:latin typeface="Tw Cen MT" panose="020B0602020104020603" pitchFamily="34" charset="0"/>
            </a:endParaRPr>
          </a:p>
        </p:txBody>
      </p:sp>
      <p:pic>
        <p:nvPicPr>
          <p:cNvPr id="3" name="Picture 2">
            <a:extLst>
              <a:ext uri="{FF2B5EF4-FFF2-40B4-BE49-F238E27FC236}">
                <a16:creationId xmlns:a16="http://schemas.microsoft.com/office/drawing/2014/main" id="{BFEAA71F-FC99-5EFD-3196-C2A4513B5705}"/>
              </a:ext>
            </a:extLst>
          </p:cNvPr>
          <p:cNvPicPr>
            <a:picLocks noChangeAspect="1"/>
          </p:cNvPicPr>
          <p:nvPr/>
        </p:nvPicPr>
        <p:blipFill>
          <a:blip r:embed="rId3"/>
          <a:stretch>
            <a:fillRect/>
          </a:stretch>
        </p:blipFill>
        <p:spPr>
          <a:xfrm>
            <a:off x="10559724" y="-12614"/>
            <a:ext cx="1267349" cy="586827"/>
          </a:xfrm>
          <a:prstGeom prst="rect">
            <a:avLst/>
          </a:prstGeom>
        </p:spPr>
      </p:pic>
      <p:pic>
        <p:nvPicPr>
          <p:cNvPr id="9" name="Picture 8">
            <a:extLst>
              <a:ext uri="{FF2B5EF4-FFF2-40B4-BE49-F238E27FC236}">
                <a16:creationId xmlns:a16="http://schemas.microsoft.com/office/drawing/2014/main" id="{579C9BC2-F0F9-4B02-82EF-84167FB7B5C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5956" y="2000740"/>
            <a:ext cx="5322052" cy="3996142"/>
          </a:xfrm>
          <a:prstGeom prst="rect">
            <a:avLst/>
          </a:prstGeom>
        </p:spPr>
      </p:pic>
    </p:spTree>
    <p:extLst>
      <p:ext uri="{BB962C8B-B14F-4D97-AF65-F5344CB8AC3E}">
        <p14:creationId xmlns:p14="http://schemas.microsoft.com/office/powerpoint/2010/main" val="32012388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753B020-6969-4993-A34B-201ADEB69F85}"/>
              </a:ext>
            </a:extLst>
          </p:cNvPr>
          <p:cNvSpPr/>
          <p:nvPr/>
        </p:nvSpPr>
        <p:spPr>
          <a:xfrm>
            <a:off x="551384" y="523726"/>
            <a:ext cx="11146629" cy="5903578"/>
          </a:xfrm>
          <a:prstGeom prst="rect">
            <a:avLst/>
          </a:prstGeom>
          <a:solidFill>
            <a:srgbClr val="00B0F0">
              <a:alpha val="1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1F2BEF8C-864A-4C16-ACF8-75624F0EC410}"/>
              </a:ext>
            </a:extLst>
          </p:cNvPr>
          <p:cNvSpPr txBox="1">
            <a:spLocks/>
          </p:cNvSpPr>
          <p:nvPr/>
        </p:nvSpPr>
        <p:spPr>
          <a:xfrm>
            <a:off x="551383" y="540748"/>
            <a:ext cx="10008341" cy="504974"/>
          </a:xfrm>
          <a:prstGeom prst="rect">
            <a:avLst/>
          </a:prstGeom>
          <a:solidFill>
            <a:schemeClr val="accent2"/>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a:solidFill>
                  <a:schemeClr val="bg1"/>
                </a:solidFill>
                <a:latin typeface="Tw Cen MT" panose="020B0602020104020603" pitchFamily="34" charset="0"/>
              </a:rPr>
              <a:t>3. Building local capacity and ownership</a:t>
            </a:r>
            <a:endParaRPr lang="en-GB" sz="3200" b="1">
              <a:solidFill>
                <a:schemeClr val="bg1"/>
              </a:solidFill>
              <a:latin typeface="Tw Cen MT" panose="020B0602020104020603" pitchFamily="34" charset="0"/>
            </a:endParaRPr>
          </a:p>
        </p:txBody>
      </p:sp>
      <p:sp>
        <p:nvSpPr>
          <p:cNvPr id="12" name="TextBox 11"/>
          <p:cNvSpPr txBox="1"/>
          <p:nvPr/>
        </p:nvSpPr>
        <p:spPr>
          <a:xfrm>
            <a:off x="6960096" y="1574451"/>
            <a:ext cx="4233302" cy="4170372"/>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rtlCol="0" anchor="ctr">
            <a:spAutoFit/>
          </a:bodyPr>
          <a:lstStyle/>
          <a:p>
            <a:pPr marL="457200" indent="-457200">
              <a:spcBef>
                <a:spcPts val="600"/>
              </a:spcBef>
              <a:buFont typeface="Wingdings" panose="05000000000000000000" pitchFamily="2" charset="2"/>
              <a:buChar char="§"/>
              <a:defRPr/>
            </a:pPr>
            <a:r>
              <a:rPr lang="en-US" sz="2000">
                <a:latin typeface="Tw Cen MT" panose="020B0602020104020603" pitchFamily="34" charset="0"/>
              </a:rPr>
              <a:t>It recognizes challenges and builds upon locally defined opportunities for people to be able to practice behaviors that stop cholera transmission.</a:t>
            </a:r>
          </a:p>
          <a:p>
            <a:pPr marL="457200" indent="-457200">
              <a:spcBef>
                <a:spcPts val="600"/>
              </a:spcBef>
              <a:buFont typeface="Wingdings" panose="05000000000000000000" pitchFamily="2" charset="2"/>
              <a:buChar char="§"/>
              <a:defRPr/>
            </a:pPr>
            <a:r>
              <a:rPr lang="en-US" sz="2000">
                <a:latin typeface="Tw Cen MT" panose="020B0602020104020603" pitchFamily="34" charset="0"/>
              </a:rPr>
              <a:t>Outcomes of effective community engagement are foremost about community ownership of the response and include increasing trust, confidence and cooperation with response teams, community feedback and uptake of preventive practices.</a:t>
            </a:r>
          </a:p>
        </p:txBody>
      </p:sp>
      <p:pic>
        <p:nvPicPr>
          <p:cNvPr id="3" name="Picture 2">
            <a:extLst>
              <a:ext uri="{FF2B5EF4-FFF2-40B4-BE49-F238E27FC236}">
                <a16:creationId xmlns:a16="http://schemas.microsoft.com/office/drawing/2014/main" id="{2263813A-DFEB-72ED-B29C-8A26BCFE7256}"/>
              </a:ext>
            </a:extLst>
          </p:cNvPr>
          <p:cNvPicPr>
            <a:picLocks noChangeAspect="1"/>
          </p:cNvPicPr>
          <p:nvPr/>
        </p:nvPicPr>
        <p:blipFill>
          <a:blip r:embed="rId3"/>
          <a:stretch>
            <a:fillRect/>
          </a:stretch>
        </p:blipFill>
        <p:spPr>
          <a:xfrm>
            <a:off x="10559724" y="-12614"/>
            <a:ext cx="1267349" cy="586827"/>
          </a:xfrm>
          <a:prstGeom prst="rect">
            <a:avLst/>
          </a:prstGeom>
        </p:spPr>
      </p:pic>
      <p:pic>
        <p:nvPicPr>
          <p:cNvPr id="7" name="Picture 6" descr="A person standing in front of a group of people sitting at a table&#10;&#10;Description automatically generated with medium confidence">
            <a:extLst>
              <a:ext uri="{FF2B5EF4-FFF2-40B4-BE49-F238E27FC236}">
                <a16:creationId xmlns:a16="http://schemas.microsoft.com/office/drawing/2014/main" id="{8C61AC5F-4148-4FC9-9C9B-124C16E96E6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31404" y="1388768"/>
            <a:ext cx="6048672" cy="4541737"/>
          </a:xfrm>
          <a:prstGeom prst="rect">
            <a:avLst/>
          </a:prstGeom>
        </p:spPr>
      </p:pic>
    </p:spTree>
    <p:extLst>
      <p:ext uri="{BB962C8B-B14F-4D97-AF65-F5344CB8AC3E}">
        <p14:creationId xmlns:p14="http://schemas.microsoft.com/office/powerpoint/2010/main" val="30504068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F208D33-70C4-4613-BB5B-503639934562}"/>
              </a:ext>
            </a:extLst>
          </p:cNvPr>
          <p:cNvSpPr/>
          <p:nvPr/>
        </p:nvSpPr>
        <p:spPr>
          <a:xfrm>
            <a:off x="522685" y="514415"/>
            <a:ext cx="11146629" cy="5903578"/>
          </a:xfrm>
          <a:prstGeom prst="rect">
            <a:avLst/>
          </a:prstGeom>
          <a:solidFill>
            <a:srgbClr val="00B0F0">
              <a:alpha val="1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2C546E3D-2313-472B-A3A4-0C211A027879}"/>
              </a:ext>
            </a:extLst>
          </p:cNvPr>
          <p:cNvSpPr txBox="1">
            <a:spLocks/>
          </p:cNvSpPr>
          <p:nvPr/>
        </p:nvSpPr>
        <p:spPr>
          <a:xfrm>
            <a:off x="333585" y="521698"/>
            <a:ext cx="10859814" cy="504974"/>
          </a:xfrm>
          <a:prstGeom prst="rect">
            <a:avLst/>
          </a:prstGeom>
          <a:solidFill>
            <a:schemeClr val="accent2"/>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a:solidFill>
                  <a:schemeClr val="bg1"/>
                </a:solidFill>
                <a:latin typeface="Tw Cen MT" panose="020B0602020104020603" pitchFamily="34" charset="0"/>
              </a:rPr>
              <a:t>4. Use of Mass media and local communication channel</a:t>
            </a:r>
            <a:endParaRPr lang="en-GB" sz="3200" b="1">
              <a:solidFill>
                <a:schemeClr val="bg1"/>
              </a:solidFill>
              <a:latin typeface="Tw Cen MT" panose="020B0602020104020603" pitchFamily="34" charset="0"/>
            </a:endParaRPr>
          </a:p>
        </p:txBody>
      </p:sp>
      <p:sp>
        <p:nvSpPr>
          <p:cNvPr id="12" name="TextBox 11"/>
          <p:cNvSpPr txBox="1"/>
          <p:nvPr/>
        </p:nvSpPr>
        <p:spPr>
          <a:xfrm>
            <a:off x="5015881" y="2420768"/>
            <a:ext cx="6177518" cy="263149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rtlCol="0" anchor="ctr">
            <a:spAutoFit/>
          </a:bodyPr>
          <a:lstStyle/>
          <a:p>
            <a:pPr marL="457200" indent="-457200">
              <a:spcBef>
                <a:spcPts val="600"/>
              </a:spcBef>
              <a:buFont typeface="Wingdings" panose="05000000000000000000" pitchFamily="2" charset="2"/>
              <a:buChar char="ü"/>
              <a:defRPr/>
            </a:pPr>
            <a:r>
              <a:rPr lang="en-US" sz="2000">
                <a:latin typeface="Tw Cen MT" panose="020B0602020104020603" pitchFamily="34" charset="0"/>
              </a:rPr>
              <a:t>linking up and using </a:t>
            </a:r>
            <a:r>
              <a:rPr lang="en-US" sz="2000" b="1">
                <a:latin typeface="Tw Cen MT" panose="020B0602020104020603" pitchFamily="34" charset="0"/>
              </a:rPr>
              <a:t>mass media </a:t>
            </a:r>
            <a:r>
              <a:rPr lang="en-US" sz="2000">
                <a:latin typeface="Tw Cen MT" panose="020B0602020104020603" pitchFamily="34" charset="0"/>
              </a:rPr>
              <a:t>to promote community engagement activities and using local structures to discuss public health advice promoted in the media; and</a:t>
            </a:r>
          </a:p>
          <a:p>
            <a:pPr marL="457200" indent="-457200">
              <a:spcBef>
                <a:spcPts val="600"/>
              </a:spcBef>
              <a:buFont typeface="Wingdings" panose="05000000000000000000" pitchFamily="2" charset="2"/>
              <a:buChar char="ü"/>
              <a:defRPr/>
            </a:pPr>
            <a:r>
              <a:rPr lang="en-US" sz="2000">
                <a:latin typeface="Tw Cen MT" panose="020B0602020104020603" pitchFamily="34" charset="0"/>
              </a:rPr>
              <a:t>using </a:t>
            </a:r>
            <a:r>
              <a:rPr lang="en-US" sz="2000" b="1">
                <a:latin typeface="Tw Cen MT" panose="020B0602020104020603" pitchFamily="34" charset="0"/>
              </a:rPr>
              <a:t>local communication channels</a:t>
            </a:r>
            <a:r>
              <a:rPr lang="en-US" sz="2000">
                <a:latin typeface="Tw Cen MT" panose="020B0602020104020603" pitchFamily="34" charset="0"/>
              </a:rPr>
              <a:t>: information boards, meetings, social media) to communicate which parts of the response are working, which are not working and how to improve the response.</a:t>
            </a:r>
          </a:p>
        </p:txBody>
      </p:sp>
      <p:pic>
        <p:nvPicPr>
          <p:cNvPr id="3" name="Picture 2">
            <a:extLst>
              <a:ext uri="{FF2B5EF4-FFF2-40B4-BE49-F238E27FC236}">
                <a16:creationId xmlns:a16="http://schemas.microsoft.com/office/drawing/2014/main" id="{509B032A-871A-1B1C-FE8E-D5CFBC26E163}"/>
              </a:ext>
            </a:extLst>
          </p:cNvPr>
          <p:cNvPicPr>
            <a:picLocks noChangeAspect="1"/>
          </p:cNvPicPr>
          <p:nvPr/>
        </p:nvPicPr>
        <p:blipFill>
          <a:blip r:embed="rId3"/>
          <a:stretch>
            <a:fillRect/>
          </a:stretch>
        </p:blipFill>
        <p:spPr>
          <a:xfrm>
            <a:off x="10648463" y="0"/>
            <a:ext cx="1267349" cy="586827"/>
          </a:xfrm>
          <a:prstGeom prst="rect">
            <a:avLst/>
          </a:prstGeom>
        </p:spPr>
      </p:pic>
      <p:pic>
        <p:nvPicPr>
          <p:cNvPr id="4" name="Picture 3">
            <a:extLst>
              <a:ext uri="{FF2B5EF4-FFF2-40B4-BE49-F238E27FC236}">
                <a16:creationId xmlns:a16="http://schemas.microsoft.com/office/drawing/2014/main" id="{EF8FCC5D-F669-499F-BC6E-B621B69547CA}"/>
              </a:ext>
            </a:extLst>
          </p:cNvPr>
          <p:cNvPicPr>
            <a:picLocks noChangeAspect="1"/>
          </p:cNvPicPr>
          <p:nvPr/>
        </p:nvPicPr>
        <p:blipFill>
          <a:blip r:embed="rId4"/>
          <a:stretch>
            <a:fillRect/>
          </a:stretch>
        </p:blipFill>
        <p:spPr>
          <a:xfrm>
            <a:off x="623393" y="1835457"/>
            <a:ext cx="4188016" cy="3465751"/>
          </a:xfrm>
          <a:prstGeom prst="rect">
            <a:avLst/>
          </a:prstGeom>
        </p:spPr>
      </p:pic>
    </p:spTree>
    <p:extLst>
      <p:ext uri="{BB962C8B-B14F-4D97-AF65-F5344CB8AC3E}">
        <p14:creationId xmlns:p14="http://schemas.microsoft.com/office/powerpoint/2010/main" val="33380707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Date Placeholder 3">
            <a:extLst>
              <a:ext uri="{FF2B5EF4-FFF2-40B4-BE49-F238E27FC236}">
                <a16:creationId xmlns:a16="http://schemas.microsoft.com/office/drawing/2014/main" id="{AF27E9C4-62BA-B548-A794-36F4BB88FE98}"/>
              </a:ext>
            </a:extLst>
          </p:cNvPr>
          <p:cNvSpPr>
            <a:spLocks noGrp="1"/>
          </p:cNvSpPr>
          <p:nvPr>
            <p:ph type="dt" sz="half" idx="10"/>
          </p:nvPr>
        </p:nvSpPr>
        <p:spPr>
          <a:xfrm>
            <a:off x="838200" y="6356350"/>
            <a:ext cx="2743200" cy="365125"/>
          </a:xfrm>
        </p:spPr>
        <p:txBody>
          <a:bodyPr/>
          <a:lstStyle/>
          <a:p>
            <a:pPr>
              <a:spcAft>
                <a:spcPts val="600"/>
              </a:spcAft>
            </a:pPr>
            <a:fld id="{75D865C3-D62D-45AE-A548-34EBB05665DE}" type="datetime1">
              <a:rPr lang="en-US"/>
              <a:pPr>
                <a:spcAft>
                  <a:spcPts val="600"/>
                </a:spcAft>
              </a:pPr>
              <a:t>6/14/2023</a:t>
            </a:fld>
            <a:endParaRPr lang="en-US"/>
          </a:p>
        </p:txBody>
      </p:sp>
      <p:sp>
        <p:nvSpPr>
          <p:cNvPr id="13" name="Slide Number Placeholder 5">
            <a:extLst>
              <a:ext uri="{FF2B5EF4-FFF2-40B4-BE49-F238E27FC236}">
                <a16:creationId xmlns:a16="http://schemas.microsoft.com/office/drawing/2014/main" id="{0F5BAE90-820D-A72D-9148-5F0B18C66ABB}"/>
              </a:ext>
            </a:extLst>
          </p:cNvPr>
          <p:cNvSpPr>
            <a:spLocks noGrp="1"/>
          </p:cNvSpPr>
          <p:nvPr>
            <p:ph type="sldNum" sz="quarter" idx="12"/>
          </p:nvPr>
        </p:nvSpPr>
        <p:spPr>
          <a:xfrm>
            <a:off x="8610600" y="6356350"/>
            <a:ext cx="2743200" cy="365125"/>
          </a:xfrm>
        </p:spPr>
        <p:txBody>
          <a:bodyPr/>
          <a:lstStyle/>
          <a:p>
            <a:pPr defTabSz="912788">
              <a:spcAft>
                <a:spcPts val="600"/>
              </a:spcAft>
              <a:defRPr/>
            </a:pPr>
            <a:fld id="{7698B45C-09C7-497B-9261-07F290CB2D4C}" type="slidenum">
              <a:rPr lang="en-US" smtClean="0">
                <a:solidFill>
                  <a:prstClr val="white"/>
                </a:solidFill>
              </a:rPr>
              <a:pPr defTabSz="912788">
                <a:spcAft>
                  <a:spcPts val="600"/>
                </a:spcAft>
                <a:defRPr/>
              </a:pPr>
              <a:t>28</a:t>
            </a:fld>
            <a:endParaRPr lang="en-US">
              <a:solidFill>
                <a:prstClr val="white"/>
              </a:solidFill>
            </a:endParaRPr>
          </a:p>
        </p:txBody>
      </p:sp>
      <p:sp>
        <p:nvSpPr>
          <p:cNvPr id="10" name="Title 1">
            <a:extLst>
              <a:ext uri="{FF2B5EF4-FFF2-40B4-BE49-F238E27FC236}">
                <a16:creationId xmlns:a16="http://schemas.microsoft.com/office/drawing/2014/main" id="{13EAA677-C8DE-4F3F-991F-F8FE8F3B9843}"/>
              </a:ext>
            </a:extLst>
          </p:cNvPr>
          <p:cNvSpPr txBox="1">
            <a:spLocks/>
          </p:cNvSpPr>
          <p:nvPr/>
        </p:nvSpPr>
        <p:spPr>
          <a:xfrm>
            <a:off x="666093" y="633909"/>
            <a:ext cx="10859814" cy="504974"/>
          </a:xfrm>
          <a:prstGeom prst="rect">
            <a:avLst/>
          </a:prstGeom>
          <a:solidFill>
            <a:schemeClr val="accent2"/>
          </a:solidFill>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a:solidFill>
                  <a:schemeClr val="bg1"/>
                </a:solidFill>
                <a:latin typeface="TW Cen MT"/>
              </a:rPr>
              <a:t>5. Community Engagement Minimum Quality Standards and Indicators</a:t>
            </a:r>
            <a:endParaRPr lang="en-GB" sz="3200" b="1">
              <a:solidFill>
                <a:schemeClr val="bg1"/>
              </a:solidFill>
              <a:latin typeface="TW Cen MT"/>
            </a:endParaRPr>
          </a:p>
        </p:txBody>
      </p:sp>
      <p:pic>
        <p:nvPicPr>
          <p:cNvPr id="3" name="Picture 2">
            <a:extLst>
              <a:ext uri="{FF2B5EF4-FFF2-40B4-BE49-F238E27FC236}">
                <a16:creationId xmlns:a16="http://schemas.microsoft.com/office/drawing/2014/main" id="{EE192E6B-9733-462E-AF48-FFFC59DA07AF}"/>
              </a:ext>
            </a:extLst>
          </p:cNvPr>
          <p:cNvPicPr>
            <a:picLocks noChangeAspect="1"/>
          </p:cNvPicPr>
          <p:nvPr/>
        </p:nvPicPr>
        <p:blipFill>
          <a:blip r:embed="rId2"/>
          <a:stretch>
            <a:fillRect/>
          </a:stretch>
        </p:blipFill>
        <p:spPr>
          <a:xfrm>
            <a:off x="1055440" y="1251521"/>
            <a:ext cx="9145016" cy="5104829"/>
          </a:xfrm>
          <a:prstGeom prst="rect">
            <a:avLst/>
          </a:prstGeom>
        </p:spPr>
      </p:pic>
      <p:pic>
        <p:nvPicPr>
          <p:cNvPr id="5" name="Picture 4">
            <a:extLst>
              <a:ext uri="{FF2B5EF4-FFF2-40B4-BE49-F238E27FC236}">
                <a16:creationId xmlns:a16="http://schemas.microsoft.com/office/drawing/2014/main" id="{76E6B5CC-9203-9D6C-E3DD-5B53BF301DED}"/>
              </a:ext>
            </a:extLst>
          </p:cNvPr>
          <p:cNvPicPr>
            <a:picLocks noChangeAspect="1"/>
          </p:cNvPicPr>
          <p:nvPr/>
        </p:nvPicPr>
        <p:blipFill>
          <a:blip r:embed="rId3"/>
          <a:stretch>
            <a:fillRect/>
          </a:stretch>
        </p:blipFill>
        <p:spPr>
          <a:xfrm>
            <a:off x="10559724" y="-12614"/>
            <a:ext cx="1267349" cy="586827"/>
          </a:xfrm>
          <a:prstGeom prst="rect">
            <a:avLst/>
          </a:prstGeom>
        </p:spPr>
      </p:pic>
    </p:spTree>
    <p:extLst>
      <p:ext uri="{BB962C8B-B14F-4D97-AF65-F5344CB8AC3E}">
        <p14:creationId xmlns:p14="http://schemas.microsoft.com/office/powerpoint/2010/main" val="34443155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7C4A8F8-8170-E9B6-6059-983FEB8B45D1}"/>
              </a:ext>
            </a:extLst>
          </p:cNvPr>
          <p:cNvSpPr>
            <a:spLocks noGrp="1"/>
          </p:cNvSpPr>
          <p:nvPr>
            <p:ph type="dt" sz="half" idx="10"/>
          </p:nvPr>
        </p:nvSpPr>
        <p:spPr/>
        <p:txBody>
          <a:bodyPr/>
          <a:lstStyle/>
          <a:p>
            <a:fld id="{1D727142-E651-4DA5-A098-F1E5D0210FA0}" type="datetime1">
              <a:t>6/14/2023</a:t>
            </a:fld>
            <a:endParaRPr lang="en-US"/>
          </a:p>
        </p:txBody>
      </p:sp>
      <p:sp>
        <p:nvSpPr>
          <p:cNvPr id="5" name="Footer Placeholder 4">
            <a:extLst>
              <a:ext uri="{FF2B5EF4-FFF2-40B4-BE49-F238E27FC236}">
                <a16:creationId xmlns:a16="http://schemas.microsoft.com/office/drawing/2014/main" id="{434A6C2C-9D65-0076-756B-6F9DA53245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1919C1-EEAF-58BF-7936-E75E96B7F100}"/>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29</a:t>
            </a:fld>
            <a:endParaRPr lang="en-US">
              <a:solidFill>
                <a:prstClr val="white"/>
              </a:solidFill>
            </a:endParaRPr>
          </a:p>
        </p:txBody>
      </p:sp>
      <p:sp>
        <p:nvSpPr>
          <p:cNvPr id="9" name="Title 1">
            <a:extLst>
              <a:ext uri="{FF2B5EF4-FFF2-40B4-BE49-F238E27FC236}">
                <a16:creationId xmlns:a16="http://schemas.microsoft.com/office/drawing/2014/main" id="{FF6B499E-0059-5FB8-C456-B960239CF859}"/>
              </a:ext>
            </a:extLst>
          </p:cNvPr>
          <p:cNvSpPr txBox="1">
            <a:spLocks/>
          </p:cNvSpPr>
          <p:nvPr/>
        </p:nvSpPr>
        <p:spPr>
          <a:xfrm>
            <a:off x="-657" y="62409"/>
            <a:ext cx="10859814" cy="504974"/>
          </a:xfrm>
          <a:prstGeom prst="rect">
            <a:avLst/>
          </a:prstGeom>
          <a:solidFill>
            <a:schemeClr val="accent2"/>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a:solidFill>
                  <a:schemeClr val="bg1"/>
                </a:solidFill>
                <a:latin typeface="TW Cen MT"/>
              </a:rPr>
              <a:t>Additional resources</a:t>
            </a:r>
            <a:endParaRPr lang="en-US">
              <a:solidFill>
                <a:schemeClr val="bg1"/>
              </a:solidFill>
            </a:endParaRPr>
          </a:p>
        </p:txBody>
      </p:sp>
      <p:sp>
        <p:nvSpPr>
          <p:cNvPr id="11" name="Content Placeholder 10">
            <a:extLst>
              <a:ext uri="{FF2B5EF4-FFF2-40B4-BE49-F238E27FC236}">
                <a16:creationId xmlns:a16="http://schemas.microsoft.com/office/drawing/2014/main" id="{40F252B2-015A-A7B8-26B4-257236780390}"/>
              </a:ext>
            </a:extLst>
          </p:cNvPr>
          <p:cNvSpPr>
            <a:spLocks noGrp="1"/>
          </p:cNvSpPr>
          <p:nvPr>
            <p:ph idx="1"/>
          </p:nvPr>
        </p:nvSpPr>
        <p:spPr>
          <a:xfrm>
            <a:off x="838200" y="1218407"/>
            <a:ext cx="10515600" cy="4958556"/>
          </a:xfrm>
        </p:spPr>
        <p:txBody>
          <a:bodyPr lIns="91440" tIns="45720" rIns="91440" bIns="45720" anchor="t"/>
          <a:lstStyle/>
          <a:p>
            <a:endParaRPr lang="en-US">
              <a:solidFill>
                <a:srgbClr val="0563C1"/>
              </a:solidFill>
              <a:cs typeface="Calibri"/>
            </a:endParaRPr>
          </a:p>
          <a:p>
            <a:endParaRPr lang="en-US">
              <a:cs typeface="Calibri"/>
            </a:endParaRPr>
          </a:p>
          <a:p>
            <a:endParaRPr lang="en-US">
              <a:cs typeface="Calibri"/>
            </a:endParaRPr>
          </a:p>
        </p:txBody>
      </p:sp>
      <p:pic>
        <p:nvPicPr>
          <p:cNvPr id="12" name="Picture 12" descr="Text&#10;&#10;Description automatically generated">
            <a:extLst>
              <a:ext uri="{FF2B5EF4-FFF2-40B4-BE49-F238E27FC236}">
                <a16:creationId xmlns:a16="http://schemas.microsoft.com/office/drawing/2014/main" id="{AF108DA3-6080-D23B-A15A-E684EEF9C0B9}"/>
              </a:ext>
            </a:extLst>
          </p:cNvPr>
          <p:cNvPicPr>
            <a:picLocks noChangeAspect="1"/>
          </p:cNvPicPr>
          <p:nvPr/>
        </p:nvPicPr>
        <p:blipFill>
          <a:blip r:embed="rId2"/>
          <a:stretch>
            <a:fillRect/>
          </a:stretch>
        </p:blipFill>
        <p:spPr>
          <a:xfrm>
            <a:off x="271462" y="610017"/>
            <a:ext cx="3350418" cy="2423280"/>
          </a:xfrm>
          <a:prstGeom prst="rect">
            <a:avLst/>
          </a:prstGeom>
        </p:spPr>
      </p:pic>
      <p:sp>
        <p:nvSpPr>
          <p:cNvPr id="13" name="TextBox 12">
            <a:extLst>
              <a:ext uri="{FF2B5EF4-FFF2-40B4-BE49-F238E27FC236}">
                <a16:creationId xmlns:a16="http://schemas.microsoft.com/office/drawing/2014/main" id="{AE7996A2-3F67-EDC2-6D03-A43BC853F769}"/>
              </a:ext>
            </a:extLst>
          </p:cNvPr>
          <p:cNvSpPr txBox="1"/>
          <p:nvPr/>
        </p:nvSpPr>
        <p:spPr>
          <a:xfrm>
            <a:off x="569119" y="3105150"/>
            <a:ext cx="274320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rgbClr val="0563C1"/>
                </a:solidFill>
                <a:cs typeface="Arial"/>
                <a:hlinkClick r:id="rId3"/>
              </a:rPr>
              <a:t>Let's protect to survive_Eng&amp;Myanmar.pdf</a:t>
            </a:r>
            <a:endParaRPr lang="en-US"/>
          </a:p>
        </p:txBody>
      </p:sp>
      <p:pic>
        <p:nvPicPr>
          <p:cNvPr id="15" name="Picture 15">
            <a:extLst>
              <a:ext uri="{FF2B5EF4-FFF2-40B4-BE49-F238E27FC236}">
                <a16:creationId xmlns:a16="http://schemas.microsoft.com/office/drawing/2014/main" id="{BCBD572F-A6DA-AA17-813D-4AF79C3063E6}"/>
              </a:ext>
            </a:extLst>
          </p:cNvPr>
          <p:cNvPicPr>
            <a:picLocks noChangeAspect="1"/>
          </p:cNvPicPr>
          <p:nvPr/>
        </p:nvPicPr>
        <p:blipFill>
          <a:blip r:embed="rId4"/>
          <a:stretch>
            <a:fillRect/>
          </a:stretch>
        </p:blipFill>
        <p:spPr>
          <a:xfrm>
            <a:off x="4117181" y="615174"/>
            <a:ext cx="3267074" cy="2817777"/>
          </a:xfrm>
          <a:prstGeom prst="rect">
            <a:avLst/>
          </a:prstGeom>
        </p:spPr>
      </p:pic>
      <p:sp>
        <p:nvSpPr>
          <p:cNvPr id="18" name="TextBox 17">
            <a:extLst>
              <a:ext uri="{FF2B5EF4-FFF2-40B4-BE49-F238E27FC236}">
                <a16:creationId xmlns:a16="http://schemas.microsoft.com/office/drawing/2014/main" id="{2E9777A3-C49D-4EEB-6F2C-7CE23A340365}"/>
              </a:ext>
            </a:extLst>
          </p:cNvPr>
          <p:cNvSpPr txBox="1"/>
          <p:nvPr/>
        </p:nvSpPr>
        <p:spPr>
          <a:xfrm>
            <a:off x="3843338" y="3557588"/>
            <a:ext cx="456485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hlinkClick r:id="rId5"/>
              </a:rPr>
              <a:t>Poster on Lets Protect to Survive Dummy.jpg</a:t>
            </a:r>
            <a:endParaRPr lang="en-US"/>
          </a:p>
        </p:txBody>
      </p:sp>
      <p:pic>
        <p:nvPicPr>
          <p:cNvPr id="19" name="Picture 19" descr="A picture containing diagram&#10;&#10;Description automatically generated">
            <a:extLst>
              <a:ext uri="{FF2B5EF4-FFF2-40B4-BE49-F238E27FC236}">
                <a16:creationId xmlns:a16="http://schemas.microsoft.com/office/drawing/2014/main" id="{4CD16E92-4B89-7D10-2289-D7FA68500BD1}"/>
              </a:ext>
            </a:extLst>
          </p:cNvPr>
          <p:cNvPicPr>
            <a:picLocks noChangeAspect="1"/>
          </p:cNvPicPr>
          <p:nvPr/>
        </p:nvPicPr>
        <p:blipFill>
          <a:blip r:embed="rId6"/>
          <a:stretch>
            <a:fillRect/>
          </a:stretch>
        </p:blipFill>
        <p:spPr>
          <a:xfrm>
            <a:off x="461962" y="3748088"/>
            <a:ext cx="2588418" cy="2207420"/>
          </a:xfrm>
          <a:prstGeom prst="rect">
            <a:avLst/>
          </a:prstGeom>
        </p:spPr>
      </p:pic>
      <p:sp>
        <p:nvSpPr>
          <p:cNvPr id="20" name="TextBox 19">
            <a:extLst>
              <a:ext uri="{FF2B5EF4-FFF2-40B4-BE49-F238E27FC236}">
                <a16:creationId xmlns:a16="http://schemas.microsoft.com/office/drawing/2014/main" id="{904A6124-3019-040F-6606-1BA743E8DB85}"/>
              </a:ext>
            </a:extLst>
          </p:cNvPr>
          <p:cNvSpPr txBox="1"/>
          <p:nvPr/>
        </p:nvSpPr>
        <p:spPr>
          <a:xfrm>
            <a:off x="461962" y="5950743"/>
            <a:ext cx="307657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hlinkClick r:id="rId7"/>
              </a:rPr>
              <a:t>Protect&amp;Survive_Myanmar.pdf</a:t>
            </a:r>
            <a:endParaRPr lang="en-US"/>
          </a:p>
        </p:txBody>
      </p:sp>
      <p:pic>
        <p:nvPicPr>
          <p:cNvPr id="2" name="Picture 2" descr="Graphical user interface, text, application, email&#10;&#10;Description automatically generated">
            <a:extLst>
              <a:ext uri="{FF2B5EF4-FFF2-40B4-BE49-F238E27FC236}">
                <a16:creationId xmlns:a16="http://schemas.microsoft.com/office/drawing/2014/main" id="{DFF68DA4-BD86-1845-5A05-E158963096BC}"/>
              </a:ext>
            </a:extLst>
          </p:cNvPr>
          <p:cNvPicPr>
            <a:picLocks noChangeAspect="1"/>
          </p:cNvPicPr>
          <p:nvPr/>
        </p:nvPicPr>
        <p:blipFill>
          <a:blip r:embed="rId8"/>
          <a:stretch>
            <a:fillRect/>
          </a:stretch>
        </p:blipFill>
        <p:spPr>
          <a:xfrm>
            <a:off x="8403432" y="620383"/>
            <a:ext cx="3171824" cy="3878920"/>
          </a:xfrm>
          <a:prstGeom prst="rect">
            <a:avLst/>
          </a:prstGeom>
        </p:spPr>
      </p:pic>
      <p:pic>
        <p:nvPicPr>
          <p:cNvPr id="7" name="Picture 6">
            <a:extLst>
              <a:ext uri="{FF2B5EF4-FFF2-40B4-BE49-F238E27FC236}">
                <a16:creationId xmlns:a16="http://schemas.microsoft.com/office/drawing/2014/main" id="{D8B18931-574C-63CB-66CC-4D1F5304D2CB}"/>
              </a:ext>
            </a:extLst>
          </p:cNvPr>
          <p:cNvPicPr>
            <a:picLocks noChangeAspect="1"/>
          </p:cNvPicPr>
          <p:nvPr/>
        </p:nvPicPr>
        <p:blipFill>
          <a:blip r:embed="rId9"/>
          <a:stretch>
            <a:fillRect/>
          </a:stretch>
        </p:blipFill>
        <p:spPr>
          <a:xfrm>
            <a:off x="10559724" y="-12614"/>
            <a:ext cx="1267349" cy="586827"/>
          </a:xfrm>
          <a:prstGeom prst="rect">
            <a:avLst/>
          </a:prstGeom>
        </p:spPr>
      </p:pic>
      <p:sp>
        <p:nvSpPr>
          <p:cNvPr id="8" name="TextBox 7">
            <a:extLst>
              <a:ext uri="{FF2B5EF4-FFF2-40B4-BE49-F238E27FC236}">
                <a16:creationId xmlns:a16="http://schemas.microsoft.com/office/drawing/2014/main" id="{2B871775-A50D-EBAB-BCDF-E27C0C7EF682}"/>
              </a:ext>
            </a:extLst>
          </p:cNvPr>
          <p:cNvSpPr txBox="1"/>
          <p:nvPr/>
        </p:nvSpPr>
        <p:spPr>
          <a:xfrm>
            <a:off x="8927306" y="4533900"/>
            <a:ext cx="2743200"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https://who.canto.global/v/UEPK3O6U2P/album/SFMPA?viewIndex=0</a:t>
            </a:r>
          </a:p>
        </p:txBody>
      </p:sp>
      <p:sp>
        <p:nvSpPr>
          <p:cNvPr id="10" name="TextBox 9">
            <a:extLst>
              <a:ext uri="{FF2B5EF4-FFF2-40B4-BE49-F238E27FC236}">
                <a16:creationId xmlns:a16="http://schemas.microsoft.com/office/drawing/2014/main" id="{383C13AD-E99C-C9D6-CDA2-A2999A1CD9E5}"/>
              </a:ext>
            </a:extLst>
          </p:cNvPr>
          <p:cNvSpPr txBox="1"/>
          <p:nvPr/>
        </p:nvSpPr>
        <p:spPr>
          <a:xfrm>
            <a:off x="3914775" y="4843463"/>
            <a:ext cx="4850605" cy="1200329"/>
          </a:xfrm>
          <a:prstGeom prst="rect">
            <a:avLst/>
          </a:prstGeom>
          <a:noFill/>
          <a:ln>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Question and Answer session_ Cholera outbreak-Myanmar</a:t>
            </a:r>
            <a:endParaRPr lang="en-US"/>
          </a:p>
          <a:p>
            <a:r>
              <a:rPr lang="en-US" dirty="0"/>
              <a:t>https://www.who.int/news-room/questions-and-answers/item/cholera-outbreaks</a:t>
            </a:r>
          </a:p>
        </p:txBody>
      </p:sp>
    </p:spTree>
    <p:extLst>
      <p:ext uri="{BB962C8B-B14F-4D97-AF65-F5344CB8AC3E}">
        <p14:creationId xmlns:p14="http://schemas.microsoft.com/office/powerpoint/2010/main" val="1366695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9FF7A8B8-6FB7-40F6-BE48-3A847AC07317}"/>
              </a:ext>
            </a:extLst>
          </p:cNvPr>
          <p:cNvSpPr/>
          <p:nvPr/>
        </p:nvSpPr>
        <p:spPr>
          <a:xfrm>
            <a:off x="551384" y="523726"/>
            <a:ext cx="11146629" cy="5903578"/>
          </a:xfrm>
          <a:prstGeom prst="rect">
            <a:avLst/>
          </a:prstGeom>
          <a:solidFill>
            <a:srgbClr val="00B0F0">
              <a:alpha val="1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Title 1">
            <a:extLst>
              <a:ext uri="{FF2B5EF4-FFF2-40B4-BE49-F238E27FC236}">
                <a16:creationId xmlns:a16="http://schemas.microsoft.com/office/drawing/2014/main" id="{22E8FD8D-0595-44AF-8477-40A6EEFB033B}"/>
              </a:ext>
            </a:extLst>
          </p:cNvPr>
          <p:cNvSpPr txBox="1">
            <a:spLocks/>
          </p:cNvSpPr>
          <p:nvPr/>
        </p:nvSpPr>
        <p:spPr>
          <a:xfrm>
            <a:off x="333585" y="540748"/>
            <a:ext cx="10859814" cy="504974"/>
          </a:xfrm>
          <a:prstGeom prst="rect">
            <a:avLst/>
          </a:prstGeom>
          <a:solidFill>
            <a:schemeClr val="accent2"/>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1" i="0" u="none" strike="noStrike" kern="1200" cap="none" spc="0" normalizeH="0" baseline="0" noProof="0">
                <a:ln>
                  <a:noFill/>
                </a:ln>
                <a:solidFill>
                  <a:prstClr val="white"/>
                </a:solidFill>
                <a:effectLst/>
                <a:uLnTx/>
                <a:uFillTx/>
                <a:latin typeface="Tw Cen MT" panose="020B0602020104020603" pitchFamily="34" charset="0"/>
                <a:ea typeface="+mj-ea"/>
                <a:cs typeface="+mj-cs"/>
              </a:rPr>
              <a:t>Learning Objectives </a:t>
            </a:r>
            <a:endParaRPr kumimoji="0" lang="en-GB" sz="3200" b="1" i="0" u="none" strike="noStrike" kern="1200" cap="none" spc="0" normalizeH="0" baseline="0" noProof="0">
              <a:ln>
                <a:noFill/>
              </a:ln>
              <a:solidFill>
                <a:prstClr val="white"/>
              </a:solidFill>
              <a:effectLst/>
              <a:uLnTx/>
              <a:uFillTx/>
              <a:latin typeface="Tw Cen MT" panose="020B0602020104020603" pitchFamily="34" charset="0"/>
              <a:ea typeface="+mj-ea"/>
              <a:cs typeface="+mj-cs"/>
            </a:endParaRPr>
          </a:p>
        </p:txBody>
      </p:sp>
      <p:sp>
        <p:nvSpPr>
          <p:cNvPr id="6" name="TextBox 5">
            <a:extLst>
              <a:ext uri="{FF2B5EF4-FFF2-40B4-BE49-F238E27FC236}">
                <a16:creationId xmlns:a16="http://schemas.microsoft.com/office/drawing/2014/main" id="{98D3335F-E6AC-4F91-B279-529E6C68FBE3}"/>
              </a:ext>
            </a:extLst>
          </p:cNvPr>
          <p:cNvSpPr txBox="1"/>
          <p:nvPr/>
        </p:nvSpPr>
        <p:spPr>
          <a:xfrm>
            <a:off x="1594867" y="1231109"/>
            <a:ext cx="9181653" cy="586827"/>
          </a:xfrm>
          <a:prstGeom prst="rect">
            <a:avLst/>
          </a:prstGeom>
          <a:noFill/>
        </p:spPr>
        <p:txBody>
          <a:bodyPr wrap="square">
            <a:spAutoFit/>
          </a:bodyPr>
          <a:lstStyle/>
          <a:p>
            <a:pPr marL="0" marR="0" lvl="0" indent="0" algn="ctr" defTabSz="914400" rtl="0" eaLnBrk="1" fontAlgn="auto" latinLnBrk="0" hangingPunct="1">
              <a:lnSpc>
                <a:spcPct val="150000"/>
              </a:lnSpc>
              <a:spcBef>
                <a:spcPts val="600"/>
              </a:spcBef>
              <a:spcAft>
                <a:spcPts val="0"/>
              </a:spcAft>
              <a:buClrTx/>
              <a:buSzTx/>
              <a:buFontTx/>
              <a:buNone/>
              <a:tabLst/>
              <a:defRPr/>
            </a:pPr>
            <a:r>
              <a:rPr kumimoji="0" lang="en-US" sz="2400" b="1" i="0" u="none" strike="noStrike" kern="1200" cap="none" spc="0" normalizeH="0" baseline="0" noProof="0">
                <a:ln>
                  <a:noFill/>
                </a:ln>
                <a:solidFill>
                  <a:prstClr val="black"/>
                </a:solidFill>
                <a:effectLst/>
                <a:uLnTx/>
                <a:uFillTx/>
                <a:latin typeface="Tw Cen MT" panose="020B0602020104020603" pitchFamily="34" charset="0"/>
                <a:ea typeface="+mn-ea"/>
                <a:cs typeface="Calibri" panose="020F0502020204030204" pitchFamily="34" charset="0"/>
              </a:rPr>
              <a:t>At the end of this section, participants will understand:</a:t>
            </a:r>
          </a:p>
        </p:txBody>
      </p:sp>
      <p:grpSp>
        <p:nvGrpSpPr>
          <p:cNvPr id="7" name="Group 6">
            <a:extLst>
              <a:ext uri="{FF2B5EF4-FFF2-40B4-BE49-F238E27FC236}">
                <a16:creationId xmlns:a16="http://schemas.microsoft.com/office/drawing/2014/main" id="{36B161AB-B41B-45C4-BA92-722E9E68AF4D}"/>
              </a:ext>
            </a:extLst>
          </p:cNvPr>
          <p:cNvGrpSpPr/>
          <p:nvPr/>
        </p:nvGrpSpPr>
        <p:grpSpPr>
          <a:xfrm>
            <a:off x="3589911" y="2276872"/>
            <a:ext cx="2650105" cy="3427060"/>
            <a:chOff x="6200376" y="2276872"/>
            <a:chExt cx="4693119" cy="3427060"/>
          </a:xfrm>
        </p:grpSpPr>
        <p:sp>
          <p:nvSpPr>
            <p:cNvPr id="9" name="Rectangle 8">
              <a:extLst>
                <a:ext uri="{FF2B5EF4-FFF2-40B4-BE49-F238E27FC236}">
                  <a16:creationId xmlns:a16="http://schemas.microsoft.com/office/drawing/2014/main" id="{773FB369-FA47-46CD-BC43-93A8813F2104}"/>
                </a:ext>
              </a:extLst>
            </p:cNvPr>
            <p:cNvSpPr/>
            <p:nvPr/>
          </p:nvSpPr>
          <p:spPr>
            <a:xfrm>
              <a:off x="6308942" y="2276872"/>
              <a:ext cx="4475992" cy="3350019"/>
            </a:xfrm>
            <a:prstGeom prst="rect">
              <a:avLst/>
            </a:prstGeom>
            <a:solidFill>
              <a:srgbClr val="E7DC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B3A1A955-62CF-435A-B1FB-2D6F8EECCBF7}"/>
                </a:ext>
              </a:extLst>
            </p:cNvPr>
            <p:cNvSpPr/>
            <p:nvPr/>
          </p:nvSpPr>
          <p:spPr>
            <a:xfrm flipH="1">
              <a:off x="6308941" y="5040065"/>
              <a:ext cx="4475992" cy="646331"/>
            </a:xfrm>
            <a:prstGeom prst="rect">
              <a:avLst/>
            </a:prstGeom>
            <a:solidFill>
              <a:srgbClr val="E8BF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1" name="TextBox 10">
              <a:extLst>
                <a:ext uri="{FF2B5EF4-FFF2-40B4-BE49-F238E27FC236}">
                  <a16:creationId xmlns:a16="http://schemas.microsoft.com/office/drawing/2014/main" id="{56DB4724-837E-4BB2-8A8F-C7A3D784ACAB}"/>
                </a:ext>
              </a:extLst>
            </p:cNvPr>
            <p:cNvSpPr txBox="1"/>
            <p:nvPr/>
          </p:nvSpPr>
          <p:spPr>
            <a:xfrm>
              <a:off x="6200376" y="5057601"/>
              <a:ext cx="4693119" cy="646331"/>
            </a:xfrm>
            <a:prstGeom prst="rect">
              <a:avLst/>
            </a:prstGeom>
            <a:noFill/>
            <a:ln>
              <a:noFill/>
            </a:ln>
          </p:spPr>
          <p:txBody>
            <a:bodyPr wrap="square" anchor="ctr">
              <a:spAutoFit/>
            </a:body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Calibri"/>
                  <a:ea typeface="+mn-ea"/>
                  <a:cs typeface="+mn-cs"/>
                </a:rPr>
                <a:t>How to clarify rumors and community concerns </a:t>
              </a:r>
            </a:p>
          </p:txBody>
        </p:sp>
      </p:grpSp>
      <p:grpSp>
        <p:nvGrpSpPr>
          <p:cNvPr id="13" name="Group 12">
            <a:extLst>
              <a:ext uri="{FF2B5EF4-FFF2-40B4-BE49-F238E27FC236}">
                <a16:creationId xmlns:a16="http://schemas.microsoft.com/office/drawing/2014/main" id="{A4B39100-2889-49D4-B758-6C2AE5F9CF44}"/>
              </a:ext>
            </a:extLst>
          </p:cNvPr>
          <p:cNvGrpSpPr/>
          <p:nvPr/>
        </p:nvGrpSpPr>
        <p:grpSpPr>
          <a:xfrm>
            <a:off x="894650" y="2247119"/>
            <a:ext cx="2390457" cy="3409524"/>
            <a:chOff x="1524000" y="2276872"/>
            <a:chExt cx="4233304" cy="3409524"/>
          </a:xfrm>
        </p:grpSpPr>
        <p:sp>
          <p:nvSpPr>
            <p:cNvPr id="14" name="Rectangle 13">
              <a:extLst>
                <a:ext uri="{FF2B5EF4-FFF2-40B4-BE49-F238E27FC236}">
                  <a16:creationId xmlns:a16="http://schemas.microsoft.com/office/drawing/2014/main" id="{63CC9322-3835-46DD-840F-7901A5897D96}"/>
                </a:ext>
              </a:extLst>
            </p:cNvPr>
            <p:cNvSpPr/>
            <p:nvPr/>
          </p:nvSpPr>
          <p:spPr>
            <a:xfrm>
              <a:off x="1524000" y="2276872"/>
              <a:ext cx="4233304" cy="3350019"/>
            </a:xfrm>
            <a:prstGeom prst="rect">
              <a:avLst/>
            </a:prstGeom>
            <a:solidFill>
              <a:srgbClr val="F1841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5" name="TextBox 14">
              <a:extLst>
                <a:ext uri="{FF2B5EF4-FFF2-40B4-BE49-F238E27FC236}">
                  <a16:creationId xmlns:a16="http://schemas.microsoft.com/office/drawing/2014/main" id="{9E7AAC7F-58FC-4ED4-944E-95E2B664744B}"/>
                </a:ext>
              </a:extLst>
            </p:cNvPr>
            <p:cNvSpPr txBox="1"/>
            <p:nvPr/>
          </p:nvSpPr>
          <p:spPr>
            <a:xfrm>
              <a:off x="1524000" y="5040065"/>
              <a:ext cx="4233302" cy="646331"/>
            </a:xfrm>
            <a:prstGeom prst="rect">
              <a:avLst/>
            </a:prstGeom>
            <a:solidFill>
              <a:srgbClr val="F18410"/>
            </a:solidFill>
          </p:spPr>
          <p:txBody>
            <a:bodyPr wrap="square" anchor="ctr">
              <a:spAutoFit/>
            </a:body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1800" b="1" i="0" u="none" strike="noStrike" kern="1200" cap="none" spc="0" normalizeH="0" baseline="0" noProof="0">
                  <a:ln>
                    <a:noFill/>
                  </a:ln>
                  <a:solidFill>
                    <a:prstClr val="white"/>
                  </a:solidFill>
                  <a:effectLst/>
                  <a:uLnTx/>
                  <a:uFillTx/>
                  <a:latin typeface="Calibri"/>
                  <a:ea typeface="+mn-ea"/>
                  <a:cs typeface="Calibri" panose="020F0502020204030204" pitchFamily="34" charset="0"/>
                </a:rPr>
                <a:t>Risk                 communication</a:t>
              </a:r>
            </a:p>
          </p:txBody>
        </p:sp>
      </p:grpSp>
      <p:grpSp>
        <p:nvGrpSpPr>
          <p:cNvPr id="16" name="Group 15">
            <a:extLst>
              <a:ext uri="{FF2B5EF4-FFF2-40B4-BE49-F238E27FC236}">
                <a16:creationId xmlns:a16="http://schemas.microsoft.com/office/drawing/2014/main" id="{4F0890FC-3549-4173-B9C3-BB78BF95AE3B}"/>
              </a:ext>
            </a:extLst>
          </p:cNvPr>
          <p:cNvGrpSpPr/>
          <p:nvPr/>
        </p:nvGrpSpPr>
        <p:grpSpPr>
          <a:xfrm>
            <a:off x="9161359" y="2271792"/>
            <a:ext cx="2390458" cy="3409524"/>
            <a:chOff x="6308941" y="2276872"/>
            <a:chExt cx="4233305" cy="3409524"/>
          </a:xfrm>
        </p:grpSpPr>
        <p:sp>
          <p:nvSpPr>
            <p:cNvPr id="17" name="Rectangle 16">
              <a:extLst>
                <a:ext uri="{FF2B5EF4-FFF2-40B4-BE49-F238E27FC236}">
                  <a16:creationId xmlns:a16="http://schemas.microsoft.com/office/drawing/2014/main" id="{521936ED-40D9-44CD-96FB-2322AD2CF6B6}"/>
                </a:ext>
              </a:extLst>
            </p:cNvPr>
            <p:cNvSpPr/>
            <p:nvPr/>
          </p:nvSpPr>
          <p:spPr>
            <a:xfrm>
              <a:off x="6308942" y="2276872"/>
              <a:ext cx="4233304" cy="3350019"/>
            </a:xfrm>
            <a:prstGeom prst="rect">
              <a:avLst/>
            </a:prstGeom>
            <a:solidFill>
              <a:srgbClr val="E7DC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8" name="Rectangle 17">
              <a:extLst>
                <a:ext uri="{FF2B5EF4-FFF2-40B4-BE49-F238E27FC236}">
                  <a16:creationId xmlns:a16="http://schemas.microsoft.com/office/drawing/2014/main" id="{72471740-BEAA-461C-BFF9-53B771B77A66}"/>
                </a:ext>
              </a:extLst>
            </p:cNvPr>
            <p:cNvSpPr/>
            <p:nvPr/>
          </p:nvSpPr>
          <p:spPr>
            <a:xfrm flipH="1">
              <a:off x="6308941" y="5040065"/>
              <a:ext cx="4233302" cy="646331"/>
            </a:xfrm>
            <a:prstGeom prst="rect">
              <a:avLst/>
            </a:prstGeom>
            <a:solidFill>
              <a:srgbClr val="E8BF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9" name="TextBox 18">
              <a:extLst>
                <a:ext uri="{FF2B5EF4-FFF2-40B4-BE49-F238E27FC236}">
                  <a16:creationId xmlns:a16="http://schemas.microsoft.com/office/drawing/2014/main" id="{3DF61301-E31A-42E3-A1E2-B96585463425}"/>
                </a:ext>
              </a:extLst>
            </p:cNvPr>
            <p:cNvSpPr txBox="1"/>
            <p:nvPr/>
          </p:nvSpPr>
          <p:spPr>
            <a:xfrm>
              <a:off x="6308943" y="5040065"/>
              <a:ext cx="4233303" cy="646331"/>
            </a:xfrm>
            <a:prstGeom prst="rect">
              <a:avLst/>
            </a:prstGeom>
            <a:solidFill>
              <a:schemeClr val="accent6"/>
            </a:solidFill>
            <a:ln>
              <a:noFill/>
            </a:ln>
          </p:spPr>
          <p:txBody>
            <a:bodyPr wrap="square" anchor="ctr">
              <a:spAutoFit/>
            </a:body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1800" b="1" i="0" u="none" strike="noStrike" kern="1200" cap="none" spc="0" normalizeH="0" baseline="0" noProof="0">
                  <a:ln>
                    <a:noFill/>
                  </a:ln>
                  <a:solidFill>
                    <a:prstClr val="white"/>
                  </a:solidFill>
                  <a:effectLst/>
                  <a:uLnTx/>
                  <a:uFillTx/>
                  <a:latin typeface="Calibri"/>
                  <a:ea typeface="+mn-ea"/>
                  <a:cs typeface="+mn-cs"/>
                </a:rPr>
                <a:t>Community engagement </a:t>
              </a:r>
            </a:p>
          </p:txBody>
        </p:sp>
      </p:grpSp>
      <p:grpSp>
        <p:nvGrpSpPr>
          <p:cNvPr id="20" name="Group 19">
            <a:extLst>
              <a:ext uri="{FF2B5EF4-FFF2-40B4-BE49-F238E27FC236}">
                <a16:creationId xmlns:a16="http://schemas.microsoft.com/office/drawing/2014/main" id="{591AA1DD-0710-4C9B-81C9-E90AE2DC4DF8}"/>
              </a:ext>
            </a:extLst>
          </p:cNvPr>
          <p:cNvGrpSpPr/>
          <p:nvPr/>
        </p:nvGrpSpPr>
        <p:grpSpPr>
          <a:xfrm>
            <a:off x="6534620" y="2301544"/>
            <a:ext cx="2390457" cy="3409524"/>
            <a:chOff x="1524000" y="2276872"/>
            <a:chExt cx="4233304" cy="3409524"/>
          </a:xfrm>
        </p:grpSpPr>
        <p:sp>
          <p:nvSpPr>
            <p:cNvPr id="21" name="Rectangle 20">
              <a:extLst>
                <a:ext uri="{FF2B5EF4-FFF2-40B4-BE49-F238E27FC236}">
                  <a16:creationId xmlns:a16="http://schemas.microsoft.com/office/drawing/2014/main" id="{E5940CB9-6874-4E88-B6C7-500ACEA11312}"/>
                </a:ext>
              </a:extLst>
            </p:cNvPr>
            <p:cNvSpPr/>
            <p:nvPr/>
          </p:nvSpPr>
          <p:spPr>
            <a:xfrm>
              <a:off x="1524000" y="2276872"/>
              <a:ext cx="4233304" cy="3350019"/>
            </a:xfrm>
            <a:prstGeom prst="rect">
              <a:avLst/>
            </a:prstGeom>
            <a:solidFill>
              <a:srgbClr val="7030A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2" name="TextBox 21">
              <a:extLst>
                <a:ext uri="{FF2B5EF4-FFF2-40B4-BE49-F238E27FC236}">
                  <a16:creationId xmlns:a16="http://schemas.microsoft.com/office/drawing/2014/main" id="{7453D123-E49F-4D20-BE82-C8B4D1E652AC}"/>
                </a:ext>
              </a:extLst>
            </p:cNvPr>
            <p:cNvSpPr txBox="1"/>
            <p:nvPr/>
          </p:nvSpPr>
          <p:spPr>
            <a:xfrm>
              <a:off x="1524000" y="5040065"/>
              <a:ext cx="4233302" cy="646331"/>
            </a:xfrm>
            <a:prstGeom prst="rect">
              <a:avLst/>
            </a:prstGeom>
            <a:solidFill>
              <a:srgbClr val="7030A0"/>
            </a:solidFill>
          </p:spPr>
          <p:txBody>
            <a:bodyPr wrap="square" anchor="ctr">
              <a:spAutoFit/>
            </a:body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1800" b="1" i="0" u="none" strike="noStrike" kern="1200" cap="none" spc="0" normalizeH="0" baseline="0" noProof="0">
                  <a:ln>
                    <a:noFill/>
                  </a:ln>
                  <a:solidFill>
                    <a:prstClr val="white"/>
                  </a:solidFill>
                  <a:effectLst/>
                  <a:uLnTx/>
                  <a:uFillTx/>
                  <a:latin typeface="Calibri"/>
                  <a:ea typeface="+mn-ea"/>
                  <a:cs typeface="+mn-cs"/>
                </a:rPr>
                <a:t>Media involvement in the outbreak response </a:t>
              </a:r>
            </a:p>
          </p:txBody>
        </p:sp>
      </p:grpSp>
      <p:pic>
        <p:nvPicPr>
          <p:cNvPr id="1026" name="Picture 2">
            <a:extLst>
              <a:ext uri="{FF2B5EF4-FFF2-40B4-BE49-F238E27FC236}">
                <a16:creationId xmlns:a16="http://schemas.microsoft.com/office/drawing/2014/main" id="{4318A12C-721A-A9AE-6EA4-5081FB49E0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9963" y="2682202"/>
            <a:ext cx="2218212" cy="2069857"/>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985633F9-50F5-633A-A5EC-CA2F1389577F}"/>
              </a:ext>
            </a:extLst>
          </p:cNvPr>
          <p:cNvPicPr>
            <a:picLocks noChangeAspect="1"/>
          </p:cNvPicPr>
          <p:nvPr/>
        </p:nvPicPr>
        <p:blipFill>
          <a:blip r:embed="rId4"/>
          <a:stretch>
            <a:fillRect/>
          </a:stretch>
        </p:blipFill>
        <p:spPr>
          <a:xfrm>
            <a:off x="3686711" y="2682611"/>
            <a:ext cx="2437987" cy="2085010"/>
          </a:xfrm>
          <a:prstGeom prst="rect">
            <a:avLst/>
          </a:prstGeom>
        </p:spPr>
      </p:pic>
      <p:pic>
        <p:nvPicPr>
          <p:cNvPr id="3" name="Picture 2">
            <a:extLst>
              <a:ext uri="{FF2B5EF4-FFF2-40B4-BE49-F238E27FC236}">
                <a16:creationId xmlns:a16="http://schemas.microsoft.com/office/drawing/2014/main" id="{3DB80096-06AB-A594-C48D-29B2F10129FB}"/>
              </a:ext>
            </a:extLst>
          </p:cNvPr>
          <p:cNvPicPr>
            <a:picLocks noChangeAspect="1"/>
          </p:cNvPicPr>
          <p:nvPr/>
        </p:nvPicPr>
        <p:blipFill rotWithShape="1">
          <a:blip r:embed="rId5"/>
          <a:srcRect l="7687" t="4443" r="53812" b="1524"/>
          <a:stretch/>
        </p:blipFill>
        <p:spPr>
          <a:xfrm>
            <a:off x="6554009" y="2638654"/>
            <a:ext cx="2351681" cy="2341906"/>
          </a:xfrm>
          <a:prstGeom prst="rect">
            <a:avLst/>
          </a:prstGeom>
        </p:spPr>
      </p:pic>
      <p:pic>
        <p:nvPicPr>
          <p:cNvPr id="1028" name="Picture 4">
            <a:extLst>
              <a:ext uri="{FF2B5EF4-FFF2-40B4-BE49-F238E27FC236}">
                <a16:creationId xmlns:a16="http://schemas.microsoft.com/office/drawing/2014/main" id="{37664AC0-1F81-971C-D0C4-0D1999059AD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61360" y="2668173"/>
            <a:ext cx="2390455" cy="2257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47362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37D0270-6A54-FE99-5975-01D19F646024}"/>
              </a:ext>
            </a:extLst>
          </p:cNvPr>
          <p:cNvPicPr>
            <a:picLocks noChangeAspect="1"/>
          </p:cNvPicPr>
          <p:nvPr/>
        </p:nvPicPr>
        <p:blipFill>
          <a:blip r:embed="rId3"/>
          <a:stretch>
            <a:fillRect/>
          </a:stretch>
        </p:blipFill>
        <p:spPr>
          <a:xfrm>
            <a:off x="10615015" y="39217"/>
            <a:ext cx="1100269" cy="509463"/>
          </a:xfrm>
          <a:prstGeom prst="rect">
            <a:avLst/>
          </a:prstGeom>
        </p:spPr>
      </p:pic>
      <p:pic>
        <p:nvPicPr>
          <p:cNvPr id="8" name="Picture 7">
            <a:extLst>
              <a:ext uri="{FF2B5EF4-FFF2-40B4-BE49-F238E27FC236}">
                <a16:creationId xmlns:a16="http://schemas.microsoft.com/office/drawing/2014/main" id="{A17A280F-1E24-D101-F0F0-89BA8C1136F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639616" y="548680"/>
            <a:ext cx="9075669" cy="5904656"/>
          </a:xfrm>
          <a:prstGeom prst="rect">
            <a:avLst/>
          </a:prstGeom>
        </p:spPr>
      </p:pic>
      <p:sp>
        <p:nvSpPr>
          <p:cNvPr id="4" name="Rectangle 3">
            <a:extLst>
              <a:ext uri="{FF2B5EF4-FFF2-40B4-BE49-F238E27FC236}">
                <a16:creationId xmlns:a16="http://schemas.microsoft.com/office/drawing/2014/main" id="{0565A43A-A5AA-4C9B-A889-082958438003}"/>
              </a:ext>
            </a:extLst>
          </p:cNvPr>
          <p:cNvSpPr/>
          <p:nvPr/>
        </p:nvSpPr>
        <p:spPr>
          <a:xfrm>
            <a:off x="0" y="0"/>
            <a:ext cx="3429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a:extLst>
              <a:ext uri="{FF2B5EF4-FFF2-40B4-BE49-F238E27FC236}">
                <a16:creationId xmlns:a16="http://schemas.microsoft.com/office/drawing/2014/main" id="{4FEB6B3A-6BB1-47E6-AB2D-6B88B4F48B16}"/>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l="17142" b="5371"/>
          <a:stretch/>
        </p:blipFill>
        <p:spPr>
          <a:xfrm>
            <a:off x="-1" y="1772816"/>
            <a:ext cx="5375921" cy="5085184"/>
          </a:xfrm>
          <a:prstGeom prst="rect">
            <a:avLst/>
          </a:prstGeom>
        </p:spPr>
      </p:pic>
      <p:sp>
        <p:nvSpPr>
          <p:cNvPr id="5" name="Title 2">
            <a:extLst>
              <a:ext uri="{FF2B5EF4-FFF2-40B4-BE49-F238E27FC236}">
                <a16:creationId xmlns:a16="http://schemas.microsoft.com/office/drawing/2014/main" id="{E5F400D1-740A-4AEB-94FC-D8CC81A8075B}"/>
              </a:ext>
            </a:extLst>
          </p:cNvPr>
          <p:cNvSpPr txBox="1">
            <a:spLocks/>
          </p:cNvSpPr>
          <p:nvPr/>
        </p:nvSpPr>
        <p:spPr>
          <a:xfrm>
            <a:off x="8979613" y="4315145"/>
            <a:ext cx="3212387" cy="1119884"/>
          </a:xfrm>
          <a:prstGeom prst="rect">
            <a:avLst/>
          </a:prstGeom>
          <a:solidFill>
            <a:srgbClr val="00AAFF"/>
          </a:solidFill>
          <a:ln>
            <a:noFill/>
          </a:ln>
        </p:spPr>
        <p:txBody>
          <a:bodyPr vert="horz" lIns="91440" tIns="45720" rIns="91440" bIns="45720" rtlCol="0" anchor="ctr">
            <a:normAutofit fontScale="9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lnSpc>
                <a:spcPct val="80000"/>
              </a:lnSpc>
            </a:pPr>
            <a:r>
              <a:rPr lang="en-GB" sz="6000" b="1">
                <a:solidFill>
                  <a:schemeClr val="bg1"/>
                </a:solidFill>
                <a:latin typeface="Tw Cen MT" panose="020B0602020104020603" pitchFamily="34" charset="0"/>
              </a:rPr>
              <a:t>Thank you</a:t>
            </a:r>
            <a:endParaRPr lang="fr-FR" sz="6000" b="1">
              <a:solidFill>
                <a:schemeClr val="bg1"/>
              </a:solidFill>
              <a:latin typeface="Tw Cen MT" panose="020B0602020104020603" pitchFamily="34" charset="0"/>
            </a:endParaRPr>
          </a:p>
        </p:txBody>
      </p:sp>
    </p:spTree>
    <p:extLst>
      <p:ext uri="{BB962C8B-B14F-4D97-AF65-F5344CB8AC3E}">
        <p14:creationId xmlns:p14="http://schemas.microsoft.com/office/powerpoint/2010/main" val="29540790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27221DC4-CAC5-46CF-AE88-70BBBA8B3D6D}"/>
              </a:ext>
            </a:extLst>
          </p:cNvPr>
          <p:cNvGrpSpPr/>
          <p:nvPr/>
        </p:nvGrpSpPr>
        <p:grpSpPr>
          <a:xfrm flipH="1">
            <a:off x="7337019" y="2490028"/>
            <a:ext cx="2221348" cy="2405521"/>
            <a:chOff x="2703077" y="2477629"/>
            <a:chExt cx="2221348" cy="2405521"/>
          </a:xfrm>
        </p:grpSpPr>
        <p:cxnSp>
          <p:nvCxnSpPr>
            <p:cNvPr id="23" name="Straight Connector 22">
              <a:extLst>
                <a:ext uri="{FF2B5EF4-FFF2-40B4-BE49-F238E27FC236}">
                  <a16:creationId xmlns:a16="http://schemas.microsoft.com/office/drawing/2014/main" id="{FF55D8AA-2813-4B2C-981F-5D801C79AA31}"/>
                </a:ext>
              </a:extLst>
            </p:cNvPr>
            <p:cNvCxnSpPr>
              <a:cxnSpLocks/>
            </p:cNvCxnSpPr>
            <p:nvPr/>
          </p:nvCxnSpPr>
          <p:spPr>
            <a:xfrm>
              <a:off x="3486035" y="2477629"/>
              <a:ext cx="0" cy="2405521"/>
            </a:xfrm>
            <a:prstGeom prst="line">
              <a:avLst/>
            </a:prstGeom>
            <a:ln w="28575">
              <a:solidFill>
                <a:srgbClr val="0D6E75"/>
              </a:solidFill>
              <a:prstDash val="sysDash"/>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D8A66D4-6282-4174-B1FC-1E5D52942954}"/>
                </a:ext>
              </a:extLst>
            </p:cNvPr>
            <p:cNvCxnSpPr/>
            <p:nvPr/>
          </p:nvCxnSpPr>
          <p:spPr>
            <a:xfrm>
              <a:off x="3416300" y="2477629"/>
              <a:ext cx="1508125" cy="0"/>
            </a:xfrm>
            <a:prstGeom prst="line">
              <a:avLst/>
            </a:prstGeom>
            <a:ln w="28575">
              <a:solidFill>
                <a:srgbClr val="0D6E75"/>
              </a:solidFill>
              <a:prstDash val="sysDash"/>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44471092-9FA9-49DA-828A-51FA409157C9}"/>
                </a:ext>
              </a:extLst>
            </p:cNvPr>
            <p:cNvCxnSpPr>
              <a:cxnSpLocks/>
            </p:cNvCxnSpPr>
            <p:nvPr/>
          </p:nvCxnSpPr>
          <p:spPr>
            <a:xfrm flipH="1">
              <a:off x="2703077" y="2477629"/>
              <a:ext cx="782958" cy="0"/>
            </a:xfrm>
            <a:prstGeom prst="straightConnector1">
              <a:avLst/>
            </a:prstGeom>
            <a:ln w="28575">
              <a:solidFill>
                <a:srgbClr val="0D6E75"/>
              </a:solidFill>
              <a:prstDash val="sysDash"/>
              <a:tailEnd type="triangle"/>
            </a:ln>
          </p:spPr>
          <p:style>
            <a:lnRef idx="1">
              <a:schemeClr val="accent1"/>
            </a:lnRef>
            <a:fillRef idx="0">
              <a:schemeClr val="accent1"/>
            </a:fillRef>
            <a:effectRef idx="0">
              <a:schemeClr val="accent1"/>
            </a:effectRef>
            <a:fontRef idx="minor">
              <a:schemeClr val="tx1"/>
            </a:fontRef>
          </p:style>
        </p:cxnSp>
      </p:grpSp>
      <p:sp>
        <p:nvSpPr>
          <p:cNvPr id="4" name="Title 1">
            <a:extLst>
              <a:ext uri="{FF2B5EF4-FFF2-40B4-BE49-F238E27FC236}">
                <a16:creationId xmlns:a16="http://schemas.microsoft.com/office/drawing/2014/main" id="{3D65087D-465C-8863-FB88-1579AEAC4E2A}"/>
              </a:ext>
            </a:extLst>
          </p:cNvPr>
          <p:cNvSpPr>
            <a:spLocks noGrp="1"/>
          </p:cNvSpPr>
          <p:nvPr/>
        </p:nvSpPr>
        <p:spPr>
          <a:xfrm>
            <a:off x="999183" y="200877"/>
            <a:ext cx="10515600" cy="1325563"/>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Narrow"/>
              <a:buNone/>
              <a:defRPr sz="3600" b="0" i="0" u="none" strike="noStrike" cap="none">
                <a:solidFill>
                  <a:schemeClr val="dk1"/>
                </a:solidFill>
                <a:latin typeface="Calibri" panose="020F0502020204030204" pitchFamily="34" charset="0"/>
                <a:ea typeface="Calibri" panose="020F0502020204030204" pitchFamily="34" charset="0"/>
                <a:cs typeface="Calibri" panose="020F0502020204030204" pitchFamily="34" charset="0"/>
                <a:sym typeface="Arial Narrow"/>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3600" b="1" kern="1200">
                <a:solidFill>
                  <a:srgbClr val="289195"/>
                </a:solidFill>
              </a:rPr>
              <a:t>Role of communication </a:t>
            </a:r>
            <a:endParaRPr lang="en-IN"/>
          </a:p>
        </p:txBody>
      </p:sp>
      <p:grpSp>
        <p:nvGrpSpPr>
          <p:cNvPr id="5" name="Group 4">
            <a:extLst>
              <a:ext uri="{FF2B5EF4-FFF2-40B4-BE49-F238E27FC236}">
                <a16:creationId xmlns:a16="http://schemas.microsoft.com/office/drawing/2014/main" id="{6931AC84-BCF6-40ED-92EF-7326BFD0632B}"/>
              </a:ext>
            </a:extLst>
          </p:cNvPr>
          <p:cNvGrpSpPr/>
          <p:nvPr/>
        </p:nvGrpSpPr>
        <p:grpSpPr>
          <a:xfrm>
            <a:off x="3495199" y="1594486"/>
            <a:ext cx="5433137" cy="5062638"/>
            <a:chOff x="3278065" y="1600200"/>
            <a:chExt cx="5433137" cy="5062638"/>
          </a:xfrm>
        </p:grpSpPr>
        <p:grpSp>
          <p:nvGrpSpPr>
            <p:cNvPr id="16" name="Group 15">
              <a:extLst>
                <a:ext uri="{FF2B5EF4-FFF2-40B4-BE49-F238E27FC236}">
                  <a16:creationId xmlns:a16="http://schemas.microsoft.com/office/drawing/2014/main" id="{C5713029-87CD-46CF-B2B2-98DE61327C8C}"/>
                </a:ext>
              </a:extLst>
            </p:cNvPr>
            <p:cNvGrpSpPr/>
            <p:nvPr/>
          </p:nvGrpSpPr>
          <p:grpSpPr>
            <a:xfrm>
              <a:off x="3278065" y="1600200"/>
              <a:ext cx="5433137" cy="5062638"/>
              <a:chOff x="3557466" y="1177875"/>
              <a:chExt cx="5077068" cy="4730850"/>
            </a:xfrm>
          </p:grpSpPr>
          <p:sp>
            <p:nvSpPr>
              <p:cNvPr id="20" name="Shape">
                <a:extLst>
                  <a:ext uri="{FF2B5EF4-FFF2-40B4-BE49-F238E27FC236}">
                    <a16:creationId xmlns:a16="http://schemas.microsoft.com/office/drawing/2014/main" id="{C382515A-3AFB-46FA-BF61-2A2137AE46D6}"/>
                  </a:ext>
                </a:extLst>
              </p:cNvPr>
              <p:cNvSpPr/>
              <p:nvPr/>
            </p:nvSpPr>
            <p:spPr>
              <a:xfrm>
                <a:off x="3557466" y="3235554"/>
                <a:ext cx="2973084" cy="2658347"/>
              </a:xfrm>
              <a:custGeom>
                <a:avLst/>
                <a:gdLst/>
                <a:ahLst/>
                <a:cxnLst>
                  <a:cxn ang="0">
                    <a:pos x="wd2" y="hd2"/>
                  </a:cxn>
                  <a:cxn ang="5400000">
                    <a:pos x="wd2" y="hd2"/>
                  </a:cxn>
                  <a:cxn ang="10800000">
                    <a:pos x="wd2" y="hd2"/>
                  </a:cxn>
                  <a:cxn ang="16200000">
                    <a:pos x="wd2" y="hd2"/>
                  </a:cxn>
                </a:cxnLst>
                <a:rect l="0" t="0" r="r" b="b"/>
                <a:pathLst>
                  <a:path w="21210" h="21080" extrusionOk="0">
                    <a:moveTo>
                      <a:pt x="21113" y="803"/>
                    </a:moveTo>
                    <a:lnTo>
                      <a:pt x="20414" y="544"/>
                    </a:lnTo>
                    <a:cubicBezTo>
                      <a:pt x="20298" y="492"/>
                      <a:pt x="20181" y="622"/>
                      <a:pt x="20228" y="751"/>
                    </a:cubicBezTo>
                    <a:lnTo>
                      <a:pt x="20298" y="984"/>
                    </a:lnTo>
                    <a:cubicBezTo>
                      <a:pt x="18830" y="1450"/>
                      <a:pt x="17315" y="1399"/>
                      <a:pt x="15917" y="881"/>
                    </a:cubicBezTo>
                    <a:cubicBezTo>
                      <a:pt x="15684" y="803"/>
                      <a:pt x="15474" y="699"/>
                      <a:pt x="15265" y="596"/>
                    </a:cubicBezTo>
                    <a:cubicBezTo>
                      <a:pt x="15055" y="492"/>
                      <a:pt x="14845" y="388"/>
                      <a:pt x="14636" y="259"/>
                    </a:cubicBezTo>
                    <a:cubicBezTo>
                      <a:pt x="14496" y="181"/>
                      <a:pt x="14356" y="78"/>
                      <a:pt x="14239" y="0"/>
                    </a:cubicBezTo>
                    <a:lnTo>
                      <a:pt x="14006" y="440"/>
                    </a:lnTo>
                    <a:lnTo>
                      <a:pt x="11909" y="4377"/>
                    </a:lnTo>
                    <a:cubicBezTo>
                      <a:pt x="11700" y="4247"/>
                      <a:pt x="11490" y="4144"/>
                      <a:pt x="11280" y="4040"/>
                    </a:cubicBezTo>
                    <a:cubicBezTo>
                      <a:pt x="11070" y="3937"/>
                      <a:pt x="10837" y="3833"/>
                      <a:pt x="10628" y="3755"/>
                    </a:cubicBezTo>
                    <a:cubicBezTo>
                      <a:pt x="10488" y="3704"/>
                      <a:pt x="10348" y="3652"/>
                      <a:pt x="10185" y="3600"/>
                    </a:cubicBezTo>
                    <a:cubicBezTo>
                      <a:pt x="8111" y="2953"/>
                      <a:pt x="5968" y="3237"/>
                      <a:pt x="4080" y="4403"/>
                    </a:cubicBezTo>
                    <a:cubicBezTo>
                      <a:pt x="3964" y="4481"/>
                      <a:pt x="3847" y="4558"/>
                      <a:pt x="3731" y="4636"/>
                    </a:cubicBezTo>
                    <a:cubicBezTo>
                      <a:pt x="3707" y="4636"/>
                      <a:pt x="3707" y="4662"/>
                      <a:pt x="3684" y="4662"/>
                    </a:cubicBezTo>
                    <a:cubicBezTo>
                      <a:pt x="3591" y="4740"/>
                      <a:pt x="3498" y="4791"/>
                      <a:pt x="3404" y="4869"/>
                    </a:cubicBezTo>
                    <a:cubicBezTo>
                      <a:pt x="3404" y="4869"/>
                      <a:pt x="3404" y="4869"/>
                      <a:pt x="3404" y="4869"/>
                    </a:cubicBezTo>
                    <a:cubicBezTo>
                      <a:pt x="1913" y="6035"/>
                      <a:pt x="818" y="7744"/>
                      <a:pt x="305" y="9738"/>
                    </a:cubicBezTo>
                    <a:cubicBezTo>
                      <a:pt x="-207" y="11732"/>
                      <a:pt x="-67" y="13804"/>
                      <a:pt x="678" y="15695"/>
                    </a:cubicBezTo>
                    <a:cubicBezTo>
                      <a:pt x="678" y="15695"/>
                      <a:pt x="678" y="15695"/>
                      <a:pt x="678" y="15695"/>
                    </a:cubicBezTo>
                    <a:cubicBezTo>
                      <a:pt x="725" y="15824"/>
                      <a:pt x="771" y="15928"/>
                      <a:pt x="818" y="16058"/>
                    </a:cubicBezTo>
                    <a:cubicBezTo>
                      <a:pt x="818" y="16083"/>
                      <a:pt x="841" y="16109"/>
                      <a:pt x="841" y="16109"/>
                    </a:cubicBezTo>
                    <a:cubicBezTo>
                      <a:pt x="911" y="16239"/>
                      <a:pt x="958" y="16368"/>
                      <a:pt x="1028" y="16524"/>
                    </a:cubicBezTo>
                    <a:cubicBezTo>
                      <a:pt x="1098" y="16653"/>
                      <a:pt x="1168" y="16783"/>
                      <a:pt x="1237" y="16912"/>
                    </a:cubicBezTo>
                    <a:cubicBezTo>
                      <a:pt x="1237" y="16938"/>
                      <a:pt x="1261" y="16938"/>
                      <a:pt x="1261" y="16964"/>
                    </a:cubicBezTo>
                    <a:cubicBezTo>
                      <a:pt x="1331" y="17068"/>
                      <a:pt x="1377" y="17171"/>
                      <a:pt x="1447" y="17301"/>
                    </a:cubicBezTo>
                    <a:cubicBezTo>
                      <a:pt x="1447" y="17301"/>
                      <a:pt x="1447" y="17301"/>
                      <a:pt x="1447" y="17301"/>
                    </a:cubicBezTo>
                    <a:cubicBezTo>
                      <a:pt x="2496" y="18984"/>
                      <a:pt x="4034" y="20176"/>
                      <a:pt x="5828" y="20745"/>
                    </a:cubicBezTo>
                    <a:lnTo>
                      <a:pt x="5828" y="20745"/>
                    </a:lnTo>
                    <a:cubicBezTo>
                      <a:pt x="7808" y="21367"/>
                      <a:pt x="9999" y="21134"/>
                      <a:pt x="11933" y="19942"/>
                    </a:cubicBezTo>
                    <a:cubicBezTo>
                      <a:pt x="13867" y="18725"/>
                      <a:pt x="15171" y="16783"/>
                      <a:pt x="15731" y="14581"/>
                    </a:cubicBezTo>
                    <a:lnTo>
                      <a:pt x="15731" y="14581"/>
                    </a:lnTo>
                    <a:cubicBezTo>
                      <a:pt x="15754" y="14529"/>
                      <a:pt x="15754" y="14478"/>
                      <a:pt x="15777" y="14400"/>
                    </a:cubicBezTo>
                    <a:cubicBezTo>
                      <a:pt x="15824" y="14245"/>
                      <a:pt x="15707" y="14063"/>
                      <a:pt x="15544" y="14063"/>
                    </a:cubicBezTo>
                    <a:lnTo>
                      <a:pt x="15544" y="14063"/>
                    </a:lnTo>
                    <a:cubicBezTo>
                      <a:pt x="15428" y="14063"/>
                      <a:pt x="15335" y="14141"/>
                      <a:pt x="15311" y="14271"/>
                    </a:cubicBezTo>
                    <a:cubicBezTo>
                      <a:pt x="14822" y="16394"/>
                      <a:pt x="13564" y="18311"/>
                      <a:pt x="11700" y="19476"/>
                    </a:cubicBezTo>
                    <a:cubicBezTo>
                      <a:pt x="8298" y="21600"/>
                      <a:pt x="4034" y="20486"/>
                      <a:pt x="1820" y="17016"/>
                    </a:cubicBezTo>
                    <a:cubicBezTo>
                      <a:pt x="1820" y="17016"/>
                      <a:pt x="1820" y="17016"/>
                      <a:pt x="1820" y="17016"/>
                    </a:cubicBezTo>
                    <a:cubicBezTo>
                      <a:pt x="1750" y="16912"/>
                      <a:pt x="1703" y="16809"/>
                      <a:pt x="1634" y="16705"/>
                    </a:cubicBezTo>
                    <a:cubicBezTo>
                      <a:pt x="1634" y="16679"/>
                      <a:pt x="1610" y="16679"/>
                      <a:pt x="1610" y="16653"/>
                    </a:cubicBezTo>
                    <a:cubicBezTo>
                      <a:pt x="1540" y="16524"/>
                      <a:pt x="1470" y="16420"/>
                      <a:pt x="1424" y="16291"/>
                    </a:cubicBezTo>
                    <a:cubicBezTo>
                      <a:pt x="1354" y="16161"/>
                      <a:pt x="1307" y="16032"/>
                      <a:pt x="1237" y="15902"/>
                    </a:cubicBezTo>
                    <a:cubicBezTo>
                      <a:pt x="1237" y="15876"/>
                      <a:pt x="1214" y="15876"/>
                      <a:pt x="1214" y="15850"/>
                    </a:cubicBezTo>
                    <a:cubicBezTo>
                      <a:pt x="1168" y="15747"/>
                      <a:pt x="1121" y="15617"/>
                      <a:pt x="1074" y="15514"/>
                    </a:cubicBezTo>
                    <a:cubicBezTo>
                      <a:pt x="1074" y="15514"/>
                      <a:pt x="1074" y="15514"/>
                      <a:pt x="1074" y="15514"/>
                    </a:cubicBezTo>
                    <a:cubicBezTo>
                      <a:pt x="-347" y="11888"/>
                      <a:pt x="725" y="7614"/>
                      <a:pt x="3637" y="5309"/>
                    </a:cubicBezTo>
                    <a:cubicBezTo>
                      <a:pt x="3637" y="5309"/>
                      <a:pt x="3637" y="5309"/>
                      <a:pt x="3637" y="5309"/>
                    </a:cubicBezTo>
                    <a:cubicBezTo>
                      <a:pt x="3731" y="5232"/>
                      <a:pt x="3824" y="5180"/>
                      <a:pt x="3917" y="5102"/>
                    </a:cubicBezTo>
                    <a:cubicBezTo>
                      <a:pt x="3940" y="5102"/>
                      <a:pt x="3940" y="5076"/>
                      <a:pt x="3964" y="5076"/>
                    </a:cubicBezTo>
                    <a:cubicBezTo>
                      <a:pt x="4080" y="4999"/>
                      <a:pt x="4173" y="4921"/>
                      <a:pt x="4290" y="4869"/>
                    </a:cubicBezTo>
                    <a:cubicBezTo>
                      <a:pt x="6061" y="3781"/>
                      <a:pt x="8088" y="3496"/>
                      <a:pt x="10022" y="4092"/>
                    </a:cubicBezTo>
                    <a:cubicBezTo>
                      <a:pt x="10138" y="4118"/>
                      <a:pt x="10232" y="4170"/>
                      <a:pt x="10348" y="4196"/>
                    </a:cubicBezTo>
                    <a:cubicBezTo>
                      <a:pt x="10581" y="4273"/>
                      <a:pt x="10791" y="4377"/>
                      <a:pt x="11001" y="4481"/>
                    </a:cubicBezTo>
                    <a:cubicBezTo>
                      <a:pt x="11210" y="4584"/>
                      <a:pt x="11420" y="4688"/>
                      <a:pt x="11630" y="4817"/>
                    </a:cubicBezTo>
                    <a:cubicBezTo>
                      <a:pt x="11770" y="4895"/>
                      <a:pt x="11909" y="4999"/>
                      <a:pt x="12026" y="5076"/>
                    </a:cubicBezTo>
                    <a:lnTo>
                      <a:pt x="12259" y="4636"/>
                    </a:lnTo>
                    <a:lnTo>
                      <a:pt x="14356" y="699"/>
                    </a:lnTo>
                    <a:cubicBezTo>
                      <a:pt x="14566" y="829"/>
                      <a:pt x="14775" y="932"/>
                      <a:pt x="14985" y="1036"/>
                    </a:cubicBezTo>
                    <a:cubicBezTo>
                      <a:pt x="15195" y="1140"/>
                      <a:pt x="15428" y="1243"/>
                      <a:pt x="15637" y="1321"/>
                    </a:cubicBezTo>
                    <a:cubicBezTo>
                      <a:pt x="17152" y="1891"/>
                      <a:pt x="18830" y="1968"/>
                      <a:pt x="20437" y="1450"/>
                    </a:cubicBezTo>
                    <a:lnTo>
                      <a:pt x="20507" y="1658"/>
                    </a:lnTo>
                    <a:cubicBezTo>
                      <a:pt x="20554" y="1787"/>
                      <a:pt x="20717" y="1813"/>
                      <a:pt x="20787" y="1683"/>
                    </a:cubicBezTo>
                    <a:lnTo>
                      <a:pt x="21160" y="984"/>
                    </a:lnTo>
                    <a:cubicBezTo>
                      <a:pt x="21253" y="958"/>
                      <a:pt x="21206" y="829"/>
                      <a:pt x="21113" y="803"/>
                    </a:cubicBezTo>
                    <a:close/>
                  </a:path>
                </a:pathLst>
              </a:custGeom>
              <a:solidFill>
                <a:schemeClr val="accent3"/>
              </a:solidFill>
              <a:ln w="12700">
                <a:miter lim="400000"/>
              </a:ln>
            </p:spPr>
            <p:txBody>
              <a:bodyPr lIns="38100" tIns="38100" rIns="38100" bIns="3810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sz="3000">
                    <a:solidFill>
                      <a:srgbClr val="FFFFFF"/>
                    </a:solidFill>
                  </a:defRPr>
                </a:pPr>
                <a:endParaRPr/>
              </a:p>
            </p:txBody>
          </p:sp>
          <p:sp>
            <p:nvSpPr>
              <p:cNvPr id="21" name="Shape">
                <a:extLst>
                  <a:ext uri="{FF2B5EF4-FFF2-40B4-BE49-F238E27FC236}">
                    <a16:creationId xmlns:a16="http://schemas.microsoft.com/office/drawing/2014/main" id="{022BE061-4592-46E7-B009-C57FDC23D374}"/>
                  </a:ext>
                </a:extLst>
              </p:cNvPr>
              <p:cNvSpPr/>
              <p:nvPr/>
            </p:nvSpPr>
            <p:spPr>
              <a:xfrm>
                <a:off x="4961915" y="1177875"/>
                <a:ext cx="2250388" cy="3427021"/>
              </a:xfrm>
              <a:custGeom>
                <a:avLst/>
                <a:gdLst/>
                <a:ahLst/>
                <a:cxnLst>
                  <a:cxn ang="0">
                    <a:pos x="wd2" y="hd2"/>
                  </a:cxn>
                  <a:cxn ang="5400000">
                    <a:pos x="wd2" y="hd2"/>
                  </a:cxn>
                  <a:cxn ang="10800000">
                    <a:pos x="wd2" y="hd2"/>
                  </a:cxn>
                  <a:cxn ang="16200000">
                    <a:pos x="wd2" y="hd2"/>
                  </a:cxn>
                </a:cxnLst>
                <a:rect l="0" t="0" r="r" b="b"/>
                <a:pathLst>
                  <a:path w="21600" h="21585" extrusionOk="0">
                    <a:moveTo>
                      <a:pt x="16459" y="13104"/>
                    </a:moveTo>
                    <a:cubicBezTo>
                      <a:pt x="16741" y="13001"/>
                      <a:pt x="16992" y="12878"/>
                      <a:pt x="17242" y="12754"/>
                    </a:cubicBezTo>
                    <a:cubicBezTo>
                      <a:pt x="17493" y="12631"/>
                      <a:pt x="17744" y="12507"/>
                      <a:pt x="17995" y="12363"/>
                    </a:cubicBezTo>
                    <a:cubicBezTo>
                      <a:pt x="18152" y="12281"/>
                      <a:pt x="18308" y="12178"/>
                      <a:pt x="18434" y="12096"/>
                    </a:cubicBezTo>
                    <a:cubicBezTo>
                      <a:pt x="20471" y="10759"/>
                      <a:pt x="21600" y="8990"/>
                      <a:pt x="21600" y="7097"/>
                    </a:cubicBezTo>
                    <a:cubicBezTo>
                      <a:pt x="21600" y="6974"/>
                      <a:pt x="21600" y="6850"/>
                      <a:pt x="21600" y="6727"/>
                    </a:cubicBezTo>
                    <a:cubicBezTo>
                      <a:pt x="21600" y="6706"/>
                      <a:pt x="21600" y="6686"/>
                      <a:pt x="21600" y="6665"/>
                    </a:cubicBezTo>
                    <a:cubicBezTo>
                      <a:pt x="21600" y="6562"/>
                      <a:pt x="21569" y="6459"/>
                      <a:pt x="21569" y="6357"/>
                    </a:cubicBezTo>
                    <a:cubicBezTo>
                      <a:pt x="21569" y="6357"/>
                      <a:pt x="21569" y="6357"/>
                      <a:pt x="21569" y="6336"/>
                    </a:cubicBezTo>
                    <a:cubicBezTo>
                      <a:pt x="21318" y="4731"/>
                      <a:pt x="20252" y="3230"/>
                      <a:pt x="18465" y="2057"/>
                    </a:cubicBezTo>
                    <a:cubicBezTo>
                      <a:pt x="16678" y="885"/>
                      <a:pt x="14421" y="185"/>
                      <a:pt x="11944" y="21"/>
                    </a:cubicBezTo>
                    <a:cubicBezTo>
                      <a:pt x="11944" y="21"/>
                      <a:pt x="11944" y="21"/>
                      <a:pt x="11944" y="21"/>
                    </a:cubicBezTo>
                    <a:cubicBezTo>
                      <a:pt x="11788" y="0"/>
                      <a:pt x="11631" y="0"/>
                      <a:pt x="11474" y="0"/>
                    </a:cubicBezTo>
                    <a:cubicBezTo>
                      <a:pt x="11443" y="0"/>
                      <a:pt x="11411" y="0"/>
                      <a:pt x="11380" y="0"/>
                    </a:cubicBezTo>
                    <a:cubicBezTo>
                      <a:pt x="11192" y="0"/>
                      <a:pt x="11004" y="0"/>
                      <a:pt x="10816" y="0"/>
                    </a:cubicBezTo>
                    <a:cubicBezTo>
                      <a:pt x="10628" y="0"/>
                      <a:pt x="10439" y="0"/>
                      <a:pt x="10251" y="0"/>
                    </a:cubicBezTo>
                    <a:cubicBezTo>
                      <a:pt x="10220" y="0"/>
                      <a:pt x="10189" y="0"/>
                      <a:pt x="10157" y="0"/>
                    </a:cubicBezTo>
                    <a:cubicBezTo>
                      <a:pt x="10001" y="0"/>
                      <a:pt x="9844" y="21"/>
                      <a:pt x="9687" y="21"/>
                    </a:cubicBezTo>
                    <a:cubicBezTo>
                      <a:pt x="9687" y="21"/>
                      <a:pt x="9687" y="21"/>
                      <a:pt x="9687" y="21"/>
                    </a:cubicBezTo>
                    <a:cubicBezTo>
                      <a:pt x="7210" y="185"/>
                      <a:pt x="4953" y="885"/>
                      <a:pt x="3166" y="2057"/>
                    </a:cubicBezTo>
                    <a:lnTo>
                      <a:pt x="3166" y="2057"/>
                    </a:lnTo>
                    <a:cubicBezTo>
                      <a:pt x="1223" y="3333"/>
                      <a:pt x="0" y="5102"/>
                      <a:pt x="0" y="7056"/>
                    </a:cubicBezTo>
                    <a:cubicBezTo>
                      <a:pt x="0" y="9010"/>
                      <a:pt x="1223" y="10779"/>
                      <a:pt x="3166" y="12055"/>
                    </a:cubicBezTo>
                    <a:lnTo>
                      <a:pt x="3166" y="12055"/>
                    </a:lnTo>
                    <a:cubicBezTo>
                      <a:pt x="3229" y="12096"/>
                      <a:pt x="3260" y="12117"/>
                      <a:pt x="3323" y="12158"/>
                    </a:cubicBezTo>
                    <a:cubicBezTo>
                      <a:pt x="3480" y="12261"/>
                      <a:pt x="3731" y="12219"/>
                      <a:pt x="3825" y="12117"/>
                    </a:cubicBezTo>
                    <a:lnTo>
                      <a:pt x="3825" y="12117"/>
                    </a:lnTo>
                    <a:cubicBezTo>
                      <a:pt x="3887" y="12034"/>
                      <a:pt x="3887" y="11931"/>
                      <a:pt x="3762" y="11870"/>
                    </a:cubicBezTo>
                    <a:cubicBezTo>
                      <a:pt x="1850" y="10656"/>
                      <a:pt x="627" y="8949"/>
                      <a:pt x="627" y="7056"/>
                    </a:cubicBezTo>
                    <a:cubicBezTo>
                      <a:pt x="627" y="3621"/>
                      <a:pt x="4640" y="761"/>
                      <a:pt x="9750" y="411"/>
                    </a:cubicBezTo>
                    <a:cubicBezTo>
                      <a:pt x="9750" y="411"/>
                      <a:pt x="9750" y="411"/>
                      <a:pt x="9781" y="411"/>
                    </a:cubicBezTo>
                    <a:cubicBezTo>
                      <a:pt x="9938" y="411"/>
                      <a:pt x="10063" y="391"/>
                      <a:pt x="10220" y="391"/>
                    </a:cubicBezTo>
                    <a:cubicBezTo>
                      <a:pt x="10251" y="391"/>
                      <a:pt x="10283" y="391"/>
                      <a:pt x="10283" y="391"/>
                    </a:cubicBezTo>
                    <a:cubicBezTo>
                      <a:pt x="10439" y="391"/>
                      <a:pt x="10628" y="391"/>
                      <a:pt x="10816" y="391"/>
                    </a:cubicBezTo>
                    <a:cubicBezTo>
                      <a:pt x="11004" y="391"/>
                      <a:pt x="11161" y="391"/>
                      <a:pt x="11349" y="391"/>
                    </a:cubicBezTo>
                    <a:cubicBezTo>
                      <a:pt x="11380" y="391"/>
                      <a:pt x="11411" y="391"/>
                      <a:pt x="11411" y="391"/>
                    </a:cubicBezTo>
                    <a:cubicBezTo>
                      <a:pt x="11568" y="391"/>
                      <a:pt x="11725" y="411"/>
                      <a:pt x="11850" y="411"/>
                    </a:cubicBezTo>
                    <a:cubicBezTo>
                      <a:pt x="11850" y="411"/>
                      <a:pt x="11850" y="411"/>
                      <a:pt x="11882" y="411"/>
                    </a:cubicBezTo>
                    <a:cubicBezTo>
                      <a:pt x="16647" y="741"/>
                      <a:pt x="20440" y="3230"/>
                      <a:pt x="20942" y="6357"/>
                    </a:cubicBezTo>
                    <a:cubicBezTo>
                      <a:pt x="20942" y="6357"/>
                      <a:pt x="20942" y="6357"/>
                      <a:pt x="20942" y="6377"/>
                    </a:cubicBezTo>
                    <a:cubicBezTo>
                      <a:pt x="20942" y="6480"/>
                      <a:pt x="20973" y="6562"/>
                      <a:pt x="20973" y="6665"/>
                    </a:cubicBezTo>
                    <a:cubicBezTo>
                      <a:pt x="20973" y="6686"/>
                      <a:pt x="20973" y="6706"/>
                      <a:pt x="20973" y="6706"/>
                    </a:cubicBezTo>
                    <a:cubicBezTo>
                      <a:pt x="20973" y="6809"/>
                      <a:pt x="20973" y="6933"/>
                      <a:pt x="20973" y="7056"/>
                    </a:cubicBezTo>
                    <a:cubicBezTo>
                      <a:pt x="20973" y="8846"/>
                      <a:pt x="19907" y="10512"/>
                      <a:pt x="17995" y="11767"/>
                    </a:cubicBezTo>
                    <a:cubicBezTo>
                      <a:pt x="17901" y="11829"/>
                      <a:pt x="17775" y="11911"/>
                      <a:pt x="17681" y="11973"/>
                    </a:cubicBezTo>
                    <a:cubicBezTo>
                      <a:pt x="17430" y="12117"/>
                      <a:pt x="17211" y="12240"/>
                      <a:pt x="16960" y="12363"/>
                    </a:cubicBezTo>
                    <a:cubicBezTo>
                      <a:pt x="16709" y="12487"/>
                      <a:pt x="16459" y="12610"/>
                      <a:pt x="16176" y="12713"/>
                    </a:cubicBezTo>
                    <a:cubicBezTo>
                      <a:pt x="15988" y="12795"/>
                      <a:pt x="15832" y="12857"/>
                      <a:pt x="15644" y="12919"/>
                    </a:cubicBezTo>
                    <a:lnTo>
                      <a:pt x="15957" y="13269"/>
                    </a:lnTo>
                    <a:lnTo>
                      <a:pt x="18716" y="16416"/>
                    </a:lnTo>
                    <a:cubicBezTo>
                      <a:pt x="18434" y="16519"/>
                      <a:pt x="18183" y="16642"/>
                      <a:pt x="17932" y="16766"/>
                    </a:cubicBezTo>
                    <a:cubicBezTo>
                      <a:pt x="17681" y="16889"/>
                      <a:pt x="17430" y="17033"/>
                      <a:pt x="17211" y="17157"/>
                    </a:cubicBezTo>
                    <a:cubicBezTo>
                      <a:pt x="15581" y="18103"/>
                      <a:pt x="14421" y="19378"/>
                      <a:pt x="13888" y="20818"/>
                    </a:cubicBezTo>
                    <a:lnTo>
                      <a:pt x="13512" y="20818"/>
                    </a:lnTo>
                    <a:cubicBezTo>
                      <a:pt x="13355" y="20818"/>
                      <a:pt x="13230" y="20942"/>
                      <a:pt x="13355" y="21024"/>
                    </a:cubicBezTo>
                    <a:lnTo>
                      <a:pt x="13951" y="21538"/>
                    </a:lnTo>
                    <a:cubicBezTo>
                      <a:pt x="14045" y="21600"/>
                      <a:pt x="14170" y="21600"/>
                      <a:pt x="14264" y="21538"/>
                    </a:cubicBezTo>
                    <a:lnTo>
                      <a:pt x="14891" y="21045"/>
                    </a:lnTo>
                    <a:cubicBezTo>
                      <a:pt x="15017" y="20962"/>
                      <a:pt x="14922" y="20818"/>
                      <a:pt x="14734" y="20818"/>
                    </a:cubicBezTo>
                    <a:lnTo>
                      <a:pt x="14515" y="20818"/>
                    </a:lnTo>
                    <a:cubicBezTo>
                      <a:pt x="15017" y="19522"/>
                      <a:pt x="16051" y="18391"/>
                      <a:pt x="17493" y="17506"/>
                    </a:cubicBezTo>
                    <a:cubicBezTo>
                      <a:pt x="17713" y="17362"/>
                      <a:pt x="17963" y="17239"/>
                      <a:pt x="18214" y="17095"/>
                    </a:cubicBezTo>
                    <a:cubicBezTo>
                      <a:pt x="18465" y="16971"/>
                      <a:pt x="18716" y="16848"/>
                      <a:pt x="18998" y="16745"/>
                    </a:cubicBezTo>
                    <a:cubicBezTo>
                      <a:pt x="19186" y="16663"/>
                      <a:pt x="19343" y="16601"/>
                      <a:pt x="19531" y="16539"/>
                    </a:cubicBezTo>
                    <a:lnTo>
                      <a:pt x="19217" y="16190"/>
                    </a:lnTo>
                    <a:lnTo>
                      <a:pt x="16459" y="13104"/>
                    </a:lnTo>
                    <a:close/>
                  </a:path>
                </a:pathLst>
              </a:custGeom>
              <a:solidFill>
                <a:schemeClr val="accent6"/>
              </a:solidFill>
              <a:ln w="12700">
                <a:miter lim="400000"/>
              </a:ln>
            </p:spPr>
            <p:txBody>
              <a:bodyPr lIns="38100" tIns="38100" rIns="38100" bIns="3810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sz="3000">
                    <a:solidFill>
                      <a:srgbClr val="FFFFFF"/>
                    </a:solidFill>
                  </a:defRPr>
                </a:pPr>
                <a:endParaRPr/>
              </a:p>
            </p:txBody>
          </p:sp>
          <p:sp>
            <p:nvSpPr>
              <p:cNvPr id="22" name="Shape">
                <a:extLst>
                  <a:ext uri="{FF2B5EF4-FFF2-40B4-BE49-F238E27FC236}">
                    <a16:creationId xmlns:a16="http://schemas.microsoft.com/office/drawing/2014/main" id="{6DBB5986-49C0-4F69-8A00-0A230503F017}"/>
                  </a:ext>
                </a:extLst>
              </p:cNvPr>
              <p:cNvSpPr/>
              <p:nvPr/>
            </p:nvSpPr>
            <p:spPr>
              <a:xfrm>
                <a:off x="5353852" y="3660155"/>
                <a:ext cx="3280682" cy="2248570"/>
              </a:xfrm>
              <a:custGeom>
                <a:avLst/>
                <a:gdLst/>
                <a:ahLst/>
                <a:cxnLst>
                  <a:cxn ang="0">
                    <a:pos x="wd2" y="hd2"/>
                  </a:cxn>
                  <a:cxn ang="5400000">
                    <a:pos x="wd2" y="hd2"/>
                  </a:cxn>
                  <a:cxn ang="10800000">
                    <a:pos x="wd2" y="hd2"/>
                  </a:cxn>
                  <a:cxn ang="16200000">
                    <a:pos x="wd2" y="hd2"/>
                  </a:cxn>
                </a:cxnLst>
                <a:rect l="0" t="0" r="r" b="b"/>
                <a:pathLst>
                  <a:path w="21187" h="20827" extrusionOk="0">
                    <a:moveTo>
                      <a:pt x="20929" y="7658"/>
                    </a:moveTo>
                    <a:lnTo>
                      <a:pt x="20929" y="7658"/>
                    </a:lnTo>
                    <a:cubicBezTo>
                      <a:pt x="20444" y="5086"/>
                      <a:pt x="19263" y="2787"/>
                      <a:pt x="17533" y="1365"/>
                    </a:cubicBezTo>
                    <a:cubicBezTo>
                      <a:pt x="15803" y="-57"/>
                      <a:pt x="13821" y="-329"/>
                      <a:pt x="12028" y="367"/>
                    </a:cubicBezTo>
                    <a:lnTo>
                      <a:pt x="12028" y="367"/>
                    </a:lnTo>
                    <a:cubicBezTo>
                      <a:pt x="11985" y="397"/>
                      <a:pt x="11943" y="397"/>
                      <a:pt x="11880" y="427"/>
                    </a:cubicBezTo>
                    <a:cubicBezTo>
                      <a:pt x="11753" y="488"/>
                      <a:pt x="11690" y="700"/>
                      <a:pt x="11753" y="881"/>
                    </a:cubicBezTo>
                    <a:lnTo>
                      <a:pt x="11753" y="881"/>
                    </a:lnTo>
                    <a:cubicBezTo>
                      <a:pt x="11796" y="1002"/>
                      <a:pt x="11901" y="1063"/>
                      <a:pt x="12006" y="1032"/>
                    </a:cubicBezTo>
                    <a:cubicBezTo>
                      <a:pt x="13736" y="306"/>
                      <a:pt x="15656" y="548"/>
                      <a:pt x="17322" y="1910"/>
                    </a:cubicBezTo>
                    <a:cubicBezTo>
                      <a:pt x="20381" y="4421"/>
                      <a:pt x="21583" y="9836"/>
                      <a:pt x="20191" y="14374"/>
                    </a:cubicBezTo>
                    <a:cubicBezTo>
                      <a:pt x="20191" y="14374"/>
                      <a:pt x="20191" y="14374"/>
                      <a:pt x="20191" y="14404"/>
                    </a:cubicBezTo>
                    <a:cubicBezTo>
                      <a:pt x="20149" y="14525"/>
                      <a:pt x="20106" y="14676"/>
                      <a:pt x="20064" y="14797"/>
                    </a:cubicBezTo>
                    <a:cubicBezTo>
                      <a:pt x="20064" y="14827"/>
                      <a:pt x="20043" y="14827"/>
                      <a:pt x="20043" y="14858"/>
                    </a:cubicBezTo>
                    <a:cubicBezTo>
                      <a:pt x="20001" y="15009"/>
                      <a:pt x="19938" y="15160"/>
                      <a:pt x="19874" y="15311"/>
                    </a:cubicBezTo>
                    <a:cubicBezTo>
                      <a:pt x="19811" y="15463"/>
                      <a:pt x="19748" y="15614"/>
                      <a:pt x="19685" y="15735"/>
                    </a:cubicBezTo>
                    <a:cubicBezTo>
                      <a:pt x="19685" y="15765"/>
                      <a:pt x="19663" y="15765"/>
                      <a:pt x="19663" y="15795"/>
                    </a:cubicBezTo>
                    <a:cubicBezTo>
                      <a:pt x="19600" y="15916"/>
                      <a:pt x="19558" y="16037"/>
                      <a:pt x="19495" y="16158"/>
                    </a:cubicBezTo>
                    <a:cubicBezTo>
                      <a:pt x="19495" y="16158"/>
                      <a:pt x="19495" y="16158"/>
                      <a:pt x="19495" y="16158"/>
                    </a:cubicBezTo>
                    <a:cubicBezTo>
                      <a:pt x="17617" y="19910"/>
                      <a:pt x="14137" y="21271"/>
                      <a:pt x="11184" y="19426"/>
                    </a:cubicBezTo>
                    <a:cubicBezTo>
                      <a:pt x="11184" y="19426"/>
                      <a:pt x="11184" y="19426"/>
                      <a:pt x="11163" y="19426"/>
                    </a:cubicBezTo>
                    <a:cubicBezTo>
                      <a:pt x="11078" y="19365"/>
                      <a:pt x="10973" y="19305"/>
                      <a:pt x="10888" y="19244"/>
                    </a:cubicBezTo>
                    <a:cubicBezTo>
                      <a:pt x="10867" y="19244"/>
                      <a:pt x="10867" y="19214"/>
                      <a:pt x="10846" y="19214"/>
                    </a:cubicBezTo>
                    <a:cubicBezTo>
                      <a:pt x="10741" y="19153"/>
                      <a:pt x="10635" y="19063"/>
                      <a:pt x="10530" y="18972"/>
                    </a:cubicBezTo>
                    <a:cubicBezTo>
                      <a:pt x="8948" y="17671"/>
                      <a:pt x="7809" y="15553"/>
                      <a:pt x="7324" y="13042"/>
                    </a:cubicBezTo>
                    <a:cubicBezTo>
                      <a:pt x="7303" y="12891"/>
                      <a:pt x="7281" y="12770"/>
                      <a:pt x="7260" y="12619"/>
                    </a:cubicBezTo>
                    <a:cubicBezTo>
                      <a:pt x="7218" y="12316"/>
                      <a:pt x="7176" y="12014"/>
                      <a:pt x="7155" y="11711"/>
                    </a:cubicBezTo>
                    <a:cubicBezTo>
                      <a:pt x="7134" y="11409"/>
                      <a:pt x="7113" y="11106"/>
                      <a:pt x="7092" y="10804"/>
                    </a:cubicBezTo>
                    <a:cubicBezTo>
                      <a:pt x="7092" y="10592"/>
                      <a:pt x="7092" y="10410"/>
                      <a:pt x="7092" y="10199"/>
                    </a:cubicBezTo>
                    <a:lnTo>
                      <a:pt x="6670" y="10199"/>
                    </a:lnTo>
                    <a:lnTo>
                      <a:pt x="2936" y="10229"/>
                    </a:lnTo>
                    <a:cubicBezTo>
                      <a:pt x="2936" y="9926"/>
                      <a:pt x="2915" y="9624"/>
                      <a:pt x="2894" y="9321"/>
                    </a:cubicBezTo>
                    <a:cubicBezTo>
                      <a:pt x="2873" y="9019"/>
                      <a:pt x="2831" y="8716"/>
                      <a:pt x="2788" y="8414"/>
                    </a:cubicBezTo>
                    <a:cubicBezTo>
                      <a:pt x="2493" y="6417"/>
                      <a:pt x="1797" y="4572"/>
                      <a:pt x="742" y="3120"/>
                    </a:cubicBezTo>
                    <a:lnTo>
                      <a:pt x="890" y="2847"/>
                    </a:lnTo>
                    <a:cubicBezTo>
                      <a:pt x="953" y="2726"/>
                      <a:pt x="890" y="2515"/>
                      <a:pt x="785" y="2515"/>
                    </a:cubicBezTo>
                    <a:lnTo>
                      <a:pt x="131" y="2515"/>
                    </a:lnTo>
                    <a:cubicBezTo>
                      <a:pt x="46" y="2515"/>
                      <a:pt x="-17" y="2636"/>
                      <a:pt x="4" y="2757"/>
                    </a:cubicBezTo>
                    <a:lnTo>
                      <a:pt x="152" y="3664"/>
                    </a:lnTo>
                    <a:cubicBezTo>
                      <a:pt x="173" y="3816"/>
                      <a:pt x="320" y="3876"/>
                      <a:pt x="384" y="3755"/>
                    </a:cubicBezTo>
                    <a:lnTo>
                      <a:pt x="468" y="3574"/>
                    </a:lnTo>
                    <a:cubicBezTo>
                      <a:pt x="1417" y="4905"/>
                      <a:pt x="2071" y="6599"/>
                      <a:pt x="2367" y="8414"/>
                    </a:cubicBezTo>
                    <a:cubicBezTo>
                      <a:pt x="2409" y="8716"/>
                      <a:pt x="2451" y="9019"/>
                      <a:pt x="2472" y="9321"/>
                    </a:cubicBezTo>
                    <a:cubicBezTo>
                      <a:pt x="2493" y="9624"/>
                      <a:pt x="2514" y="9926"/>
                      <a:pt x="2535" y="10229"/>
                    </a:cubicBezTo>
                    <a:cubicBezTo>
                      <a:pt x="2535" y="10441"/>
                      <a:pt x="2535" y="10622"/>
                      <a:pt x="2535" y="10834"/>
                    </a:cubicBezTo>
                    <a:lnTo>
                      <a:pt x="2957" y="10834"/>
                    </a:lnTo>
                    <a:lnTo>
                      <a:pt x="6691" y="10804"/>
                    </a:lnTo>
                    <a:cubicBezTo>
                      <a:pt x="6691" y="11106"/>
                      <a:pt x="6712" y="11409"/>
                      <a:pt x="6733" y="11711"/>
                    </a:cubicBezTo>
                    <a:cubicBezTo>
                      <a:pt x="6754" y="12014"/>
                      <a:pt x="6796" y="12316"/>
                      <a:pt x="6838" y="12619"/>
                    </a:cubicBezTo>
                    <a:cubicBezTo>
                      <a:pt x="6860" y="12800"/>
                      <a:pt x="6902" y="13012"/>
                      <a:pt x="6944" y="13194"/>
                    </a:cubicBezTo>
                    <a:cubicBezTo>
                      <a:pt x="7450" y="15886"/>
                      <a:pt x="8674" y="18125"/>
                      <a:pt x="10340" y="19486"/>
                    </a:cubicBezTo>
                    <a:cubicBezTo>
                      <a:pt x="10445" y="19577"/>
                      <a:pt x="10551" y="19668"/>
                      <a:pt x="10656" y="19728"/>
                    </a:cubicBezTo>
                    <a:cubicBezTo>
                      <a:pt x="10678" y="19728"/>
                      <a:pt x="10699" y="19758"/>
                      <a:pt x="10699" y="19758"/>
                    </a:cubicBezTo>
                    <a:cubicBezTo>
                      <a:pt x="10783" y="19819"/>
                      <a:pt x="10888" y="19879"/>
                      <a:pt x="10994" y="19940"/>
                    </a:cubicBezTo>
                    <a:cubicBezTo>
                      <a:pt x="10994" y="19940"/>
                      <a:pt x="10994" y="19940"/>
                      <a:pt x="11015" y="19940"/>
                    </a:cubicBezTo>
                    <a:cubicBezTo>
                      <a:pt x="12534" y="20908"/>
                      <a:pt x="14221" y="21089"/>
                      <a:pt x="15867" y="20454"/>
                    </a:cubicBezTo>
                    <a:cubicBezTo>
                      <a:pt x="17491" y="19819"/>
                      <a:pt x="18883" y="18427"/>
                      <a:pt x="19853" y="16491"/>
                    </a:cubicBezTo>
                    <a:cubicBezTo>
                      <a:pt x="19853" y="16491"/>
                      <a:pt x="19853" y="16491"/>
                      <a:pt x="19853" y="16491"/>
                    </a:cubicBezTo>
                    <a:cubicBezTo>
                      <a:pt x="19917" y="16370"/>
                      <a:pt x="19980" y="16249"/>
                      <a:pt x="20022" y="16128"/>
                    </a:cubicBezTo>
                    <a:cubicBezTo>
                      <a:pt x="20022" y="16098"/>
                      <a:pt x="20043" y="16098"/>
                      <a:pt x="20043" y="16068"/>
                    </a:cubicBezTo>
                    <a:cubicBezTo>
                      <a:pt x="20106" y="15916"/>
                      <a:pt x="20170" y="15765"/>
                      <a:pt x="20233" y="15614"/>
                    </a:cubicBezTo>
                    <a:cubicBezTo>
                      <a:pt x="20296" y="15463"/>
                      <a:pt x="20360" y="15311"/>
                      <a:pt x="20402" y="15160"/>
                    </a:cubicBezTo>
                    <a:cubicBezTo>
                      <a:pt x="20402" y="15130"/>
                      <a:pt x="20423" y="15100"/>
                      <a:pt x="20423" y="15100"/>
                    </a:cubicBezTo>
                    <a:cubicBezTo>
                      <a:pt x="20465" y="14948"/>
                      <a:pt x="20507" y="14827"/>
                      <a:pt x="20549" y="14676"/>
                    </a:cubicBezTo>
                    <a:cubicBezTo>
                      <a:pt x="20549" y="14676"/>
                      <a:pt x="20549" y="14676"/>
                      <a:pt x="20549" y="14676"/>
                    </a:cubicBezTo>
                    <a:cubicBezTo>
                      <a:pt x="21246" y="12407"/>
                      <a:pt x="21372" y="9987"/>
                      <a:pt x="20929" y="7658"/>
                    </a:cubicBezTo>
                    <a:close/>
                  </a:path>
                </a:pathLst>
              </a:custGeom>
              <a:solidFill>
                <a:schemeClr val="accent2"/>
              </a:solidFill>
              <a:ln w="12700">
                <a:miter lim="400000"/>
              </a:ln>
            </p:spPr>
            <p:txBody>
              <a:bodyPr lIns="38100" tIns="38100" rIns="38100" bIns="3810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sz="3000">
                    <a:solidFill>
                      <a:srgbClr val="FFFFFF"/>
                    </a:solidFill>
                  </a:defRPr>
                </a:pPr>
                <a:endParaRPr/>
              </a:p>
            </p:txBody>
          </p:sp>
        </p:grpSp>
        <p:sp>
          <p:nvSpPr>
            <p:cNvPr id="17" name="TextBox 21">
              <a:extLst>
                <a:ext uri="{FF2B5EF4-FFF2-40B4-BE49-F238E27FC236}">
                  <a16:creationId xmlns:a16="http://schemas.microsoft.com/office/drawing/2014/main" id="{95E44CCD-265C-479B-9B02-2F5FC32A10DA}"/>
                </a:ext>
              </a:extLst>
            </p:cNvPr>
            <p:cNvSpPr txBox="1"/>
            <p:nvPr/>
          </p:nvSpPr>
          <p:spPr>
            <a:xfrm>
              <a:off x="5020093" y="2111231"/>
              <a:ext cx="1991792" cy="1569660"/>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600"/>
                </a:spcBef>
                <a:defRPr/>
              </a:pPr>
              <a:r>
                <a:rPr lang="en-US" sz="1200"/>
                <a:t>Ensure coherence of the social mobilization and communication activities through the development of collaborative communication plans and agreement on technical standards</a:t>
              </a:r>
            </a:p>
          </p:txBody>
        </p:sp>
        <p:sp>
          <p:nvSpPr>
            <p:cNvPr id="18" name="TextBox 22">
              <a:extLst>
                <a:ext uri="{FF2B5EF4-FFF2-40B4-BE49-F238E27FC236}">
                  <a16:creationId xmlns:a16="http://schemas.microsoft.com/office/drawing/2014/main" id="{1CAF0849-C4CC-4E29-BA1A-30535C28BDB2}"/>
                </a:ext>
              </a:extLst>
            </p:cNvPr>
            <p:cNvSpPr txBox="1"/>
            <p:nvPr/>
          </p:nvSpPr>
          <p:spPr>
            <a:xfrm>
              <a:off x="3554679" y="5022927"/>
              <a:ext cx="1991792" cy="1015663"/>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600"/>
                </a:spcBef>
                <a:defRPr/>
              </a:pPr>
              <a:r>
                <a:rPr lang="en-US" sz="1200"/>
                <a:t>Make the most effective use of all actors, including government partners, resources, funding and materials </a:t>
              </a:r>
            </a:p>
          </p:txBody>
        </p:sp>
        <p:sp>
          <p:nvSpPr>
            <p:cNvPr id="19" name="TextBox 23">
              <a:extLst>
                <a:ext uri="{FF2B5EF4-FFF2-40B4-BE49-F238E27FC236}">
                  <a16:creationId xmlns:a16="http://schemas.microsoft.com/office/drawing/2014/main" id="{2F276B95-2F64-4676-9A2C-DC76D5663BBD}"/>
                </a:ext>
              </a:extLst>
            </p:cNvPr>
            <p:cNvSpPr txBox="1"/>
            <p:nvPr/>
          </p:nvSpPr>
          <p:spPr>
            <a:xfrm>
              <a:off x="6591402" y="4700962"/>
              <a:ext cx="1922372" cy="1754326"/>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200"/>
                <a:t>Instigate timely monitoring, reporting and decision making</a:t>
              </a:r>
            </a:p>
            <a:p>
              <a:pPr algn="ctr"/>
              <a:endParaRPr lang="en-US" sz="1200"/>
            </a:p>
            <a:p>
              <a:pPr algn="ctr"/>
              <a:r>
                <a:rPr lang="en-US" sz="1200"/>
                <a:t>Undertake collaborative assessments, leading to aligned planning and response assumptions</a:t>
              </a:r>
            </a:p>
            <a:p>
              <a:pPr lvl="0" algn="ctr"/>
              <a:endParaRPr lang="en-US" sz="1200"/>
            </a:p>
          </p:txBody>
        </p:sp>
      </p:grpSp>
      <p:grpSp>
        <p:nvGrpSpPr>
          <p:cNvPr id="6" name="Group 5">
            <a:extLst>
              <a:ext uri="{FF2B5EF4-FFF2-40B4-BE49-F238E27FC236}">
                <a16:creationId xmlns:a16="http://schemas.microsoft.com/office/drawing/2014/main" id="{195B357D-DFAA-4A6F-9D39-99032E8D5BF7}"/>
              </a:ext>
            </a:extLst>
          </p:cNvPr>
          <p:cNvGrpSpPr/>
          <p:nvPr/>
        </p:nvGrpSpPr>
        <p:grpSpPr>
          <a:xfrm>
            <a:off x="660240" y="1840050"/>
            <a:ext cx="2134086" cy="1469168"/>
            <a:chOff x="359786" y="2965581"/>
            <a:chExt cx="2154595" cy="1566988"/>
          </a:xfrm>
        </p:grpSpPr>
        <p:sp>
          <p:nvSpPr>
            <p:cNvPr id="14" name="Shape">
              <a:extLst>
                <a:ext uri="{FF2B5EF4-FFF2-40B4-BE49-F238E27FC236}">
                  <a16:creationId xmlns:a16="http://schemas.microsoft.com/office/drawing/2014/main" id="{5C0E5479-E53D-4CCE-B16B-DFE40AC39460}"/>
                </a:ext>
              </a:extLst>
            </p:cNvPr>
            <p:cNvSpPr/>
            <p:nvPr/>
          </p:nvSpPr>
          <p:spPr>
            <a:xfrm>
              <a:off x="359786" y="2965581"/>
              <a:ext cx="2154595" cy="1566988"/>
            </a:xfrm>
            <a:custGeom>
              <a:avLst/>
              <a:gdLst/>
              <a:ahLst/>
              <a:cxnLst>
                <a:cxn ang="0">
                  <a:pos x="wd2" y="hd2"/>
                </a:cxn>
                <a:cxn ang="5400000">
                  <a:pos x="wd2" y="hd2"/>
                </a:cxn>
                <a:cxn ang="10800000">
                  <a:pos x="wd2" y="hd2"/>
                </a:cxn>
                <a:cxn ang="16200000">
                  <a:pos x="wd2" y="hd2"/>
                </a:cxn>
              </a:cxnLst>
              <a:rect l="0" t="0" r="r" b="b"/>
              <a:pathLst>
                <a:path w="21600" h="21600" extrusionOk="0">
                  <a:moveTo>
                    <a:pt x="2648" y="0"/>
                  </a:moveTo>
                  <a:lnTo>
                    <a:pt x="18952" y="0"/>
                  </a:lnTo>
                  <a:cubicBezTo>
                    <a:pt x="20412" y="0"/>
                    <a:pt x="21600" y="1188"/>
                    <a:pt x="21600" y="2648"/>
                  </a:cubicBezTo>
                  <a:lnTo>
                    <a:pt x="21600" y="18952"/>
                  </a:lnTo>
                  <a:cubicBezTo>
                    <a:pt x="21600" y="20412"/>
                    <a:pt x="20412" y="21600"/>
                    <a:pt x="18952" y="21600"/>
                  </a:cubicBezTo>
                  <a:lnTo>
                    <a:pt x="2648" y="21600"/>
                  </a:lnTo>
                  <a:cubicBezTo>
                    <a:pt x="1188" y="21600"/>
                    <a:pt x="0" y="20412"/>
                    <a:pt x="0" y="18952"/>
                  </a:cubicBezTo>
                  <a:lnTo>
                    <a:pt x="0" y="2648"/>
                  </a:lnTo>
                  <a:cubicBezTo>
                    <a:pt x="0" y="1188"/>
                    <a:pt x="1188" y="0"/>
                    <a:pt x="2648" y="0"/>
                  </a:cubicBezTo>
                  <a:close/>
                </a:path>
              </a:pathLst>
            </a:custGeom>
            <a:solidFill>
              <a:srgbClr val="118E97"/>
            </a:solidFill>
            <a:ln w="12700">
              <a:miter lim="400000"/>
            </a:ln>
          </p:spPr>
          <p:txBody>
            <a:bodyPr lIns="38100" tIns="38100" rIns="38100" bIns="3810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sz="3000">
                  <a:solidFill>
                    <a:srgbClr val="FFFFFF"/>
                  </a:solidFill>
                </a:defRPr>
              </a:pPr>
              <a:endParaRPr>
                <a:solidFill>
                  <a:srgbClr val="118E97"/>
                </a:solidFill>
              </a:endParaRPr>
            </a:p>
          </p:txBody>
        </p:sp>
        <p:sp>
          <p:nvSpPr>
            <p:cNvPr id="15" name="TextBox 29">
              <a:extLst>
                <a:ext uri="{FF2B5EF4-FFF2-40B4-BE49-F238E27FC236}">
                  <a16:creationId xmlns:a16="http://schemas.microsoft.com/office/drawing/2014/main" id="{10270070-AEFC-44AE-8CD6-E411E6F809AD}"/>
                </a:ext>
              </a:extLst>
            </p:cNvPr>
            <p:cNvSpPr txBox="1"/>
            <p:nvPr/>
          </p:nvSpPr>
          <p:spPr>
            <a:xfrm>
              <a:off x="592850" y="3528843"/>
              <a:ext cx="1891454" cy="338554"/>
            </a:xfrm>
            <a:prstGeom prst="rect">
              <a:avLst/>
            </a:prstGeom>
            <a:noFill/>
          </p:spPr>
          <p:txBody>
            <a:bodyPr wrap="square" lIns="0" rIns="0" rtlCol="0" anchor="ctr">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Bef>
                  <a:spcPts val="600"/>
                </a:spcBef>
                <a:defRPr/>
              </a:pPr>
              <a:r>
                <a:rPr lang="en-US" sz="1600"/>
                <a:t>Mobilize resources </a:t>
              </a:r>
            </a:p>
          </p:txBody>
        </p:sp>
      </p:grpSp>
      <p:grpSp>
        <p:nvGrpSpPr>
          <p:cNvPr id="7" name="Group 6">
            <a:extLst>
              <a:ext uri="{FF2B5EF4-FFF2-40B4-BE49-F238E27FC236}">
                <a16:creationId xmlns:a16="http://schemas.microsoft.com/office/drawing/2014/main" id="{69027156-ED10-4D83-B4DE-F5C89212BA13}"/>
              </a:ext>
            </a:extLst>
          </p:cNvPr>
          <p:cNvGrpSpPr/>
          <p:nvPr/>
        </p:nvGrpSpPr>
        <p:grpSpPr>
          <a:xfrm>
            <a:off x="9649907" y="1887823"/>
            <a:ext cx="1774686" cy="1469169"/>
            <a:chOff x="359786" y="2965581"/>
            <a:chExt cx="2154595" cy="1566988"/>
          </a:xfrm>
        </p:grpSpPr>
        <p:sp>
          <p:nvSpPr>
            <p:cNvPr id="12" name="Shape">
              <a:extLst>
                <a:ext uri="{FF2B5EF4-FFF2-40B4-BE49-F238E27FC236}">
                  <a16:creationId xmlns:a16="http://schemas.microsoft.com/office/drawing/2014/main" id="{E1B95180-3CD1-4EC6-B15C-57BC806F05D3}"/>
                </a:ext>
              </a:extLst>
            </p:cNvPr>
            <p:cNvSpPr/>
            <p:nvPr/>
          </p:nvSpPr>
          <p:spPr>
            <a:xfrm>
              <a:off x="359786" y="2965581"/>
              <a:ext cx="2154595" cy="1566988"/>
            </a:xfrm>
            <a:custGeom>
              <a:avLst/>
              <a:gdLst/>
              <a:ahLst/>
              <a:cxnLst>
                <a:cxn ang="0">
                  <a:pos x="wd2" y="hd2"/>
                </a:cxn>
                <a:cxn ang="5400000">
                  <a:pos x="wd2" y="hd2"/>
                </a:cxn>
                <a:cxn ang="10800000">
                  <a:pos x="wd2" y="hd2"/>
                </a:cxn>
                <a:cxn ang="16200000">
                  <a:pos x="wd2" y="hd2"/>
                </a:cxn>
              </a:cxnLst>
              <a:rect l="0" t="0" r="r" b="b"/>
              <a:pathLst>
                <a:path w="21600" h="21600" extrusionOk="0">
                  <a:moveTo>
                    <a:pt x="2648" y="0"/>
                  </a:moveTo>
                  <a:lnTo>
                    <a:pt x="18952" y="0"/>
                  </a:lnTo>
                  <a:cubicBezTo>
                    <a:pt x="20412" y="0"/>
                    <a:pt x="21600" y="1188"/>
                    <a:pt x="21600" y="2648"/>
                  </a:cubicBezTo>
                  <a:lnTo>
                    <a:pt x="21600" y="18952"/>
                  </a:lnTo>
                  <a:cubicBezTo>
                    <a:pt x="21600" y="20412"/>
                    <a:pt x="20412" y="21600"/>
                    <a:pt x="18952" y="21600"/>
                  </a:cubicBezTo>
                  <a:lnTo>
                    <a:pt x="2648" y="21600"/>
                  </a:lnTo>
                  <a:cubicBezTo>
                    <a:pt x="1188" y="21600"/>
                    <a:pt x="0" y="20412"/>
                    <a:pt x="0" y="18952"/>
                  </a:cubicBezTo>
                  <a:lnTo>
                    <a:pt x="0" y="2648"/>
                  </a:lnTo>
                  <a:cubicBezTo>
                    <a:pt x="0" y="1188"/>
                    <a:pt x="1188" y="0"/>
                    <a:pt x="2648" y="0"/>
                  </a:cubicBezTo>
                  <a:close/>
                </a:path>
              </a:pathLst>
            </a:custGeom>
            <a:solidFill>
              <a:srgbClr val="118E97"/>
            </a:solidFill>
            <a:ln w="12700">
              <a:miter lim="400000"/>
            </a:ln>
          </p:spPr>
          <p:txBody>
            <a:bodyPr lIns="38100" tIns="38100" rIns="38100" bIns="3810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sz="3000">
                  <a:solidFill>
                    <a:srgbClr val="FFFFFF"/>
                  </a:solidFill>
                </a:defRPr>
              </a:pPr>
              <a:endParaRPr>
                <a:solidFill>
                  <a:srgbClr val="118E97"/>
                </a:solidFill>
              </a:endParaRPr>
            </a:p>
          </p:txBody>
        </p:sp>
        <p:sp>
          <p:nvSpPr>
            <p:cNvPr id="13" name="TextBox 37">
              <a:extLst>
                <a:ext uri="{FF2B5EF4-FFF2-40B4-BE49-F238E27FC236}">
                  <a16:creationId xmlns:a16="http://schemas.microsoft.com/office/drawing/2014/main" id="{5EA08735-7C4A-4CBD-BB12-8786F022E652}"/>
                </a:ext>
              </a:extLst>
            </p:cNvPr>
            <p:cNvSpPr txBox="1"/>
            <p:nvPr/>
          </p:nvSpPr>
          <p:spPr>
            <a:xfrm>
              <a:off x="491356" y="3405733"/>
              <a:ext cx="1891454" cy="584775"/>
            </a:xfrm>
            <a:prstGeom prst="rect">
              <a:avLst/>
            </a:prstGeom>
            <a:noFill/>
          </p:spPr>
          <p:txBody>
            <a:bodyPr wrap="square" lIns="0" rIns="0" rtlCol="0" anchor="ctr">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1600"/>
                <a:t>Build capacities</a:t>
              </a:r>
            </a:p>
            <a:p>
              <a:pPr algn="ctr"/>
              <a:endParaRPr lang="en-US" sz="1600" b="1" noProof="1">
                <a:solidFill>
                  <a:srgbClr val="FFFFFF"/>
                </a:solidFill>
                <a:latin typeface="Calibri" panose="020F0502020204030204" pitchFamily="34" charset="0"/>
                <a:cs typeface="Calibri" panose="020F0502020204030204" pitchFamily="34" charset="0"/>
              </a:endParaRPr>
            </a:p>
          </p:txBody>
        </p:sp>
      </p:grpSp>
      <p:grpSp>
        <p:nvGrpSpPr>
          <p:cNvPr id="8" name="Group 7">
            <a:extLst>
              <a:ext uri="{FF2B5EF4-FFF2-40B4-BE49-F238E27FC236}">
                <a16:creationId xmlns:a16="http://schemas.microsoft.com/office/drawing/2014/main" id="{9784D4AE-BF8D-4ACC-B558-B214DD883B2D}"/>
              </a:ext>
            </a:extLst>
          </p:cNvPr>
          <p:cNvGrpSpPr/>
          <p:nvPr/>
        </p:nvGrpSpPr>
        <p:grpSpPr>
          <a:xfrm>
            <a:off x="2864060" y="2490028"/>
            <a:ext cx="2221348" cy="2405521"/>
            <a:chOff x="2703077" y="2477629"/>
            <a:chExt cx="2221348" cy="2405521"/>
          </a:xfrm>
        </p:grpSpPr>
        <p:cxnSp>
          <p:nvCxnSpPr>
            <p:cNvPr id="9" name="Straight Connector 8">
              <a:extLst>
                <a:ext uri="{FF2B5EF4-FFF2-40B4-BE49-F238E27FC236}">
                  <a16:creationId xmlns:a16="http://schemas.microsoft.com/office/drawing/2014/main" id="{D1540A7F-CA29-4DDA-A4E2-5DF3E706D66D}"/>
                </a:ext>
              </a:extLst>
            </p:cNvPr>
            <p:cNvCxnSpPr>
              <a:cxnSpLocks/>
            </p:cNvCxnSpPr>
            <p:nvPr/>
          </p:nvCxnSpPr>
          <p:spPr>
            <a:xfrm>
              <a:off x="3486035" y="2477629"/>
              <a:ext cx="0" cy="2405521"/>
            </a:xfrm>
            <a:prstGeom prst="line">
              <a:avLst/>
            </a:prstGeom>
            <a:ln w="28575">
              <a:solidFill>
                <a:srgbClr val="0D6E75"/>
              </a:solidFill>
              <a:prstDash val="sysDash"/>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81CED7B-DB3A-43CE-BDC9-E6A6025E2E95}"/>
                </a:ext>
              </a:extLst>
            </p:cNvPr>
            <p:cNvCxnSpPr/>
            <p:nvPr/>
          </p:nvCxnSpPr>
          <p:spPr>
            <a:xfrm>
              <a:off x="3416300" y="2477629"/>
              <a:ext cx="1508125" cy="0"/>
            </a:xfrm>
            <a:prstGeom prst="line">
              <a:avLst/>
            </a:prstGeom>
            <a:ln w="28575">
              <a:solidFill>
                <a:srgbClr val="0D6E75"/>
              </a:solidFill>
              <a:prstDash val="sysDash"/>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04395206-A5BF-4A76-8FAB-91E968744E51}"/>
                </a:ext>
              </a:extLst>
            </p:cNvPr>
            <p:cNvCxnSpPr>
              <a:cxnSpLocks/>
            </p:cNvCxnSpPr>
            <p:nvPr/>
          </p:nvCxnSpPr>
          <p:spPr>
            <a:xfrm flipH="1">
              <a:off x="2703077" y="2477629"/>
              <a:ext cx="782958" cy="0"/>
            </a:xfrm>
            <a:prstGeom prst="straightConnector1">
              <a:avLst/>
            </a:prstGeom>
            <a:ln w="28575">
              <a:solidFill>
                <a:srgbClr val="0D6E75"/>
              </a:solidFill>
              <a:prstDash val="sysDash"/>
              <a:tailEnd type="triangle"/>
            </a:ln>
          </p:spPr>
          <p:style>
            <a:lnRef idx="1">
              <a:schemeClr val="accent1"/>
            </a:lnRef>
            <a:fillRef idx="0">
              <a:schemeClr val="accent1"/>
            </a:fillRef>
            <a:effectRef idx="0">
              <a:schemeClr val="accent1"/>
            </a:effectRef>
            <a:fontRef idx="minor">
              <a:schemeClr val="tx1"/>
            </a:fontRef>
          </p:style>
        </p:cxnSp>
      </p:grpSp>
      <p:sp>
        <p:nvSpPr>
          <p:cNvPr id="27" name="TextBox 26">
            <a:extLst>
              <a:ext uri="{FF2B5EF4-FFF2-40B4-BE49-F238E27FC236}">
                <a16:creationId xmlns:a16="http://schemas.microsoft.com/office/drawing/2014/main" id="{B599C9B1-3CD1-E67D-0CED-73E2787039F6}"/>
              </a:ext>
            </a:extLst>
          </p:cNvPr>
          <p:cNvSpPr txBox="1"/>
          <p:nvPr/>
        </p:nvSpPr>
        <p:spPr>
          <a:xfrm>
            <a:off x="9272610" y="4320580"/>
            <a:ext cx="2554463" cy="923330"/>
          </a:xfrm>
          <a:prstGeom prst="rect">
            <a:avLst/>
          </a:prstGeom>
          <a:noFill/>
        </p:spPr>
        <p:txBody>
          <a:bodyPr wrap="square">
            <a:spAutoFit/>
          </a:bodyPr>
          <a:lstStyle/>
          <a:p>
            <a:pPr>
              <a:spcBef>
                <a:spcPts val="600"/>
              </a:spcBef>
              <a:defRPr/>
            </a:pPr>
            <a:r>
              <a:rPr lang="en-US" sz="1800"/>
              <a:t>Avoid both gaps and duplication and promote complementarity</a:t>
            </a:r>
          </a:p>
        </p:txBody>
      </p:sp>
      <p:sp>
        <p:nvSpPr>
          <p:cNvPr id="29" name="TextBox 28">
            <a:extLst>
              <a:ext uri="{FF2B5EF4-FFF2-40B4-BE49-F238E27FC236}">
                <a16:creationId xmlns:a16="http://schemas.microsoft.com/office/drawing/2014/main" id="{959AE5B8-438F-E1C3-602D-9C958833E65C}"/>
              </a:ext>
            </a:extLst>
          </p:cNvPr>
          <p:cNvSpPr txBox="1"/>
          <p:nvPr/>
        </p:nvSpPr>
        <p:spPr>
          <a:xfrm>
            <a:off x="712371" y="4272806"/>
            <a:ext cx="2688087" cy="1477328"/>
          </a:xfrm>
          <a:prstGeom prst="rect">
            <a:avLst/>
          </a:prstGeom>
          <a:noFill/>
        </p:spPr>
        <p:txBody>
          <a:bodyPr wrap="square">
            <a:spAutoFit/>
          </a:bodyPr>
          <a:lstStyle/>
          <a:p>
            <a:pPr>
              <a:spcBef>
                <a:spcPts val="600"/>
              </a:spcBef>
              <a:defRPr/>
            </a:pPr>
            <a:r>
              <a:rPr lang="en-US" sz="1800"/>
              <a:t>Make the most effective use of all actors, including government partners, resources, funding and materials </a:t>
            </a:r>
          </a:p>
        </p:txBody>
      </p:sp>
      <p:sp>
        <p:nvSpPr>
          <p:cNvPr id="30" name="Title 1">
            <a:extLst>
              <a:ext uri="{FF2B5EF4-FFF2-40B4-BE49-F238E27FC236}">
                <a16:creationId xmlns:a16="http://schemas.microsoft.com/office/drawing/2014/main" id="{2B1137B9-9B3A-D061-AA97-B37E798C3740}"/>
              </a:ext>
            </a:extLst>
          </p:cNvPr>
          <p:cNvSpPr txBox="1">
            <a:spLocks/>
          </p:cNvSpPr>
          <p:nvPr/>
        </p:nvSpPr>
        <p:spPr>
          <a:xfrm>
            <a:off x="333585" y="540748"/>
            <a:ext cx="10859814" cy="504974"/>
          </a:xfrm>
          <a:prstGeom prst="rect">
            <a:avLst/>
          </a:prstGeom>
          <a:solidFill>
            <a:schemeClr val="accent2"/>
          </a:solidFill>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a:solidFill>
                  <a:schemeClr val="bg1"/>
                </a:solidFill>
                <a:latin typeface="Tw Cen MT" panose="020B0602020104020603" pitchFamily="34" charset="0"/>
              </a:rPr>
              <a:t>Why Risk Communication and Community Engagement Platform</a:t>
            </a:r>
            <a:endParaRPr lang="en-GB" sz="3200" b="1">
              <a:solidFill>
                <a:schemeClr val="bg1"/>
              </a:solidFill>
              <a:latin typeface="Tw Cen MT" panose="020B0602020104020603" pitchFamily="34" charset="0"/>
            </a:endParaRPr>
          </a:p>
        </p:txBody>
      </p:sp>
      <p:pic>
        <p:nvPicPr>
          <p:cNvPr id="31" name="Picture 30">
            <a:extLst>
              <a:ext uri="{FF2B5EF4-FFF2-40B4-BE49-F238E27FC236}">
                <a16:creationId xmlns:a16="http://schemas.microsoft.com/office/drawing/2014/main" id="{0B2743A0-2A53-83D9-5513-DD65C04B80A7}"/>
              </a:ext>
            </a:extLst>
          </p:cNvPr>
          <p:cNvPicPr>
            <a:picLocks noChangeAspect="1"/>
          </p:cNvPicPr>
          <p:nvPr/>
        </p:nvPicPr>
        <p:blipFill>
          <a:blip r:embed="rId2"/>
          <a:stretch>
            <a:fillRect/>
          </a:stretch>
        </p:blipFill>
        <p:spPr>
          <a:xfrm>
            <a:off x="10559724" y="-12614"/>
            <a:ext cx="1267349" cy="586827"/>
          </a:xfrm>
          <a:prstGeom prst="rect">
            <a:avLst/>
          </a:prstGeom>
        </p:spPr>
      </p:pic>
      <p:sp>
        <p:nvSpPr>
          <p:cNvPr id="32" name="Right Brace 31">
            <a:extLst>
              <a:ext uri="{FF2B5EF4-FFF2-40B4-BE49-F238E27FC236}">
                <a16:creationId xmlns:a16="http://schemas.microsoft.com/office/drawing/2014/main" id="{92F3843E-BEA0-4D58-E910-2AEDC1763BFF}"/>
              </a:ext>
            </a:extLst>
          </p:cNvPr>
          <p:cNvSpPr/>
          <p:nvPr/>
        </p:nvSpPr>
        <p:spPr>
          <a:xfrm>
            <a:off x="3071664" y="4108643"/>
            <a:ext cx="434653" cy="1696615"/>
          </a:xfrm>
          <a:prstGeom prst="rightBrace">
            <a:avLst/>
          </a:prstGeom>
          <a:ln w="19050"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IN"/>
          </a:p>
        </p:txBody>
      </p:sp>
      <p:sp>
        <p:nvSpPr>
          <p:cNvPr id="33" name="Right Brace 32">
            <a:extLst>
              <a:ext uri="{FF2B5EF4-FFF2-40B4-BE49-F238E27FC236}">
                <a16:creationId xmlns:a16="http://schemas.microsoft.com/office/drawing/2014/main" id="{5C7D461A-CA22-D8A3-B4DF-A2B749740170}"/>
              </a:ext>
            </a:extLst>
          </p:cNvPr>
          <p:cNvSpPr/>
          <p:nvPr/>
        </p:nvSpPr>
        <p:spPr>
          <a:xfrm flipH="1">
            <a:off x="8903201" y="4068812"/>
            <a:ext cx="527373" cy="1653474"/>
          </a:xfrm>
          <a:prstGeom prst="rightBrace">
            <a:avLst>
              <a:gd name="adj1" fmla="val 8333"/>
              <a:gd name="adj2" fmla="val 49441"/>
            </a:avLst>
          </a:prstGeom>
          <a:ln w="12700"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IN"/>
          </a:p>
        </p:txBody>
      </p:sp>
    </p:spTree>
    <p:extLst>
      <p:ext uri="{BB962C8B-B14F-4D97-AF65-F5344CB8AC3E}">
        <p14:creationId xmlns:p14="http://schemas.microsoft.com/office/powerpoint/2010/main" val="38916645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AA754C0C-E01D-1968-70CE-B929D1157E0B}"/>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055855" y="1363123"/>
            <a:ext cx="6080287" cy="502389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D70736EA-B241-C686-9A07-A3A8361D59B9}"/>
              </a:ext>
            </a:extLst>
          </p:cNvPr>
          <p:cNvSpPr txBox="1"/>
          <p:nvPr/>
        </p:nvSpPr>
        <p:spPr>
          <a:xfrm>
            <a:off x="6095999" y="3938953"/>
            <a:ext cx="1490158" cy="954107"/>
          </a:xfrm>
          <a:prstGeom prst="rect">
            <a:avLst/>
          </a:prstGeom>
          <a:solidFill>
            <a:srgbClr val="FF0000"/>
          </a:solidFill>
        </p:spPr>
        <p:txBody>
          <a:bodyPr wrap="square" rtlCol="0">
            <a:spAutoFit/>
          </a:bodyPr>
          <a:lstStyle/>
          <a:p>
            <a:pPr algn="ctr"/>
            <a:r>
              <a:rPr lang="en-IN" sz="1400" b="1">
                <a:solidFill>
                  <a:schemeClr val="bg1"/>
                </a:solidFill>
              </a:rPr>
              <a:t>Start dialogues by using different communication channels  </a:t>
            </a:r>
          </a:p>
        </p:txBody>
      </p:sp>
      <p:sp>
        <p:nvSpPr>
          <p:cNvPr id="4" name="TextBox 3">
            <a:extLst>
              <a:ext uri="{FF2B5EF4-FFF2-40B4-BE49-F238E27FC236}">
                <a16:creationId xmlns:a16="http://schemas.microsoft.com/office/drawing/2014/main" id="{E0961231-86E5-4790-B8B6-BB806BC311DB}"/>
              </a:ext>
            </a:extLst>
          </p:cNvPr>
          <p:cNvSpPr txBox="1"/>
          <p:nvPr/>
        </p:nvSpPr>
        <p:spPr>
          <a:xfrm>
            <a:off x="4499997" y="4000507"/>
            <a:ext cx="1490158" cy="830997"/>
          </a:xfrm>
          <a:prstGeom prst="rect">
            <a:avLst/>
          </a:prstGeom>
          <a:solidFill>
            <a:srgbClr val="FF0000"/>
          </a:solidFill>
        </p:spPr>
        <p:txBody>
          <a:bodyPr wrap="square" rtlCol="0">
            <a:spAutoFit/>
          </a:bodyPr>
          <a:lstStyle/>
          <a:p>
            <a:pPr algn="ctr"/>
            <a:r>
              <a:rPr lang="en-IN" sz="1600" b="1">
                <a:solidFill>
                  <a:schemeClr val="bg1"/>
                </a:solidFill>
              </a:rPr>
              <a:t>Assess </a:t>
            </a:r>
            <a:r>
              <a:rPr lang="en-IN" sz="1600" b="1" err="1">
                <a:solidFill>
                  <a:schemeClr val="bg1"/>
                </a:solidFill>
              </a:rPr>
              <a:t>Impack</a:t>
            </a:r>
            <a:r>
              <a:rPr lang="en-IN" sz="1600" b="1">
                <a:solidFill>
                  <a:schemeClr val="bg1"/>
                </a:solidFill>
              </a:rPr>
              <a:t> of the RCCE activities </a:t>
            </a:r>
          </a:p>
        </p:txBody>
      </p:sp>
      <p:sp>
        <p:nvSpPr>
          <p:cNvPr id="5" name="TextBox 4">
            <a:extLst>
              <a:ext uri="{FF2B5EF4-FFF2-40B4-BE49-F238E27FC236}">
                <a16:creationId xmlns:a16="http://schemas.microsoft.com/office/drawing/2014/main" id="{B5F8B556-BAD2-AAEF-CDA1-3E346FD3ED61}"/>
              </a:ext>
            </a:extLst>
          </p:cNvPr>
          <p:cNvSpPr txBox="1"/>
          <p:nvPr/>
        </p:nvSpPr>
        <p:spPr>
          <a:xfrm>
            <a:off x="4499997" y="2823977"/>
            <a:ext cx="1433030" cy="830997"/>
          </a:xfrm>
          <a:prstGeom prst="rect">
            <a:avLst/>
          </a:prstGeom>
          <a:solidFill>
            <a:srgbClr val="FF0000"/>
          </a:solidFill>
        </p:spPr>
        <p:txBody>
          <a:bodyPr wrap="square" rtlCol="0">
            <a:spAutoFit/>
          </a:bodyPr>
          <a:lstStyle/>
          <a:p>
            <a:pPr algn="ctr"/>
            <a:r>
              <a:rPr lang="en-IN" sz="1600" b="1">
                <a:solidFill>
                  <a:schemeClr val="bg1"/>
                </a:solidFill>
              </a:rPr>
              <a:t>Evaluation and revision of the strategy</a:t>
            </a:r>
          </a:p>
        </p:txBody>
      </p:sp>
      <p:sp>
        <p:nvSpPr>
          <p:cNvPr id="6" name="Title 1">
            <a:extLst>
              <a:ext uri="{FF2B5EF4-FFF2-40B4-BE49-F238E27FC236}">
                <a16:creationId xmlns:a16="http://schemas.microsoft.com/office/drawing/2014/main" id="{E901C1AC-49E0-5565-E588-4F3B8BF24A97}"/>
              </a:ext>
            </a:extLst>
          </p:cNvPr>
          <p:cNvSpPr txBox="1">
            <a:spLocks/>
          </p:cNvSpPr>
          <p:nvPr/>
        </p:nvSpPr>
        <p:spPr>
          <a:xfrm>
            <a:off x="119336" y="456918"/>
            <a:ext cx="10859814" cy="504974"/>
          </a:xfrm>
          <a:prstGeom prst="rect">
            <a:avLst/>
          </a:prstGeom>
          <a:solidFill>
            <a:schemeClr val="accent2"/>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a:solidFill>
                  <a:schemeClr val="bg1"/>
                </a:solidFill>
                <a:latin typeface="Tw Cen MT" panose="020B0602020104020603" pitchFamily="34" charset="0"/>
              </a:rPr>
              <a:t>Key Element of risk communication</a:t>
            </a:r>
            <a:endParaRPr lang="en-GB" sz="3200" b="1">
              <a:solidFill>
                <a:schemeClr val="bg1"/>
              </a:solidFill>
              <a:latin typeface="Tw Cen MT" panose="020B0602020104020603" pitchFamily="34" charset="0"/>
            </a:endParaRPr>
          </a:p>
        </p:txBody>
      </p:sp>
      <p:pic>
        <p:nvPicPr>
          <p:cNvPr id="7" name="Picture 6">
            <a:extLst>
              <a:ext uri="{FF2B5EF4-FFF2-40B4-BE49-F238E27FC236}">
                <a16:creationId xmlns:a16="http://schemas.microsoft.com/office/drawing/2014/main" id="{896B9A87-0CA0-166A-1F25-2740182464DB}"/>
              </a:ext>
            </a:extLst>
          </p:cNvPr>
          <p:cNvPicPr>
            <a:picLocks noChangeAspect="1"/>
          </p:cNvPicPr>
          <p:nvPr/>
        </p:nvPicPr>
        <p:blipFill>
          <a:blip r:embed="rId3"/>
          <a:stretch>
            <a:fillRect/>
          </a:stretch>
        </p:blipFill>
        <p:spPr>
          <a:xfrm>
            <a:off x="10559724" y="-12614"/>
            <a:ext cx="1267349" cy="586827"/>
          </a:xfrm>
          <a:prstGeom prst="rect">
            <a:avLst/>
          </a:prstGeom>
        </p:spPr>
      </p:pic>
    </p:spTree>
    <p:extLst>
      <p:ext uri="{BB962C8B-B14F-4D97-AF65-F5344CB8AC3E}">
        <p14:creationId xmlns:p14="http://schemas.microsoft.com/office/powerpoint/2010/main" val="5482829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B930680-EBDC-4A15-82E4-20102B842C1F}"/>
              </a:ext>
            </a:extLst>
          </p:cNvPr>
          <p:cNvSpPr>
            <a:spLocks noGrp="1"/>
          </p:cNvSpPr>
          <p:nvPr>
            <p:ph type="title"/>
          </p:nvPr>
        </p:nvSpPr>
        <p:spPr>
          <a:xfrm>
            <a:off x="838200" y="365125"/>
            <a:ext cx="10515600" cy="1325563"/>
          </a:xfrm>
        </p:spPr>
        <p:txBody>
          <a:bodyPr anchor="ctr">
            <a:normAutofit/>
          </a:bodyPr>
          <a:lstStyle/>
          <a:p>
            <a:pPr marL="0" indent="0">
              <a:buNone/>
            </a:pPr>
            <a:r>
              <a:rPr lang="en-US" b="1"/>
              <a:t>How do you understand Risk Communication?</a:t>
            </a:r>
            <a:endParaRPr lang="en-US" b="1">
              <a:cs typeface="Calibri Light"/>
            </a:endParaRPr>
          </a:p>
        </p:txBody>
      </p:sp>
      <p:pic>
        <p:nvPicPr>
          <p:cNvPr id="3" name="Picture 3" descr="A picture containing text, sign, vector graphics&#10;&#10;Description automatically generated">
            <a:extLst>
              <a:ext uri="{FF2B5EF4-FFF2-40B4-BE49-F238E27FC236}">
                <a16:creationId xmlns:a16="http://schemas.microsoft.com/office/drawing/2014/main" id="{D0EAFCB0-399A-2CA0-B04E-675B6870D3DA}"/>
              </a:ext>
            </a:extLst>
          </p:cNvPr>
          <p:cNvPicPr>
            <a:picLocks noChangeAspect="1"/>
          </p:cNvPicPr>
          <p:nvPr/>
        </p:nvPicPr>
        <p:blipFill>
          <a:blip r:embed="rId2"/>
          <a:stretch>
            <a:fillRect/>
          </a:stretch>
        </p:blipFill>
        <p:spPr>
          <a:xfrm>
            <a:off x="3348118" y="1825625"/>
            <a:ext cx="5495764" cy="4351338"/>
          </a:xfrm>
          <a:prstGeom prst="rect">
            <a:avLst/>
          </a:prstGeom>
          <a:noFill/>
        </p:spPr>
      </p:pic>
      <p:sp>
        <p:nvSpPr>
          <p:cNvPr id="8" name="Date Placeholder 3">
            <a:extLst>
              <a:ext uri="{FF2B5EF4-FFF2-40B4-BE49-F238E27FC236}">
                <a16:creationId xmlns:a16="http://schemas.microsoft.com/office/drawing/2014/main" id="{F237C9ED-6DD3-BA78-6792-9710D21DFBAB}"/>
              </a:ext>
            </a:extLst>
          </p:cNvPr>
          <p:cNvSpPr>
            <a:spLocks noGrp="1"/>
          </p:cNvSpPr>
          <p:nvPr>
            <p:ph type="dt" sz="half" idx="10"/>
          </p:nvPr>
        </p:nvSpPr>
        <p:spPr>
          <a:xfrm>
            <a:off x="838200" y="6356350"/>
            <a:ext cx="2743200" cy="365125"/>
          </a:xfrm>
        </p:spPr>
        <p:txBody>
          <a:bodyPr/>
          <a:lstStyle/>
          <a:p>
            <a:pPr>
              <a:spcAft>
                <a:spcPts val="600"/>
              </a:spcAft>
            </a:pPr>
            <a:fld id="{5F92785F-89B5-487D-BC8B-407EC581AB5C}" type="datetime1">
              <a:rPr lang="en-US"/>
              <a:pPr>
                <a:spcAft>
                  <a:spcPts val="600"/>
                </a:spcAft>
              </a:pPr>
              <a:t>6/14/2023</a:t>
            </a:fld>
            <a:endParaRPr lang="en-US"/>
          </a:p>
        </p:txBody>
      </p:sp>
      <p:sp>
        <p:nvSpPr>
          <p:cNvPr id="10" name="Footer Placeholder 4">
            <a:extLst>
              <a:ext uri="{FF2B5EF4-FFF2-40B4-BE49-F238E27FC236}">
                <a16:creationId xmlns:a16="http://schemas.microsoft.com/office/drawing/2014/main" id="{CE2553BF-5F10-F7C1-4B20-233367BD3D72}"/>
              </a:ext>
            </a:extLst>
          </p:cNvPr>
          <p:cNvSpPr>
            <a:spLocks noGrp="1"/>
          </p:cNvSpPr>
          <p:nvPr>
            <p:ph type="ftr" sz="quarter" idx="11"/>
          </p:nvPr>
        </p:nvSpPr>
        <p:spPr>
          <a:xfrm>
            <a:off x="4038600" y="6356350"/>
            <a:ext cx="4114800" cy="365125"/>
          </a:xfrm>
        </p:spPr>
        <p:txBody>
          <a:bodyPr/>
          <a:lstStyle/>
          <a:p>
            <a:endParaRPr lang="en-US"/>
          </a:p>
        </p:txBody>
      </p:sp>
      <p:sp>
        <p:nvSpPr>
          <p:cNvPr id="12" name="Slide Number Placeholder 5">
            <a:extLst>
              <a:ext uri="{FF2B5EF4-FFF2-40B4-BE49-F238E27FC236}">
                <a16:creationId xmlns:a16="http://schemas.microsoft.com/office/drawing/2014/main" id="{F8B27567-677E-C813-6C09-0AEC8E1E8D23}"/>
              </a:ext>
            </a:extLst>
          </p:cNvPr>
          <p:cNvSpPr>
            <a:spLocks noGrp="1"/>
          </p:cNvSpPr>
          <p:nvPr>
            <p:ph type="sldNum" sz="quarter" idx="12"/>
          </p:nvPr>
        </p:nvSpPr>
        <p:spPr>
          <a:xfrm>
            <a:off x="8610600" y="6356350"/>
            <a:ext cx="2743200" cy="365125"/>
          </a:xfrm>
        </p:spPr>
        <p:txBody>
          <a:bodyPr/>
          <a:lstStyle/>
          <a:p>
            <a:pPr defTabSz="912788">
              <a:spcAft>
                <a:spcPts val="600"/>
              </a:spcAft>
              <a:defRPr/>
            </a:pPr>
            <a:fld id="{7698B45C-09C7-497B-9261-07F290CB2D4C}" type="slidenum">
              <a:rPr lang="en-US" smtClean="0">
                <a:solidFill>
                  <a:prstClr val="white"/>
                </a:solidFill>
              </a:rPr>
              <a:pPr defTabSz="912788">
                <a:spcAft>
                  <a:spcPts val="600"/>
                </a:spcAft>
                <a:defRPr/>
              </a:pPr>
              <a:t>6</a:t>
            </a:fld>
            <a:endParaRPr lang="en-US">
              <a:solidFill>
                <a:prstClr val="white"/>
              </a:solidFill>
            </a:endParaRPr>
          </a:p>
        </p:txBody>
      </p:sp>
      <p:pic>
        <p:nvPicPr>
          <p:cNvPr id="4" name="Picture 3">
            <a:extLst>
              <a:ext uri="{FF2B5EF4-FFF2-40B4-BE49-F238E27FC236}">
                <a16:creationId xmlns:a16="http://schemas.microsoft.com/office/drawing/2014/main" id="{8B2C9BBE-70B9-C188-F99A-97B73224EA8F}"/>
              </a:ext>
            </a:extLst>
          </p:cNvPr>
          <p:cNvPicPr>
            <a:picLocks noChangeAspect="1"/>
          </p:cNvPicPr>
          <p:nvPr/>
        </p:nvPicPr>
        <p:blipFill>
          <a:blip r:embed="rId3"/>
          <a:stretch>
            <a:fillRect/>
          </a:stretch>
        </p:blipFill>
        <p:spPr>
          <a:xfrm>
            <a:off x="10559724" y="-12614"/>
            <a:ext cx="1267349" cy="586827"/>
          </a:xfrm>
          <a:prstGeom prst="rect">
            <a:avLst/>
          </a:prstGeom>
        </p:spPr>
      </p:pic>
    </p:spTree>
    <p:extLst>
      <p:ext uri="{BB962C8B-B14F-4D97-AF65-F5344CB8AC3E}">
        <p14:creationId xmlns:p14="http://schemas.microsoft.com/office/powerpoint/2010/main" val="26470817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FAA0AD15-A04E-9437-3AC5-E56058AE32E3}"/>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n-US" b="1" kern="1200">
                <a:latin typeface="+mj-lt"/>
                <a:ea typeface="+mj-ea"/>
                <a:cs typeface="+mj-cs"/>
              </a:rPr>
              <a:t>What is risk communication?</a:t>
            </a:r>
          </a:p>
        </p:txBody>
      </p:sp>
      <p:sp>
        <p:nvSpPr>
          <p:cNvPr id="2" name="Content Placeholder 1">
            <a:extLst>
              <a:ext uri="{FF2B5EF4-FFF2-40B4-BE49-F238E27FC236}">
                <a16:creationId xmlns:a16="http://schemas.microsoft.com/office/drawing/2014/main" id="{A8233B66-03B0-01F9-7539-6AFFABFD36D0}"/>
              </a:ext>
            </a:extLst>
          </p:cNvPr>
          <p:cNvSpPr>
            <a:spLocks noGrp="1"/>
          </p:cNvSpPr>
          <p:nvPr>
            <p:ph sz="half" idx="1"/>
          </p:nvPr>
        </p:nvSpPr>
        <p:spPr>
          <a:xfrm>
            <a:off x="838200" y="1825625"/>
            <a:ext cx="5574506" cy="4351338"/>
          </a:xfrm>
        </p:spPr>
        <p:txBody>
          <a:bodyPr vert="horz" lIns="91440" tIns="45720" rIns="91440" bIns="45720" rtlCol="0" anchor="t">
            <a:normAutofit/>
          </a:bodyPr>
          <a:lstStyle/>
          <a:p>
            <a:pPr algn="just"/>
            <a:r>
              <a:rPr lang="en-US" sz="2200" b="0" i="0">
                <a:effectLst/>
              </a:rPr>
              <a:t>Risk communication is the </a:t>
            </a:r>
            <a:r>
              <a:rPr lang="en-US" sz="2200" b="1" i="0">
                <a:effectLst/>
              </a:rPr>
              <a:t>real-time exchange of information, advice and opinions between experts or officials and people who face a threat</a:t>
            </a:r>
            <a:r>
              <a:rPr lang="en-US" sz="2200" b="0" i="0">
                <a:effectLst/>
              </a:rPr>
              <a:t> (from a hazard) to their survival, health or economic or social wellbeing.</a:t>
            </a:r>
            <a:endParaRPr lang="en-US"/>
          </a:p>
          <a:p>
            <a:pPr algn="just"/>
            <a:endParaRPr lang="en-US" sz="2200">
              <a:cs typeface="Calibri"/>
            </a:endParaRPr>
          </a:p>
          <a:p>
            <a:pPr algn="just"/>
            <a:r>
              <a:rPr lang="en-US" sz="2200" b="0" i="0">
                <a:effectLst/>
              </a:rPr>
              <a:t>The </a:t>
            </a:r>
            <a:r>
              <a:rPr lang="en-US" sz="2200" b="1" i="0">
                <a:effectLst/>
              </a:rPr>
              <a:t>purpose</a:t>
            </a:r>
            <a:r>
              <a:rPr lang="en-US" sz="2200" b="0" i="0">
                <a:effectLst/>
              </a:rPr>
              <a:t> of risk communication is </a:t>
            </a:r>
            <a:r>
              <a:rPr lang="en-US" sz="2200" b="1" i="0">
                <a:effectLst/>
              </a:rPr>
              <a:t>to enable people at risk to make informed decisions to mitigate the effects of a threat (hazard) </a:t>
            </a:r>
            <a:r>
              <a:rPr lang="en-US" sz="2200" b="0" i="0">
                <a:effectLst/>
              </a:rPr>
              <a:t>– such as a disease outbreak – and take protective and preventive measures.</a:t>
            </a:r>
            <a:endParaRPr lang="en-US" sz="2200">
              <a:cs typeface="Calibri"/>
            </a:endParaRPr>
          </a:p>
        </p:txBody>
      </p:sp>
      <p:pic>
        <p:nvPicPr>
          <p:cNvPr id="4" name="Picture 4" descr="Shape&#10;&#10;Description automatically generated">
            <a:extLst>
              <a:ext uri="{FF2B5EF4-FFF2-40B4-BE49-F238E27FC236}">
                <a16:creationId xmlns:a16="http://schemas.microsoft.com/office/drawing/2014/main" id="{BFCA0D3B-DC4C-7C58-ED3B-72DD866770BD}"/>
              </a:ext>
            </a:extLst>
          </p:cNvPr>
          <p:cNvPicPr>
            <a:picLocks noChangeAspect="1"/>
          </p:cNvPicPr>
          <p:nvPr/>
        </p:nvPicPr>
        <p:blipFill>
          <a:blip r:embed="rId2"/>
          <a:stretch>
            <a:fillRect/>
          </a:stretch>
        </p:blipFill>
        <p:spPr>
          <a:xfrm>
            <a:off x="6731793" y="2176670"/>
            <a:ext cx="4622007" cy="3152408"/>
          </a:xfrm>
          <a:prstGeom prst="rect">
            <a:avLst/>
          </a:prstGeom>
          <a:noFill/>
        </p:spPr>
      </p:pic>
      <p:sp>
        <p:nvSpPr>
          <p:cNvPr id="9" name="Date Placeholder 4">
            <a:extLst>
              <a:ext uri="{FF2B5EF4-FFF2-40B4-BE49-F238E27FC236}">
                <a16:creationId xmlns:a16="http://schemas.microsoft.com/office/drawing/2014/main" id="{B3F53E8A-BF37-2390-1356-1DAFA783B352}"/>
              </a:ext>
            </a:extLst>
          </p:cNvPr>
          <p:cNvSpPr>
            <a:spLocks noGrp="1"/>
          </p:cNvSpPr>
          <p:nvPr>
            <p:ph type="dt" sz="half" idx="10"/>
          </p:nvPr>
        </p:nvSpPr>
        <p:spPr>
          <a:xfrm>
            <a:off x="838200" y="6356350"/>
            <a:ext cx="2743200" cy="365125"/>
          </a:xfrm>
        </p:spPr>
        <p:txBody>
          <a:bodyPr/>
          <a:lstStyle/>
          <a:p>
            <a:pPr>
              <a:spcAft>
                <a:spcPts val="600"/>
              </a:spcAft>
            </a:pPr>
            <a:fld id="{35F40705-B500-4DC1-B33C-6102987A8185}" type="datetime1">
              <a:rPr lang="en-US"/>
              <a:pPr>
                <a:spcAft>
                  <a:spcPts val="600"/>
                </a:spcAft>
              </a:pPr>
              <a:t>6/14/2023</a:t>
            </a:fld>
            <a:endParaRPr lang="en-US"/>
          </a:p>
        </p:txBody>
      </p:sp>
      <p:sp>
        <p:nvSpPr>
          <p:cNvPr id="11" name="Footer Placeholder 5">
            <a:extLst>
              <a:ext uri="{FF2B5EF4-FFF2-40B4-BE49-F238E27FC236}">
                <a16:creationId xmlns:a16="http://schemas.microsoft.com/office/drawing/2014/main" id="{08D71A1A-564D-953A-CF6D-BB1590AAB252}"/>
              </a:ext>
            </a:extLst>
          </p:cNvPr>
          <p:cNvSpPr>
            <a:spLocks noGrp="1"/>
          </p:cNvSpPr>
          <p:nvPr>
            <p:ph type="ftr" sz="quarter" idx="11"/>
          </p:nvPr>
        </p:nvSpPr>
        <p:spPr>
          <a:xfrm>
            <a:off x="4038600" y="6356350"/>
            <a:ext cx="4114800" cy="365125"/>
          </a:xfrm>
        </p:spPr>
        <p:txBody>
          <a:bodyPr/>
          <a:lstStyle/>
          <a:p>
            <a:endParaRPr lang="en-US"/>
          </a:p>
        </p:txBody>
      </p:sp>
      <p:sp>
        <p:nvSpPr>
          <p:cNvPr id="13" name="Slide Number Placeholder 6">
            <a:extLst>
              <a:ext uri="{FF2B5EF4-FFF2-40B4-BE49-F238E27FC236}">
                <a16:creationId xmlns:a16="http://schemas.microsoft.com/office/drawing/2014/main" id="{2F94552D-B7FF-F2A9-EBC1-7F0CB52E2131}"/>
              </a:ext>
            </a:extLst>
          </p:cNvPr>
          <p:cNvSpPr>
            <a:spLocks noGrp="1"/>
          </p:cNvSpPr>
          <p:nvPr>
            <p:ph type="sldNum" sz="quarter" idx="12"/>
          </p:nvPr>
        </p:nvSpPr>
        <p:spPr>
          <a:xfrm>
            <a:off x="8610600" y="6356350"/>
            <a:ext cx="2743200" cy="365125"/>
          </a:xfrm>
        </p:spPr>
        <p:txBody>
          <a:bodyPr/>
          <a:lstStyle/>
          <a:p>
            <a:pPr>
              <a:spcAft>
                <a:spcPts val="600"/>
              </a:spcAft>
            </a:pPr>
            <a:fld id="{FA094FBA-26BF-4F1F-AA2C-E80224848586}" type="slidenum">
              <a:rPr lang="en-US" smtClean="0"/>
              <a:pPr>
                <a:spcAft>
                  <a:spcPts val="600"/>
                </a:spcAft>
              </a:pPr>
              <a:t>7</a:t>
            </a:fld>
            <a:endParaRPr lang="en-US"/>
          </a:p>
        </p:txBody>
      </p:sp>
      <p:pic>
        <p:nvPicPr>
          <p:cNvPr id="5" name="Picture 4">
            <a:extLst>
              <a:ext uri="{FF2B5EF4-FFF2-40B4-BE49-F238E27FC236}">
                <a16:creationId xmlns:a16="http://schemas.microsoft.com/office/drawing/2014/main" id="{AB5A1A93-6B84-5636-1294-70B9DB5A0F46}"/>
              </a:ext>
            </a:extLst>
          </p:cNvPr>
          <p:cNvPicPr>
            <a:picLocks noChangeAspect="1"/>
          </p:cNvPicPr>
          <p:nvPr/>
        </p:nvPicPr>
        <p:blipFill>
          <a:blip r:embed="rId3"/>
          <a:stretch>
            <a:fillRect/>
          </a:stretch>
        </p:blipFill>
        <p:spPr>
          <a:xfrm>
            <a:off x="10559724" y="-12614"/>
            <a:ext cx="1267349" cy="586827"/>
          </a:xfrm>
          <a:prstGeom prst="rect">
            <a:avLst/>
          </a:prstGeom>
        </p:spPr>
      </p:pic>
    </p:spTree>
    <p:extLst>
      <p:ext uri="{BB962C8B-B14F-4D97-AF65-F5344CB8AC3E}">
        <p14:creationId xmlns:p14="http://schemas.microsoft.com/office/powerpoint/2010/main" val="14017120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FB8E55C-7FAD-4FB0-B477-61E6B2A90CF5}"/>
              </a:ext>
            </a:extLst>
          </p:cNvPr>
          <p:cNvSpPr/>
          <p:nvPr/>
        </p:nvSpPr>
        <p:spPr>
          <a:xfrm>
            <a:off x="551384" y="523726"/>
            <a:ext cx="11146629" cy="5903578"/>
          </a:xfrm>
          <a:prstGeom prst="rect">
            <a:avLst/>
          </a:prstGeom>
          <a:solidFill>
            <a:srgbClr val="00B0F0">
              <a:alpha val="1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5810842" y="2060848"/>
            <a:ext cx="5382556" cy="3413706"/>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rtlCol="0" anchor="ctr">
            <a:spAutoFit/>
          </a:bodyPr>
          <a:lstStyle/>
          <a:p>
            <a:pPr>
              <a:spcBef>
                <a:spcPts val="600"/>
              </a:spcBef>
              <a:defRPr/>
            </a:pPr>
            <a:r>
              <a:rPr lang="en-US" sz="2000">
                <a:latin typeface="Tw Cen MT" panose="020B0602020104020603" pitchFamily="34" charset="0"/>
              </a:rPr>
              <a:t>Communication with the public during a cholera outbreak is critical for:</a:t>
            </a:r>
          </a:p>
          <a:p>
            <a:pPr>
              <a:spcBef>
                <a:spcPts val="600"/>
              </a:spcBef>
              <a:defRPr/>
            </a:pPr>
            <a:r>
              <a:rPr lang="en-US" sz="2000">
                <a:solidFill>
                  <a:schemeClr val="accent2">
                    <a:lumMod val="75000"/>
                  </a:schemeClr>
                </a:solidFill>
                <a:latin typeface="Tw Cen MT" panose="020B0602020104020603" pitchFamily="34" charset="0"/>
              </a:rPr>
              <a:t>Raising awareness: </a:t>
            </a:r>
            <a:r>
              <a:rPr lang="en-US" sz="2000">
                <a:latin typeface="Tw Cen MT" panose="020B0602020104020603" pitchFamily="34" charset="0"/>
              </a:rPr>
              <a:t>Effective communication can raise public awareness about the risks associated with cholera, its symptoms, and methods of prevention. </a:t>
            </a:r>
          </a:p>
          <a:p>
            <a:pPr>
              <a:spcBef>
                <a:spcPts val="600"/>
              </a:spcBef>
              <a:defRPr/>
            </a:pPr>
            <a:endParaRPr lang="en-US" sz="2000">
              <a:latin typeface="Tw Cen MT" panose="020B0602020104020603" pitchFamily="34" charset="0"/>
            </a:endParaRPr>
          </a:p>
          <a:p>
            <a:pPr>
              <a:spcBef>
                <a:spcPts val="600"/>
              </a:spcBef>
              <a:defRPr/>
            </a:pPr>
            <a:r>
              <a:rPr lang="en-US" sz="2000">
                <a:latin typeface="Tw Cen MT" panose="020B0602020104020603" pitchFamily="34" charset="0"/>
              </a:rPr>
              <a:t>This knowledge is essential for people to take the necessary precautions and prevent the spread of the disease</a:t>
            </a:r>
          </a:p>
        </p:txBody>
      </p:sp>
      <p:sp>
        <p:nvSpPr>
          <p:cNvPr id="6" name="Title 1">
            <a:extLst>
              <a:ext uri="{FF2B5EF4-FFF2-40B4-BE49-F238E27FC236}">
                <a16:creationId xmlns:a16="http://schemas.microsoft.com/office/drawing/2014/main" id="{5DA0E408-6447-4B27-86C2-832D05A19255}"/>
              </a:ext>
            </a:extLst>
          </p:cNvPr>
          <p:cNvSpPr txBox="1">
            <a:spLocks/>
          </p:cNvSpPr>
          <p:nvPr/>
        </p:nvSpPr>
        <p:spPr>
          <a:xfrm>
            <a:off x="551384" y="540748"/>
            <a:ext cx="10642015" cy="504974"/>
          </a:xfrm>
          <a:prstGeom prst="rect">
            <a:avLst/>
          </a:prstGeom>
          <a:solidFill>
            <a:schemeClr val="accent2"/>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a:solidFill>
                  <a:schemeClr val="bg1"/>
                </a:solidFill>
                <a:latin typeface="Tw Cen MT" panose="020B0602020104020603" pitchFamily="34" charset="0"/>
              </a:rPr>
              <a:t>1. Awareness</a:t>
            </a:r>
            <a:endParaRPr lang="en-GB" sz="3200" b="1">
              <a:solidFill>
                <a:schemeClr val="bg1"/>
              </a:solidFill>
              <a:latin typeface="Tw Cen MT" panose="020B0602020104020603" pitchFamily="34" charset="0"/>
            </a:endParaRPr>
          </a:p>
        </p:txBody>
      </p:sp>
      <p:pic>
        <p:nvPicPr>
          <p:cNvPr id="3" name="Picture 2">
            <a:extLst>
              <a:ext uri="{FF2B5EF4-FFF2-40B4-BE49-F238E27FC236}">
                <a16:creationId xmlns:a16="http://schemas.microsoft.com/office/drawing/2014/main" id="{F6B1FED8-A2D9-8E67-0D43-15E232CBEF93}"/>
              </a:ext>
            </a:extLst>
          </p:cNvPr>
          <p:cNvPicPr>
            <a:picLocks noChangeAspect="1"/>
          </p:cNvPicPr>
          <p:nvPr/>
        </p:nvPicPr>
        <p:blipFill>
          <a:blip r:embed="rId3"/>
          <a:stretch>
            <a:fillRect/>
          </a:stretch>
        </p:blipFill>
        <p:spPr>
          <a:xfrm>
            <a:off x="10559724" y="-12614"/>
            <a:ext cx="1267349" cy="586827"/>
          </a:xfrm>
          <a:prstGeom prst="rect">
            <a:avLst/>
          </a:prstGeom>
        </p:spPr>
      </p:pic>
      <p:pic>
        <p:nvPicPr>
          <p:cNvPr id="4" name="Picture 3">
            <a:extLst>
              <a:ext uri="{FF2B5EF4-FFF2-40B4-BE49-F238E27FC236}">
                <a16:creationId xmlns:a16="http://schemas.microsoft.com/office/drawing/2014/main" id="{1E59DB55-E5FB-4DA0-B69E-1D6821E81D99}"/>
              </a:ext>
            </a:extLst>
          </p:cNvPr>
          <p:cNvPicPr>
            <a:picLocks noChangeAspect="1"/>
          </p:cNvPicPr>
          <p:nvPr/>
        </p:nvPicPr>
        <p:blipFill>
          <a:blip r:embed="rId4"/>
          <a:stretch>
            <a:fillRect/>
          </a:stretch>
        </p:blipFill>
        <p:spPr>
          <a:xfrm>
            <a:off x="551384" y="1974768"/>
            <a:ext cx="5041659" cy="3359014"/>
          </a:xfrm>
          <a:prstGeom prst="rect">
            <a:avLst/>
          </a:prstGeom>
        </p:spPr>
      </p:pic>
    </p:spTree>
    <p:extLst>
      <p:ext uri="{BB962C8B-B14F-4D97-AF65-F5344CB8AC3E}">
        <p14:creationId xmlns:p14="http://schemas.microsoft.com/office/powerpoint/2010/main" val="9141688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154C046-846E-479C-9A31-05A20D1BA81B}"/>
              </a:ext>
            </a:extLst>
          </p:cNvPr>
          <p:cNvSpPr/>
          <p:nvPr/>
        </p:nvSpPr>
        <p:spPr>
          <a:xfrm>
            <a:off x="680444" y="540748"/>
            <a:ext cx="11146629" cy="5903578"/>
          </a:xfrm>
          <a:prstGeom prst="rect">
            <a:avLst/>
          </a:prstGeom>
          <a:solidFill>
            <a:srgbClr val="00B0F0">
              <a:alpha val="1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EE53D8E-B14A-4892-BEBD-F99E17FD35E7}"/>
              </a:ext>
            </a:extLst>
          </p:cNvPr>
          <p:cNvSpPr txBox="1">
            <a:spLocks/>
          </p:cNvSpPr>
          <p:nvPr/>
        </p:nvSpPr>
        <p:spPr>
          <a:xfrm>
            <a:off x="623391" y="540748"/>
            <a:ext cx="10570007" cy="504974"/>
          </a:xfrm>
          <a:prstGeom prst="rect">
            <a:avLst/>
          </a:prstGeom>
          <a:solidFill>
            <a:schemeClr val="accent2"/>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chemeClr val="bg1"/>
                </a:solidFill>
                <a:latin typeface="Tw Cen MT" panose="020B0602020104020603" pitchFamily="34" charset="0"/>
              </a:rPr>
              <a:t>2. Timely reporting and Trust building</a:t>
            </a:r>
          </a:p>
        </p:txBody>
      </p:sp>
      <p:sp>
        <p:nvSpPr>
          <p:cNvPr id="12" name="TextBox 11"/>
          <p:cNvSpPr txBox="1"/>
          <p:nvPr/>
        </p:nvSpPr>
        <p:spPr>
          <a:xfrm>
            <a:off x="6023992" y="2179150"/>
            <a:ext cx="5169407" cy="347787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rtlCol="0" anchor="ctr">
            <a:spAutoFit/>
          </a:bodyPr>
          <a:lstStyle/>
          <a:p>
            <a:pPr marL="457200" indent="-457200">
              <a:spcBef>
                <a:spcPts val="600"/>
              </a:spcBef>
              <a:buFont typeface="Arial" panose="020B0604020202020204" pitchFamily="34" charset="0"/>
              <a:buChar char="•"/>
              <a:defRPr/>
            </a:pPr>
            <a:r>
              <a:rPr lang="en-US" sz="2000">
                <a:latin typeface="Tw Cen MT" panose="020B0602020104020603" pitchFamily="34" charset="0"/>
              </a:rPr>
              <a:t>Public health officials must report, fully and rapidly, what they know, what they suspect and what they are doing to control the outbreak.</a:t>
            </a:r>
          </a:p>
          <a:p>
            <a:pPr marL="457200" indent="-457200">
              <a:spcBef>
                <a:spcPts val="600"/>
              </a:spcBef>
              <a:buFont typeface="Wingdings" panose="05000000000000000000" pitchFamily="2" charset="2"/>
              <a:buChar char="ü"/>
              <a:defRPr/>
            </a:pPr>
            <a:r>
              <a:rPr lang="en-US" sz="2000">
                <a:latin typeface="Tw Cen MT" panose="020B0602020104020603" pitchFamily="34" charset="0"/>
              </a:rPr>
              <a:t>Best practices for effective risk communication include the following:</a:t>
            </a:r>
          </a:p>
          <a:p>
            <a:pPr marL="457200" indent="-457200">
              <a:spcBef>
                <a:spcPts val="600"/>
              </a:spcBef>
              <a:buFont typeface="Wingdings" panose="05000000000000000000" pitchFamily="2" charset="2"/>
              <a:buChar char="ü"/>
              <a:defRPr/>
            </a:pPr>
            <a:r>
              <a:rPr lang="en-US" sz="2000">
                <a:latin typeface="Tw Cen MT" panose="020B0602020104020603" pitchFamily="34" charset="0"/>
              </a:rPr>
              <a:t>Create and maintain trust.</a:t>
            </a:r>
          </a:p>
          <a:p>
            <a:pPr marL="457200" indent="-457200">
              <a:spcBef>
                <a:spcPts val="600"/>
              </a:spcBef>
              <a:buFont typeface="Wingdings" panose="05000000000000000000" pitchFamily="2" charset="2"/>
              <a:buChar char="ü"/>
              <a:defRPr/>
            </a:pPr>
            <a:r>
              <a:rPr lang="en-US" sz="2000">
                <a:latin typeface="Tw Cen MT" panose="020B0602020104020603" pitchFamily="34" charset="0"/>
              </a:rPr>
              <a:t>Acknowledge and communicate even in uncertainty.</a:t>
            </a:r>
          </a:p>
          <a:p>
            <a:pPr marL="342900" indent="-342900">
              <a:spcBef>
                <a:spcPts val="600"/>
              </a:spcBef>
              <a:buFont typeface="Arial" panose="020B0604020202020204" pitchFamily="34" charset="0"/>
              <a:buChar char="•"/>
              <a:defRPr/>
            </a:pPr>
            <a:endParaRPr lang="en-US" sz="2000">
              <a:latin typeface="Tw Cen MT" panose="020B0602020104020603" pitchFamily="34" charset="0"/>
            </a:endParaRPr>
          </a:p>
        </p:txBody>
      </p:sp>
      <p:pic>
        <p:nvPicPr>
          <p:cNvPr id="3" name="Picture 2">
            <a:extLst>
              <a:ext uri="{FF2B5EF4-FFF2-40B4-BE49-F238E27FC236}">
                <a16:creationId xmlns:a16="http://schemas.microsoft.com/office/drawing/2014/main" id="{096CCEB4-291D-6230-11E9-3D3416E0645B}"/>
              </a:ext>
            </a:extLst>
          </p:cNvPr>
          <p:cNvPicPr>
            <a:picLocks noChangeAspect="1"/>
          </p:cNvPicPr>
          <p:nvPr/>
        </p:nvPicPr>
        <p:blipFill>
          <a:blip r:embed="rId3"/>
          <a:stretch>
            <a:fillRect/>
          </a:stretch>
        </p:blipFill>
        <p:spPr>
          <a:xfrm>
            <a:off x="10559724" y="-12614"/>
            <a:ext cx="1267349" cy="586827"/>
          </a:xfrm>
          <a:prstGeom prst="rect">
            <a:avLst/>
          </a:prstGeom>
        </p:spPr>
      </p:pic>
      <p:pic>
        <p:nvPicPr>
          <p:cNvPr id="5" name="Picture 4">
            <a:extLst>
              <a:ext uri="{FF2B5EF4-FFF2-40B4-BE49-F238E27FC236}">
                <a16:creationId xmlns:a16="http://schemas.microsoft.com/office/drawing/2014/main" id="{C4327D61-E850-4FF1-A11A-5ABB06126441}"/>
              </a:ext>
            </a:extLst>
          </p:cNvPr>
          <p:cNvPicPr>
            <a:picLocks noChangeAspect="1"/>
          </p:cNvPicPr>
          <p:nvPr/>
        </p:nvPicPr>
        <p:blipFill>
          <a:blip r:embed="rId4"/>
          <a:stretch>
            <a:fillRect/>
          </a:stretch>
        </p:blipFill>
        <p:spPr>
          <a:xfrm>
            <a:off x="630057" y="1285749"/>
            <a:ext cx="5169407" cy="4581128"/>
          </a:xfrm>
          <a:prstGeom prst="rect">
            <a:avLst/>
          </a:prstGeom>
        </p:spPr>
      </p:pic>
    </p:spTree>
    <p:extLst>
      <p:ext uri="{BB962C8B-B14F-4D97-AF65-F5344CB8AC3E}">
        <p14:creationId xmlns:p14="http://schemas.microsoft.com/office/powerpoint/2010/main" val="180921315"/>
      </p:ext>
    </p:extLst>
  </p:cSld>
  <p:clrMapOvr>
    <a:masterClrMapping/>
  </p:clrMapOvr>
</p:sld>
</file>

<file path=ppt/theme/theme1.xml><?xml version="1.0" encoding="utf-8"?>
<a:theme xmlns:a="http://schemas.openxmlformats.org/drawingml/2006/main" name="master">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master">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042988" rtl="1" eaLnBrk="1" fontAlgn="base" latinLnBrk="0" hangingPunct="1">
          <a:lnSpc>
            <a:spcPct val="100000"/>
          </a:lnSpc>
          <a:spcBef>
            <a:spcPct val="0"/>
          </a:spcBef>
          <a:spcAft>
            <a:spcPct val="0"/>
          </a:spcAft>
          <a:buClrTx/>
          <a:buSzTx/>
          <a:buFontTx/>
          <a:buNone/>
          <a:tabLst/>
          <a:defRPr kumimoji="0" lang="en-US"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042988" rtl="1" eaLnBrk="1" fontAlgn="base" latinLnBrk="0" hangingPunct="1">
          <a:lnSpc>
            <a:spcPct val="100000"/>
          </a:lnSpc>
          <a:spcBef>
            <a:spcPct val="0"/>
          </a:spcBef>
          <a:spcAft>
            <a:spcPct val="0"/>
          </a:spcAft>
          <a:buClrTx/>
          <a:buSzTx/>
          <a:buFontTx/>
          <a:buNone/>
          <a:tabLst/>
          <a:defRPr kumimoji="0" lang="en-US"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eme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2" id="{095C05C0-32AA-4106-A43B-E7ABE4AC95DF}" vid="{1DA72B17-23CB-4A3C-9A9F-F08CABB073E9}"/>
    </a:ext>
  </a:extLst>
</a:theme>
</file>

<file path=ppt/theme/theme3.xml><?xml version="1.0" encoding="utf-8"?>
<a:theme xmlns:a="http://schemas.openxmlformats.org/drawingml/2006/main" name="1_Theme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2" id="{095C05C0-32AA-4106-A43B-E7ABE4AC95DF}" vid="{1DA72B17-23CB-4A3C-9A9F-F08CABB073E9}"/>
    </a:ext>
  </a:extLst>
</a:theme>
</file>

<file path=ppt/theme/theme4.xml><?xml version="1.0" encoding="utf-8"?>
<a:theme xmlns:a="http://schemas.openxmlformats.org/drawingml/2006/main" name="Theme1">
  <a:themeElements>
    <a:clrScheme name="ECR2001-2005_WCHD12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ECR2001-2005_WCHD1221">
      <a:majorFont>
        <a:latin typeface="Univers"/>
        <a:ea typeface=""/>
        <a:cs typeface=""/>
      </a:majorFont>
      <a:minorFont>
        <a:latin typeface="Univer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ECR2001-2005_WCHD12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ECR2001-2005_WCHD122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ECR2001-2005_WCHD122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ECR2001-2005_WCHD122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ECR2001-2005_WCHD122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ECR2001-2005_WCHD122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ECR2001-2005_WCHD1221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ECR2001-2005_WCHD122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ECR2001-2005_WCHD122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ECR2001-2005_WCHD122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ECR2001-2005_WCHD122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ECR2001-2005_WCHD122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Theme1" id="{FF3305A7-A6A2-40EE-B2C0-1DFF5B803E41}" vid="{E6588B7E-F2AB-4704-B897-D4023677084C}"/>
    </a:ext>
  </a:ext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6187A331D3B124194B99999A5B547F1" ma:contentTypeVersion="13" ma:contentTypeDescription="Create a new document." ma:contentTypeScope="" ma:versionID="9c437e84cb2d27eff4032a0ffce17a33">
  <xsd:schema xmlns:xsd="http://www.w3.org/2001/XMLSchema" xmlns:xs="http://www.w3.org/2001/XMLSchema" xmlns:p="http://schemas.microsoft.com/office/2006/metadata/properties" xmlns:ns3="bb4187f0-6ca0-4f19-8af5-1a190c641134" xmlns:ns4="48d3f898-3e8b-42ad-9a14-fd6f53b88bc5" targetNamespace="http://schemas.microsoft.com/office/2006/metadata/properties" ma:root="true" ma:fieldsID="39da26dd486ffcc88886b35f1823dff5" ns3:_="" ns4:_="">
    <xsd:import namespace="bb4187f0-6ca0-4f19-8af5-1a190c641134"/>
    <xsd:import namespace="48d3f898-3e8b-42ad-9a14-fd6f53b88bc5"/>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b4187f0-6ca0-4f19-8af5-1a190c64113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8d3f898-3e8b-42ad-9a14-fd6f53b88bc5"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DB2D49E-5593-4771-A30E-A1B4F2BC7DFA}">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8789C3B9-7EE0-4C11-8557-8361310CBB37}">
  <ds:schemaRefs>
    <ds:schemaRef ds:uri="http://schemas.microsoft.com/sharepoint/v3/contenttype/forms"/>
  </ds:schemaRefs>
</ds:datastoreItem>
</file>

<file path=customXml/itemProps3.xml><?xml version="1.0" encoding="utf-8"?>
<ds:datastoreItem xmlns:ds="http://schemas.openxmlformats.org/officeDocument/2006/customXml" ds:itemID="{62E0FA12-1BC8-400F-BB22-ADADE260336D}">
  <ds:schemaRefs>
    <ds:schemaRef ds:uri="48d3f898-3e8b-42ad-9a14-fd6f53b88bc5"/>
    <ds:schemaRef ds:uri="bb4187f0-6ca0-4f19-8af5-1a190c64113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30</TotalTime>
  <Words>1384</Words>
  <Application>Microsoft Office PowerPoint</Application>
  <PresentationFormat>Widescreen</PresentationFormat>
  <Paragraphs>170</Paragraphs>
  <Slides>30</Slides>
  <Notes>16</Notes>
  <HiddenSlides>0</HiddenSlides>
  <MMClips>0</MMClips>
  <ScaleCrop>false</ScaleCrop>
  <HeadingPairs>
    <vt:vector size="6" baseType="variant">
      <vt:variant>
        <vt:lpstr>Fonts Used</vt:lpstr>
      </vt:variant>
      <vt:variant>
        <vt:i4>11</vt:i4>
      </vt:variant>
      <vt:variant>
        <vt:lpstr>Theme</vt:lpstr>
      </vt:variant>
      <vt:variant>
        <vt:i4>4</vt:i4>
      </vt:variant>
      <vt:variant>
        <vt:lpstr>Slide Titles</vt:lpstr>
      </vt:variant>
      <vt:variant>
        <vt:i4>30</vt:i4>
      </vt:variant>
    </vt:vector>
  </HeadingPairs>
  <TitlesOfParts>
    <vt:vector size="45" baseType="lpstr">
      <vt:lpstr>Arial</vt:lpstr>
      <vt:lpstr>Arial Narrow</vt:lpstr>
      <vt:lpstr>Arial,Sans-Serif</vt:lpstr>
      <vt:lpstr>Calibri</vt:lpstr>
      <vt:lpstr>Calibri Light</vt:lpstr>
      <vt:lpstr>Gill Sans MT</vt:lpstr>
      <vt:lpstr>Open Sans</vt:lpstr>
      <vt:lpstr>Tw Cen MT</vt:lpstr>
      <vt:lpstr>Tw Cen MT</vt:lpstr>
      <vt:lpstr>Univers</vt:lpstr>
      <vt:lpstr>Wingdings</vt:lpstr>
      <vt:lpstr>master</vt:lpstr>
      <vt:lpstr>Theme2</vt:lpstr>
      <vt:lpstr>1_Theme2</vt:lpstr>
      <vt:lpstr>Theme1</vt:lpstr>
      <vt:lpstr>PowerPoint Presentation</vt:lpstr>
      <vt:lpstr>PowerPoint Presentation</vt:lpstr>
      <vt:lpstr>PowerPoint Presentation</vt:lpstr>
      <vt:lpstr>PowerPoint Presentation</vt:lpstr>
      <vt:lpstr>PowerPoint Presentation</vt:lpstr>
      <vt:lpstr>How do you understand Risk Communication?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Assessment</dc:title>
  <dc:creator>WHO AFRO</dc:creator>
  <cp:lastModifiedBy>HTET, Thet</cp:lastModifiedBy>
  <cp:revision>88</cp:revision>
  <cp:lastPrinted>2017-04-11T14:54:10Z</cp:lastPrinted>
  <dcterms:created xsi:type="dcterms:W3CDTF">2017-01-26T14:30:52Z</dcterms:created>
  <dcterms:modified xsi:type="dcterms:W3CDTF">2023-06-14T09:39:36Z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0x01010026187A331D3B124194B99999A5B547F1</vt:lpwstr>
  </property>
</Properties>
</file>