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0" r:id="rId5"/>
  </p:sldMasterIdLst>
  <p:notesMasterIdLst>
    <p:notesMasterId r:id="rId13"/>
  </p:notesMasterIdLst>
  <p:sldIdLst>
    <p:sldId id="332" r:id="rId6"/>
    <p:sldId id="323" r:id="rId7"/>
    <p:sldId id="342" r:id="rId8"/>
    <p:sldId id="345" r:id="rId9"/>
    <p:sldId id="343" r:id="rId10"/>
    <p:sldId id="344" r:id="rId11"/>
    <p:sldId id="337" r:id="rId12"/>
  </p:sldIdLst>
  <p:sldSz cx="12192000" cy="6858000"/>
  <p:notesSz cx="6805613" cy="9939338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POUMA, Benido" initials="IB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000000"/>
    <a:srgbClr val="75A1D1"/>
    <a:srgbClr val="7D116E"/>
    <a:srgbClr val="200DAF"/>
    <a:srgbClr val="8E16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7E119F1-CFC3-4C60-9711-A6F208359724}" v="2" dt="2023-05-10T17:41:41.46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63" autoAdjust="0"/>
    <p:restoredTop sz="93792" autoAdjust="0"/>
  </p:normalViewPr>
  <p:slideViewPr>
    <p:cSldViewPr>
      <p:cViewPr varScale="1">
        <p:scale>
          <a:sx n="69" d="100"/>
          <a:sy n="69" d="100"/>
        </p:scale>
        <p:origin x="4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38368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70" d="100"/>
        <a:sy n="170" d="100"/>
      </p:scale>
      <p:origin x="0" y="-12220"/>
    </p:cViewPr>
  </p:sorterViewPr>
  <p:notesViewPr>
    <p:cSldViewPr>
      <p:cViewPr varScale="1">
        <p:scale>
          <a:sx n="45" d="100"/>
          <a:sy n="45" d="100"/>
        </p:scale>
        <p:origin x="2288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ORTIN, Ann" userId="67ee80a2-00fa-4ab3-af94-874441746f34" providerId="ADAL" clId="{B7E119F1-CFC3-4C60-9711-A6F208359724}"/>
    <pc:docChg chg="custSel modSld">
      <pc:chgData name="FORTIN, Ann" userId="67ee80a2-00fa-4ab3-af94-874441746f34" providerId="ADAL" clId="{B7E119F1-CFC3-4C60-9711-A6F208359724}" dt="2023-05-10T17:41:41.463" v="2"/>
      <pc:docMkLst>
        <pc:docMk/>
      </pc:docMkLst>
      <pc:sldChg chg="modSp mod">
        <pc:chgData name="FORTIN, Ann" userId="67ee80a2-00fa-4ab3-af94-874441746f34" providerId="ADAL" clId="{B7E119F1-CFC3-4C60-9711-A6F208359724}" dt="2023-05-10T17:41:35.353" v="1" actId="27636"/>
        <pc:sldMkLst>
          <pc:docMk/>
          <pc:sldMk cId="2954079060" sldId="337"/>
        </pc:sldMkLst>
        <pc:spChg chg="mod">
          <ac:chgData name="FORTIN, Ann" userId="67ee80a2-00fa-4ab3-af94-874441746f34" providerId="ADAL" clId="{B7E119F1-CFC3-4C60-9711-A6F208359724}" dt="2023-05-10T17:41:35.353" v="1" actId="27636"/>
          <ac:spMkLst>
            <pc:docMk/>
            <pc:sldMk cId="2954079060" sldId="337"/>
            <ac:spMk id="5" creationId="{E5F400D1-740A-4AEB-94FC-D8CC81A8075B}"/>
          </ac:spMkLst>
        </pc:spChg>
      </pc:sldChg>
      <pc:sldChg chg="addSp modSp">
        <pc:chgData name="FORTIN, Ann" userId="67ee80a2-00fa-4ab3-af94-874441746f34" providerId="ADAL" clId="{B7E119F1-CFC3-4C60-9711-A6F208359724}" dt="2023-05-10T17:41:41.463" v="2"/>
        <pc:sldMkLst>
          <pc:docMk/>
          <pc:sldMk cId="962632023" sldId="344"/>
        </pc:sldMkLst>
        <pc:picChg chg="add mod">
          <ac:chgData name="FORTIN, Ann" userId="67ee80a2-00fa-4ab3-af94-874441746f34" providerId="ADAL" clId="{B7E119F1-CFC3-4C60-9711-A6F208359724}" dt="2023-05-10T17:41:41.463" v="2"/>
          <ac:picMkLst>
            <pc:docMk/>
            <pc:sldMk cId="962632023" sldId="344"/>
            <ac:picMk id="2" creationId="{49AE09C1-82B0-14A7-B10C-9D818B3E0C19}"/>
          </ac:picMkLst>
        </pc:picChg>
      </pc:sldChg>
      <pc:sldChg chg="addSp modSp">
        <pc:chgData name="FORTIN, Ann" userId="67ee80a2-00fa-4ab3-af94-874441746f34" providerId="ADAL" clId="{B7E119F1-CFC3-4C60-9711-A6F208359724}" dt="2023-05-10T17:41:35.317" v="0"/>
        <pc:sldMkLst>
          <pc:docMk/>
          <pc:sldMk cId="2852954314" sldId="345"/>
        </pc:sldMkLst>
        <pc:picChg chg="add mod">
          <ac:chgData name="FORTIN, Ann" userId="67ee80a2-00fa-4ab3-af94-874441746f34" providerId="ADAL" clId="{B7E119F1-CFC3-4C60-9711-A6F208359724}" dt="2023-05-10T17:41:35.317" v="0"/>
          <ac:picMkLst>
            <pc:docMk/>
            <pc:sldMk cId="2852954314" sldId="345"/>
            <ac:picMk id="3" creationId="{CCC71696-86D2-C716-928A-99554BC90A14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6967"/>
          </a:xfrm>
          <a:prstGeom prst="rect">
            <a:avLst/>
          </a:prstGeom>
        </p:spPr>
        <p:txBody>
          <a:bodyPr vert="horz" lIns="95672" tIns="47835" rIns="95672" bIns="47835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6967"/>
          </a:xfrm>
          <a:prstGeom prst="rect">
            <a:avLst/>
          </a:prstGeom>
        </p:spPr>
        <p:txBody>
          <a:bodyPr vert="horz" lIns="95672" tIns="47835" rIns="95672" bIns="47835" rtlCol="0"/>
          <a:lstStyle>
            <a:lvl1pPr algn="r">
              <a:defRPr sz="1200"/>
            </a:lvl1pPr>
          </a:lstStyle>
          <a:p>
            <a:fld id="{44EF74B2-8C0E-4E6E-9AFC-9A9FF5522854}" type="datetimeFigureOut">
              <a:rPr lang="fr-FR" smtClean="0"/>
              <a:t>11/05/2023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1463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672" tIns="47835" rIns="95672" bIns="47835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0562" y="4721186"/>
            <a:ext cx="5444490" cy="4472702"/>
          </a:xfrm>
          <a:prstGeom prst="rect">
            <a:avLst/>
          </a:prstGeom>
        </p:spPr>
        <p:txBody>
          <a:bodyPr vert="horz" lIns="95672" tIns="47835" rIns="95672" bIns="47835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099" cy="496967"/>
          </a:xfrm>
          <a:prstGeom prst="rect">
            <a:avLst/>
          </a:prstGeom>
        </p:spPr>
        <p:txBody>
          <a:bodyPr vert="horz" lIns="95672" tIns="47835" rIns="95672" bIns="47835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4939" y="9440646"/>
            <a:ext cx="2949099" cy="496967"/>
          </a:xfrm>
          <a:prstGeom prst="rect">
            <a:avLst/>
          </a:prstGeom>
        </p:spPr>
        <p:txBody>
          <a:bodyPr vert="horz" lIns="95672" tIns="47835" rIns="95672" bIns="47835" rtlCol="0" anchor="b"/>
          <a:lstStyle>
            <a:lvl1pPr algn="r">
              <a:defRPr sz="1200"/>
            </a:lvl1pPr>
          </a:lstStyle>
          <a:p>
            <a:fld id="{490C4E37-AD95-4E4D-9370-6D58178A1DC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21900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222250" y="809625"/>
            <a:ext cx="7200900" cy="40513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55025">
              <a:defRPr/>
            </a:pPr>
            <a:fld id="{CF0D6D01-EAB7-41B9-938B-EB132FF9F011}" type="slidenum">
              <a:rPr lang="en-GB">
                <a:solidFill>
                  <a:prstClr val="black"/>
                </a:solidFill>
              </a:rPr>
              <a:pPr defTabSz="955025">
                <a:defRPr/>
              </a:pPr>
              <a:t>2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31763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222250" y="809625"/>
            <a:ext cx="7200900" cy="40513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550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0D6D01-EAB7-41B9-938B-EB132FF9F011}" type="slidenum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550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65620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222250" y="809625"/>
            <a:ext cx="7200900" cy="40513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55025">
              <a:defRPr/>
            </a:pPr>
            <a:fld id="{CF0D6D01-EAB7-41B9-938B-EB132FF9F011}" type="slidenum">
              <a:rPr lang="en-GB">
                <a:solidFill>
                  <a:prstClr val="black"/>
                </a:solidFill>
              </a:rPr>
              <a:pPr defTabSz="955025">
                <a:defRPr/>
              </a:pPr>
              <a:t>7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67767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rgbClr val="1E7FB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8475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A6F98B-C2DC-4046-B774-4958680DAF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2D92DC4-0CF3-4EB2-AEFD-D29FF04E63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13FF69-851C-4D6E-AE9C-6057CF9A1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5/11/2023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6826D3-0308-46D4-B2CF-060FAC26AD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D7FF9F-1347-4578-9645-A71F6CBCD3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776357"/>
      </p:ext>
    </p:extLst>
  </p:cSld>
  <p:clrMapOvr>
    <a:masterClrMapping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AB7F52-8D77-46E0-995B-E670EAE957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41A82F-9071-4509-988E-475DCDF996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F4B00F-3FA4-463F-9E7C-EED727A10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5/11/2023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0580BF-483B-442C-A44B-BF51192129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B14D00-D40F-4180-9F47-C875D87AEB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7044172"/>
      </p:ext>
    </p:extLst>
  </p:cSld>
  <p:clrMapOvr>
    <a:masterClrMapping/>
  </p:clrMapOvr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E7B015-FCC7-43C2-82BB-69BAC28188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8723DD-78F7-4EE4-B261-C91829CF59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25C656-1CB3-4A2D-B3EC-4E21930DB3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5/11/2023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A4EB75-861C-4BEF-88CC-96C66408EB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41EFDA-5497-4D4C-8EF6-3812AF7C6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652934"/>
      </p:ext>
    </p:extLst>
  </p:cSld>
  <p:clrMapOvr>
    <a:masterClrMapping/>
  </p:clrMapOvr>
  <p:hf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32A6B4-BF9D-4639-846F-34319DDF1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419300-A245-43C3-A81C-39BB0DFC23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A3DD36-5093-448F-9D18-4C1F4BBF47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A44860-C7BD-4339-B6C4-4D9382A8C4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5/11/2023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2140565-C587-46B8-A6AE-240CCCCF3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0DD0A8-953C-4286-85AF-4E6BF920F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94FBA-26BF-4F1F-AA2C-E802248485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8881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B49341-94B4-4FA0-A594-BB86BBA4B9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3F724A-23FF-41A8-BA64-9760D63123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EF3D9F-C5EC-4980-9522-1CC18D364B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0629468-B475-44ED-B03A-4A858899A6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C26735-C606-402F-BD2C-497EC21B41B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0F64F49-DD93-42BD-935F-F7E0D55BA5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5/11/2023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39AA511-A0FD-49AC-8944-6A1B9CFD2A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84244AE-2E2D-4F2B-B50B-0DD624CD7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B92DD37-0231-477D-8F86-A954D9C5B5AD}"/>
              </a:ext>
            </a:extLst>
          </p:cNvPr>
          <p:cNvSpPr/>
          <p:nvPr userDrawn="1"/>
        </p:nvSpPr>
        <p:spPr bwMode="auto">
          <a:xfrm>
            <a:off x="3" y="6019720"/>
            <a:ext cx="7536157" cy="838280"/>
          </a:xfrm>
          <a:prstGeom prst="rect">
            <a:avLst/>
          </a:prstGeom>
          <a:solidFill>
            <a:srgbClr val="1E7FB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7868" tIns="38934" rIns="77868" bIns="38934" numCol="1" spcCol="0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88264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3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11" name="Image3">
            <a:extLst>
              <a:ext uri="{FF2B5EF4-FFF2-40B4-BE49-F238E27FC236}">
                <a16:creationId xmlns:a16="http://schemas.microsoft.com/office/drawing/2014/main" id="{DCC1F741-6F85-4FAF-BF06-EF71F2AAB5A6}"/>
              </a:ext>
            </a:extLst>
          </p:cNvPr>
          <p:cNvPicPr/>
          <p:nvPr userDrawn="1"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3" y="6019720"/>
            <a:ext cx="1380664" cy="838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0962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25E8C2-03EE-4D4E-AAD6-874D187734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234CBB4-ECBF-4DC5-BCB7-A5BA210E8F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5/11/2023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9C487FE-39D5-4C5A-AE16-BA3ED582E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EC8AE5-6FE8-4C49-8E12-87471FC00E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7332074"/>
      </p:ext>
    </p:extLst>
  </p:cSld>
  <p:clrMapOvr>
    <a:masterClrMapping/>
  </p:clrMapOvr>
  <p:hf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1AA7EE3-DA78-45EC-A26A-146C9B28B8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5/11/2023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33D1054-56FC-414E-9596-27BD8DF0E9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340AC4-D3E3-4ECF-8D04-21EFA78DB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7637210"/>
      </p:ext>
    </p:extLst>
  </p:cSld>
  <p:clrMapOvr>
    <a:masterClrMapping/>
  </p:clrMapOvr>
  <p:hf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28502B-E6C3-4C6A-A383-AA3860DE4A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3AE0E4-F104-4513-8F01-33B9FF724E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01BD55-0B3A-44E1-9390-DC98A7101C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84C712-BE7C-439D-8B57-9D459FC495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5/11/2023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FD4AEB-BE4F-4BC3-AB1E-C4E2F6B187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37A8B2-5A7D-4AE3-ACB3-7C52E646B6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255806"/>
      </p:ext>
    </p:extLst>
  </p:cSld>
  <p:clrMapOvr>
    <a:masterClrMapping/>
  </p:clrMapOvr>
  <p:hf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07C3C0-6249-433F-8172-243A5E5069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01787BF-9FE0-49EF-9D7F-95876D536D6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479F68-F6C7-4675-B542-95CCAFE5F3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5F8553-9FDF-4346-9136-63F2B0E4C7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5/11/2023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1BEEB2-6D4E-4442-A5FE-DCEF1A1ED6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9D37A9-5670-408D-88DD-49FA7E6E9F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870183"/>
      </p:ext>
    </p:extLst>
  </p:cSld>
  <p:clrMapOvr>
    <a:masterClrMapping/>
  </p:clrMapOvr>
  <p:hf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61F687-D063-4097-9262-283B804DFB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724935A-993A-49F5-A0F9-8441EBC06C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9048F5-C687-4FE1-837E-C0B3366E6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5/11/2023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41B2F6-B3D6-40B0-8754-98BC4BF050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D4F662-2DD2-48FC-9FC9-37E2C51D6F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94FBA-26BF-4F1F-AA2C-E802248485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0986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0053" y="1451550"/>
            <a:ext cx="11055335" cy="3921667"/>
          </a:xfrm>
        </p:spPr>
        <p:txBody>
          <a:bodyPr/>
          <a:lstStyle>
            <a:lvl1pPr marL="331472" indent="-331472">
              <a:buFont typeface="Wingdings" panose="05000000000000000000" pitchFamily="2" charset="2"/>
              <a:buChar char="§"/>
              <a:defRPr sz="21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 sz="160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1600"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78539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A0F9456-7DF5-4546-B6C6-1A1BD499CD17}"/>
              </a:ext>
            </a:extLst>
          </p:cNvPr>
          <p:cNvSpPr/>
          <p:nvPr userDrawn="1"/>
        </p:nvSpPr>
        <p:spPr bwMode="auto">
          <a:xfrm>
            <a:off x="0" y="0"/>
            <a:ext cx="12192000" cy="1124744"/>
          </a:xfrm>
          <a:prstGeom prst="rect">
            <a:avLst/>
          </a:prstGeom>
          <a:solidFill>
            <a:schemeClr val="accent2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042988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900" b="1" i="0" u="none" strike="noStrike" cap="none" normalizeH="0" baseline="0">
              <a:ln>
                <a:noFill/>
              </a:ln>
              <a:solidFill>
                <a:srgbClr val="000066"/>
              </a:solidFill>
              <a:effectLst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025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98D731A-1C85-43ED-849D-C288C86F01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8A3C883-505B-4468-B0FA-472E6BE09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182F56-7D38-4AB9-ABD4-0FB0A57E00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BD823-0DE5-43E6-AB41-238CAFDD4A97}" type="datetimeFigureOut">
              <a:rPr lang="en-US" smtClean="0"/>
              <a:pPr/>
              <a:t>5/11/2023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B3FF52-5C9D-4AED-AA6C-89ADEBB7A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507E62-9BCA-468A-8EBA-DA48898957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94FBA-26BF-4F1F-AA2C-E802248485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1048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08013" y="26376"/>
            <a:ext cx="11216640" cy="1810619"/>
          </a:xfrm>
          <a:solidFill>
            <a:srgbClr val="75A1D1"/>
          </a:solidFill>
        </p:spPr>
        <p:txBody>
          <a:bodyPr/>
          <a:lstStyle>
            <a:lvl1pPr>
              <a:lnSpc>
                <a:spcPct val="200000"/>
              </a:lnSpc>
              <a:spcBef>
                <a:spcPts val="1200"/>
              </a:spcBef>
              <a:spcAft>
                <a:spcPts val="600"/>
              </a:spcAft>
              <a:defRPr sz="36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0289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0053" y="1451550"/>
            <a:ext cx="11055335" cy="3921667"/>
          </a:xfrm>
        </p:spPr>
        <p:txBody>
          <a:bodyPr/>
          <a:lstStyle>
            <a:lvl1pPr marL="331472" indent="-331472">
              <a:buFont typeface="Wingdings" panose="05000000000000000000" pitchFamily="2" charset="2"/>
              <a:buChar char="§"/>
              <a:defRPr sz="21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 sz="160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1600"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178539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829628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08013" y="26376"/>
            <a:ext cx="11216640" cy="1810619"/>
          </a:xfrm>
          <a:solidFill>
            <a:srgbClr val="75A1D1"/>
          </a:solidFill>
        </p:spPr>
        <p:txBody>
          <a:bodyPr/>
          <a:lstStyle>
            <a:lvl1pPr>
              <a:lnSpc>
                <a:spcPct val="200000"/>
              </a:lnSpc>
              <a:spcBef>
                <a:spcPts val="1200"/>
              </a:spcBef>
              <a:spcAft>
                <a:spcPts val="600"/>
              </a:spcAft>
              <a:defRPr sz="36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391196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12935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0057" y="1380816"/>
            <a:ext cx="5440788" cy="420472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4601" y="1380816"/>
            <a:ext cx="5440788" cy="420472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7554120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0206" y="275017"/>
            <a:ext cx="10972076" cy="114324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966" y="1534880"/>
            <a:ext cx="5386489" cy="63929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388039" indent="0">
              <a:buNone/>
              <a:defRPr sz="1800" b="1"/>
            </a:lvl2pPr>
            <a:lvl3pPr marL="776130" indent="0">
              <a:buNone/>
              <a:defRPr sz="1600" b="1"/>
            </a:lvl3pPr>
            <a:lvl4pPr marL="1164209" indent="0">
              <a:buNone/>
              <a:defRPr sz="1400" b="1"/>
            </a:lvl4pPr>
            <a:lvl5pPr marL="1552277" indent="0">
              <a:buNone/>
              <a:defRPr sz="1400" b="1"/>
            </a:lvl5pPr>
            <a:lvl6pPr marL="1940354" indent="0">
              <a:buNone/>
              <a:defRPr sz="1400" b="1"/>
            </a:lvl6pPr>
            <a:lvl7pPr marL="2328422" indent="0">
              <a:buNone/>
              <a:defRPr sz="1400" b="1"/>
            </a:lvl7pPr>
            <a:lvl8pPr marL="2716488" indent="0">
              <a:buNone/>
              <a:defRPr sz="1400" b="1"/>
            </a:lvl8pPr>
            <a:lvl9pPr marL="3104562" indent="0">
              <a:buNone/>
              <a:defRPr sz="14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966" y="2174175"/>
            <a:ext cx="5386489" cy="3487074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743" y="1534880"/>
            <a:ext cx="5388300" cy="63929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388039" indent="0">
              <a:buNone/>
              <a:defRPr sz="1800" b="1"/>
            </a:lvl2pPr>
            <a:lvl3pPr marL="776130" indent="0">
              <a:buNone/>
              <a:defRPr sz="1600" b="1"/>
            </a:lvl3pPr>
            <a:lvl4pPr marL="1164209" indent="0">
              <a:buNone/>
              <a:defRPr sz="1400" b="1"/>
            </a:lvl4pPr>
            <a:lvl5pPr marL="1552277" indent="0">
              <a:buNone/>
              <a:defRPr sz="1400" b="1"/>
            </a:lvl5pPr>
            <a:lvl6pPr marL="1940354" indent="0">
              <a:buNone/>
              <a:defRPr sz="1400" b="1"/>
            </a:lvl6pPr>
            <a:lvl7pPr marL="2328422" indent="0">
              <a:buNone/>
              <a:defRPr sz="1400" b="1"/>
            </a:lvl7pPr>
            <a:lvl8pPr marL="2716488" indent="0">
              <a:buNone/>
              <a:defRPr sz="1400" b="1"/>
            </a:lvl8pPr>
            <a:lvl9pPr marL="3104562" indent="0">
              <a:buNone/>
              <a:defRPr sz="1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743" y="2174175"/>
            <a:ext cx="5388300" cy="3487074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Rectangle 6"/>
          <p:cNvSpPr/>
          <p:nvPr userDrawn="1"/>
        </p:nvSpPr>
        <p:spPr bwMode="auto">
          <a:xfrm>
            <a:off x="3" y="6019720"/>
            <a:ext cx="7536157" cy="838280"/>
          </a:xfrm>
          <a:prstGeom prst="rect">
            <a:avLst/>
          </a:prstGeom>
          <a:solidFill>
            <a:srgbClr val="1E7FB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7868" tIns="38934" rIns="77868" bIns="38934" numCol="1" spcCol="0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88264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3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234475" y="6165437"/>
            <a:ext cx="5470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0" name="Image3"/>
          <p:cNvPicPr/>
          <p:nvPr userDrawn="1"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3" y="6019720"/>
            <a:ext cx="1380664" cy="838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827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413" y="4800456"/>
            <a:ext cx="7315924" cy="567300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13" y="613376"/>
            <a:ext cx="7315924" cy="4113648"/>
          </a:xfrm>
        </p:spPr>
        <p:txBody>
          <a:bodyPr/>
          <a:lstStyle>
            <a:lvl1pPr marL="0" indent="0">
              <a:buNone/>
              <a:defRPr sz="2800"/>
            </a:lvl1pPr>
            <a:lvl2pPr marL="388039" indent="0">
              <a:buNone/>
              <a:defRPr sz="2500"/>
            </a:lvl2pPr>
            <a:lvl3pPr marL="776130" indent="0">
              <a:buNone/>
              <a:defRPr sz="2100"/>
            </a:lvl3pPr>
            <a:lvl4pPr marL="1164209" indent="0">
              <a:buNone/>
              <a:defRPr sz="1800"/>
            </a:lvl4pPr>
            <a:lvl5pPr marL="1552277" indent="0">
              <a:buNone/>
              <a:defRPr sz="1800"/>
            </a:lvl5pPr>
            <a:lvl6pPr marL="1940354" indent="0">
              <a:buNone/>
              <a:defRPr sz="1800"/>
            </a:lvl6pPr>
            <a:lvl7pPr marL="2328422" indent="0">
              <a:buNone/>
              <a:defRPr sz="1800"/>
            </a:lvl7pPr>
            <a:lvl8pPr marL="2716488" indent="0">
              <a:buNone/>
              <a:defRPr sz="1800"/>
            </a:lvl8pPr>
            <a:lvl9pPr marL="3104562" indent="0">
              <a:buNone/>
              <a:defRPr sz="1800"/>
            </a:lvl9pPr>
          </a:lstStyle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41969988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995950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44000" y="1"/>
            <a:ext cx="3048000" cy="59926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1"/>
            <a:ext cx="8970243" cy="59926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507286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tif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slideLayout" Target="../slideLayouts/slideLayout22.xml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17" Type="http://schemas.openxmlformats.org/officeDocument/2006/relationships/image" Target="../media/image5.svg"/><Relationship Id="rId2" Type="http://schemas.openxmlformats.org/officeDocument/2006/relationships/slideLayout" Target="../slideLayouts/slideLayout11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597292" y="0"/>
            <a:ext cx="11011896" cy="123827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6CCEE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 dirty="0"/>
              <a:t>Click to edit Master title style</a:t>
            </a: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0053" y="1380816"/>
            <a:ext cx="11055335" cy="4208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 dirty="0"/>
              <a:t>Click to edit Master text styles</a:t>
            </a:r>
          </a:p>
          <a:p>
            <a:pPr lvl="1"/>
            <a:r>
              <a:rPr lang="en-US" altLang="fr-FR" dirty="0"/>
              <a:t>Second level</a:t>
            </a:r>
          </a:p>
          <a:p>
            <a:pPr lvl="2"/>
            <a:r>
              <a:rPr lang="en-US" altLang="fr-FR" dirty="0"/>
              <a:t>Third level</a:t>
            </a:r>
          </a:p>
          <a:p>
            <a:pPr lvl="3"/>
            <a:r>
              <a:rPr lang="en-US" altLang="fr-FR" dirty="0"/>
              <a:t>Fourth level</a:t>
            </a:r>
          </a:p>
        </p:txBody>
      </p:sp>
      <p:sp>
        <p:nvSpPr>
          <p:cNvPr id="8" name="Rectangle 7"/>
          <p:cNvSpPr/>
          <p:nvPr userDrawn="1"/>
        </p:nvSpPr>
        <p:spPr bwMode="auto">
          <a:xfrm>
            <a:off x="4" y="6165304"/>
            <a:ext cx="7536157" cy="720080"/>
          </a:xfrm>
          <a:prstGeom prst="rect">
            <a:avLst/>
          </a:prstGeom>
          <a:solidFill>
            <a:srgbClr val="1E7FB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7868" tIns="38934" rIns="77868" bIns="38934" numCol="1" spcCol="0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888264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3400" b="1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239350" y="6414790"/>
            <a:ext cx="5470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9" t="46509" r="50834" b="26746"/>
          <a:stretch/>
        </p:blipFill>
        <p:spPr>
          <a:xfrm>
            <a:off x="7536162" y="5949281"/>
            <a:ext cx="4655839" cy="920647"/>
          </a:xfrm>
          <a:prstGeom prst="rect">
            <a:avLst/>
          </a:prstGeom>
        </p:spPr>
      </p:pic>
      <p:sp>
        <p:nvSpPr>
          <p:cNvPr id="9" name="Title 7"/>
          <p:cNvSpPr txBox="1">
            <a:spLocks/>
          </p:cNvSpPr>
          <p:nvPr userDrawn="1"/>
        </p:nvSpPr>
        <p:spPr>
          <a:xfrm>
            <a:off x="606950" y="269029"/>
            <a:ext cx="11077055" cy="838183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/>
          <a:lstStyle>
            <a:lvl1pPr algn="l" defTabSz="880152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chemeClr val="tx1"/>
                </a:solidFill>
                <a:latin typeface="Calibri" panose="020F0502020204030204" pitchFamily="34" charset="0"/>
                <a:ea typeface="Calibri" pitchFamily="34" charset="0"/>
                <a:cs typeface="Calibri" panose="020F0502020204030204" pitchFamily="34" charset="0"/>
              </a:defRPr>
            </a:lvl1pPr>
            <a:lvl2pPr algn="l" defTabSz="880152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00066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2pPr>
            <a:lvl3pPr algn="l" defTabSz="880152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00066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3pPr>
            <a:lvl4pPr algn="l" defTabSz="880152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00066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4pPr>
            <a:lvl5pPr algn="l" defTabSz="880152" rtl="0" eaLnBrk="0" fontAlgn="base" hangingPunct="0"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000066"/>
                </a:solidFill>
                <a:latin typeface="Calibri" pitchFamily="34" charset="0"/>
                <a:ea typeface="Calibri" pitchFamily="34" charset="0"/>
                <a:cs typeface="Calibri" pitchFamily="34" charset="0"/>
              </a:defRPr>
            </a:lvl5pPr>
            <a:lvl6pPr marL="388039" algn="ctr" defTabSz="885297" rtl="0" fontAlgn="base">
              <a:spcBef>
                <a:spcPct val="0"/>
              </a:spcBef>
              <a:spcAft>
                <a:spcPct val="0"/>
              </a:spcAft>
              <a:defRPr sz="3500" b="1">
                <a:solidFill>
                  <a:srgbClr val="000066"/>
                </a:solidFill>
                <a:latin typeface="Arial" charset="0"/>
                <a:cs typeface="Arial" charset="0"/>
              </a:defRPr>
            </a:lvl6pPr>
            <a:lvl7pPr marL="776130" algn="ctr" defTabSz="885297" rtl="0" fontAlgn="base">
              <a:spcBef>
                <a:spcPct val="0"/>
              </a:spcBef>
              <a:spcAft>
                <a:spcPct val="0"/>
              </a:spcAft>
              <a:defRPr sz="3500" b="1">
                <a:solidFill>
                  <a:srgbClr val="000066"/>
                </a:solidFill>
                <a:latin typeface="Arial" charset="0"/>
                <a:cs typeface="Arial" charset="0"/>
              </a:defRPr>
            </a:lvl7pPr>
            <a:lvl8pPr marL="1164209" algn="ctr" defTabSz="885297" rtl="0" fontAlgn="base">
              <a:spcBef>
                <a:spcPct val="0"/>
              </a:spcBef>
              <a:spcAft>
                <a:spcPct val="0"/>
              </a:spcAft>
              <a:defRPr sz="3500" b="1">
                <a:solidFill>
                  <a:srgbClr val="000066"/>
                </a:solidFill>
                <a:latin typeface="Arial" charset="0"/>
                <a:cs typeface="Arial" charset="0"/>
              </a:defRPr>
            </a:lvl8pPr>
            <a:lvl9pPr marL="1552277" algn="ctr" defTabSz="885297" rtl="0" fontAlgn="base">
              <a:spcBef>
                <a:spcPct val="0"/>
              </a:spcBef>
              <a:spcAft>
                <a:spcPct val="0"/>
              </a:spcAft>
              <a:defRPr sz="3500" b="1">
                <a:solidFill>
                  <a:srgbClr val="000066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endParaRPr lang="en-GB" sz="4000" kern="0" dirty="0">
              <a:latin typeface="+mj-lt"/>
            </a:endParaRPr>
          </a:p>
        </p:txBody>
      </p:sp>
      <p:pic>
        <p:nvPicPr>
          <p:cNvPr id="12" name="Image3"/>
          <p:cNvPicPr/>
          <p:nvPr userDrawn="1"/>
        </p:nvPicPr>
        <p:blipFill>
          <a:blip r:embed="rId12">
            <a:lum/>
            <a:alphaModFix/>
          </a:blip>
          <a:srcRect/>
          <a:stretch>
            <a:fillRect/>
          </a:stretch>
        </p:blipFill>
        <p:spPr>
          <a:xfrm>
            <a:off x="30885" y="6165305"/>
            <a:ext cx="1152128" cy="675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98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hf hdr="0"/>
  <p:txStyles>
    <p:titleStyle>
      <a:lvl1pPr algn="l" defTabSz="880152" rtl="0" eaLnBrk="0" fontAlgn="base" hangingPunct="0">
        <a:spcBef>
          <a:spcPct val="0"/>
        </a:spcBef>
        <a:spcAft>
          <a:spcPct val="0"/>
        </a:spcAft>
        <a:defRPr sz="2500" b="1">
          <a:solidFill>
            <a:schemeClr val="tx1"/>
          </a:solidFill>
          <a:latin typeface="Calibri" panose="020F0502020204030204" pitchFamily="34" charset="0"/>
          <a:ea typeface="Calibri" pitchFamily="34" charset="0"/>
          <a:cs typeface="Calibri" panose="020F0502020204030204" pitchFamily="34" charset="0"/>
        </a:defRPr>
      </a:lvl1pPr>
      <a:lvl2pPr algn="l" defTabSz="880152" rtl="0" eaLnBrk="0" fontAlgn="base" hangingPunct="0">
        <a:spcBef>
          <a:spcPct val="0"/>
        </a:spcBef>
        <a:spcAft>
          <a:spcPct val="0"/>
        </a:spcAft>
        <a:defRPr sz="2500" b="1">
          <a:solidFill>
            <a:srgbClr val="000066"/>
          </a:solidFill>
          <a:latin typeface="Calibri" pitchFamily="34" charset="0"/>
          <a:ea typeface="Calibri" pitchFamily="34" charset="0"/>
          <a:cs typeface="Calibri" pitchFamily="34" charset="0"/>
        </a:defRPr>
      </a:lvl2pPr>
      <a:lvl3pPr algn="l" defTabSz="880152" rtl="0" eaLnBrk="0" fontAlgn="base" hangingPunct="0">
        <a:spcBef>
          <a:spcPct val="0"/>
        </a:spcBef>
        <a:spcAft>
          <a:spcPct val="0"/>
        </a:spcAft>
        <a:defRPr sz="2500" b="1">
          <a:solidFill>
            <a:srgbClr val="000066"/>
          </a:solidFill>
          <a:latin typeface="Calibri" pitchFamily="34" charset="0"/>
          <a:ea typeface="Calibri" pitchFamily="34" charset="0"/>
          <a:cs typeface="Calibri" pitchFamily="34" charset="0"/>
        </a:defRPr>
      </a:lvl3pPr>
      <a:lvl4pPr algn="l" defTabSz="880152" rtl="0" eaLnBrk="0" fontAlgn="base" hangingPunct="0">
        <a:spcBef>
          <a:spcPct val="0"/>
        </a:spcBef>
        <a:spcAft>
          <a:spcPct val="0"/>
        </a:spcAft>
        <a:defRPr sz="2500" b="1">
          <a:solidFill>
            <a:srgbClr val="000066"/>
          </a:solidFill>
          <a:latin typeface="Calibri" pitchFamily="34" charset="0"/>
          <a:ea typeface="Calibri" pitchFamily="34" charset="0"/>
          <a:cs typeface="Calibri" pitchFamily="34" charset="0"/>
        </a:defRPr>
      </a:lvl4pPr>
      <a:lvl5pPr algn="l" defTabSz="880152" rtl="0" eaLnBrk="0" fontAlgn="base" hangingPunct="0">
        <a:spcBef>
          <a:spcPct val="0"/>
        </a:spcBef>
        <a:spcAft>
          <a:spcPct val="0"/>
        </a:spcAft>
        <a:defRPr sz="2500" b="1">
          <a:solidFill>
            <a:srgbClr val="000066"/>
          </a:solidFill>
          <a:latin typeface="Calibri" pitchFamily="34" charset="0"/>
          <a:ea typeface="Calibri" pitchFamily="34" charset="0"/>
          <a:cs typeface="Calibri" pitchFamily="34" charset="0"/>
        </a:defRPr>
      </a:lvl5pPr>
      <a:lvl6pPr marL="388039" algn="ctr" defTabSz="885297" rtl="0" fontAlgn="base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6pPr>
      <a:lvl7pPr marL="776130" algn="ctr" defTabSz="885297" rtl="0" fontAlgn="base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7pPr>
      <a:lvl8pPr marL="1164209" algn="ctr" defTabSz="885297" rtl="0" fontAlgn="base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8pPr>
      <a:lvl9pPr marL="1552277" algn="ctr" defTabSz="885297" rtl="0" fontAlgn="base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9pPr>
    </p:titleStyle>
    <p:bodyStyle>
      <a:lvl1pPr marL="324497" indent="-324497" algn="l" defTabSz="880152" rtl="0" eaLnBrk="0" fontAlgn="base" hangingPunct="0">
        <a:spcBef>
          <a:spcPct val="80000"/>
        </a:spcBef>
        <a:spcAft>
          <a:spcPct val="0"/>
        </a:spcAft>
        <a:buClr>
          <a:srgbClr val="1E7FB8"/>
        </a:buClr>
        <a:buFont typeface="Wingdings" pitchFamily="2" charset="2"/>
        <a:buChar char="§"/>
        <a:defRPr sz="2100">
          <a:solidFill>
            <a:schemeClr val="tx1"/>
          </a:solidFill>
          <a:latin typeface="Calibri" panose="020F0502020204030204" pitchFamily="34" charset="0"/>
          <a:ea typeface="Calibri" pitchFamily="34" charset="0"/>
          <a:cs typeface="Calibri" panose="020F0502020204030204" pitchFamily="34" charset="0"/>
        </a:defRPr>
      </a:lvl1pPr>
      <a:lvl2pPr marL="774692" indent="-266344" algn="l" defTabSz="880152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Font typeface="Arial" pitchFamily="34" charset="0"/>
        <a:buChar char="–"/>
        <a:defRPr sz="1800">
          <a:solidFill>
            <a:schemeClr val="tx1"/>
          </a:solidFill>
          <a:latin typeface="Calibri" panose="020F0502020204030204" pitchFamily="34" charset="0"/>
          <a:ea typeface="Calibri" pitchFamily="34" charset="0"/>
          <a:cs typeface="Calibri" panose="020F0502020204030204" pitchFamily="34" charset="0"/>
        </a:defRPr>
      </a:lvl2pPr>
      <a:lvl3pPr marL="1212730" indent="-254174" algn="l" defTabSz="880152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•"/>
        <a:defRPr>
          <a:solidFill>
            <a:schemeClr val="tx1"/>
          </a:solidFill>
          <a:latin typeface="Calibri" panose="020F0502020204030204" pitchFamily="34" charset="0"/>
          <a:ea typeface="Calibri" pitchFamily="34" charset="0"/>
          <a:cs typeface="Calibri" panose="020F0502020204030204" pitchFamily="34" charset="0"/>
        </a:defRPr>
      </a:lvl3pPr>
      <a:lvl4pPr marL="1607523" indent="-212266" algn="l" defTabSz="880152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–"/>
        <a:defRPr>
          <a:solidFill>
            <a:schemeClr val="tx1"/>
          </a:solidFill>
          <a:latin typeface="Calibri" panose="020F0502020204030204" pitchFamily="34" charset="0"/>
          <a:ea typeface="Calibri" pitchFamily="34" charset="0"/>
          <a:cs typeface="Calibri" panose="020F0502020204030204" pitchFamily="34" charset="0"/>
        </a:defRPr>
      </a:lvl4pPr>
      <a:lvl5pPr marL="1921176" indent="-132495" algn="r" defTabSz="880152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5pPr>
      <a:lvl6pPr marL="2313599" indent="-140140" algn="r" defTabSz="885297" rtl="1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6pPr>
      <a:lvl7pPr marL="2701667" indent="-140140" algn="r" defTabSz="885297" rtl="1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7pPr>
      <a:lvl8pPr marL="3089733" indent="-140140" algn="r" defTabSz="885297" rtl="1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8pPr>
      <a:lvl9pPr marL="3477811" indent="-140140" algn="r" defTabSz="885297" rtl="1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77613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88039" algn="l" defTabSz="77613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76130" algn="l" defTabSz="77613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164209" algn="l" defTabSz="77613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2277" algn="l" defTabSz="77613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40354" algn="l" defTabSz="77613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28422" algn="l" defTabSz="77613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16488" algn="l" defTabSz="77613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4562" algn="l" defTabSz="77613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ext&#10;&#10;Description automatically generated">
            <a:extLst>
              <a:ext uri="{FF2B5EF4-FFF2-40B4-BE49-F238E27FC236}">
                <a16:creationId xmlns:a16="http://schemas.microsoft.com/office/drawing/2014/main" id="{7E7C0F58-DC40-43D2-810E-CDA41A229ED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" y="0"/>
            <a:ext cx="12181172" cy="6858000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37D9FE68-CE90-4050-AE7A-82C347A29615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 l="17692" t="-4417" r="-925" b="9788"/>
          <a:stretch/>
        </p:blipFill>
        <p:spPr>
          <a:xfrm>
            <a:off x="-1" y="1042522"/>
            <a:ext cx="7072314" cy="5815478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267FBC46-7578-4278-9BA4-D89423E80DA2}"/>
              </a:ext>
            </a:extLst>
          </p:cNvPr>
          <p:cNvSpPr/>
          <p:nvPr/>
        </p:nvSpPr>
        <p:spPr>
          <a:xfrm>
            <a:off x="493985" y="543055"/>
            <a:ext cx="11204027" cy="5903578"/>
          </a:xfrm>
          <a:prstGeom prst="rect">
            <a:avLst/>
          </a:prstGeom>
          <a:solidFill>
            <a:srgbClr val="FFFFFF">
              <a:alpha val="9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E1AB945-514E-4F6D-AE80-ACD0DC77F729}"/>
              </a:ext>
            </a:extLst>
          </p:cNvPr>
          <p:cNvSpPr/>
          <p:nvPr/>
        </p:nvSpPr>
        <p:spPr>
          <a:xfrm>
            <a:off x="0" y="0"/>
            <a:ext cx="569811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B2EC4A8-7772-4767-9DAA-F1F9770F37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CC80B5-1C59-477A-B746-32799F2EFA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8EC9A2-BDAA-418E-88A0-12B02E81E3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4BD823-0DE5-43E6-AB41-238CAFDD4A97}" type="datetimeFigureOut">
              <a:rPr lang="en-US" smtClean="0"/>
              <a:pPr/>
              <a:t>5/11/2023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B3DB67-73EC-4DA0-923E-D9FA78182D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865DEE-7864-45F3-AC66-A8E39AF05F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7" name="Picture 16" descr="Text&#10;&#10;Description automatically generated with medium confidence">
            <a:extLst>
              <a:ext uri="{FF2B5EF4-FFF2-40B4-BE49-F238E27FC236}">
                <a16:creationId xmlns:a16="http://schemas.microsoft.com/office/drawing/2014/main" id="{CA11195C-1387-47A6-984D-765557D9C465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9434" y="49423"/>
            <a:ext cx="1038578" cy="426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421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  <p:sldLayoutId id="2147483683" r:id="rId1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7.png"/><Relationship Id="rId4" Type="http://schemas.openxmlformats.org/officeDocument/2006/relationships/image" Target="../media/image9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A78D10E-D16B-449B-B908-057310C75F56}"/>
              </a:ext>
            </a:extLst>
          </p:cNvPr>
          <p:cNvSpPr/>
          <p:nvPr/>
        </p:nvSpPr>
        <p:spPr>
          <a:xfrm>
            <a:off x="0" y="0"/>
            <a:ext cx="3429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CA221911-C5EC-4C4E-807D-C73E922E174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7142" b="5371"/>
          <a:stretch/>
        </p:blipFill>
        <p:spPr>
          <a:xfrm>
            <a:off x="-1" y="1042522"/>
            <a:ext cx="7040911" cy="5815478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323D24B-3630-4706-929A-64E20FDEA3C3}"/>
              </a:ext>
            </a:extLst>
          </p:cNvPr>
          <p:cNvSpPr/>
          <p:nvPr/>
        </p:nvSpPr>
        <p:spPr>
          <a:xfrm>
            <a:off x="3429001" y="2177246"/>
            <a:ext cx="8763000" cy="2095950"/>
          </a:xfrm>
          <a:prstGeom prst="rect">
            <a:avLst/>
          </a:prstGeom>
          <a:solidFill>
            <a:srgbClr val="00B0F0">
              <a:alpha val="6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1CC35C35-86B6-4756-914A-EBADAD660EC5}"/>
              </a:ext>
            </a:extLst>
          </p:cNvPr>
          <p:cNvSpPr txBox="1">
            <a:spLocks/>
          </p:cNvSpPr>
          <p:nvPr/>
        </p:nvSpPr>
        <p:spPr>
          <a:xfrm>
            <a:off x="3143672" y="1772816"/>
            <a:ext cx="8696754" cy="29523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3200" dirty="0">
                <a:latin typeface="Tw Cen MT" panose="020B0602020104020603"/>
              </a:rPr>
              <a:t>Cholera Readiness Training</a:t>
            </a:r>
          </a:p>
          <a:p>
            <a:pPr>
              <a:lnSpc>
                <a:spcPct val="80000"/>
              </a:lnSpc>
            </a:pPr>
            <a:r>
              <a:rPr lang="en-US" sz="3200" dirty="0"/>
              <a:t>Operational Health partners</a:t>
            </a:r>
          </a:p>
          <a:p>
            <a:pPr>
              <a:lnSpc>
                <a:spcPct val="80000"/>
              </a:lnSpc>
            </a:pPr>
            <a:r>
              <a:rPr lang="en-US" sz="3200" dirty="0"/>
              <a:t>Myanmar </a:t>
            </a:r>
            <a:endParaRPr lang="fr-FR" sz="32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E54B0D8-44EB-FB64-E0ED-8C8B55F7CC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58384" y="0"/>
            <a:ext cx="3133616" cy="145097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9741598" y="5733256"/>
            <a:ext cx="2098828" cy="914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11-12 May 2023</a:t>
            </a:r>
          </a:p>
        </p:txBody>
      </p:sp>
    </p:spTree>
    <p:extLst>
      <p:ext uri="{BB962C8B-B14F-4D97-AF65-F5344CB8AC3E}">
        <p14:creationId xmlns:p14="http://schemas.microsoft.com/office/powerpoint/2010/main" val="7915924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D4756CC-498A-4454-A289-4D0A46F62DBE}"/>
              </a:ext>
            </a:extLst>
          </p:cNvPr>
          <p:cNvSpPr/>
          <p:nvPr/>
        </p:nvSpPr>
        <p:spPr>
          <a:xfrm>
            <a:off x="4200938" y="523726"/>
            <a:ext cx="7497075" cy="5903578"/>
          </a:xfrm>
          <a:prstGeom prst="rect">
            <a:avLst/>
          </a:prstGeom>
          <a:solidFill>
            <a:srgbClr val="00B0F0">
              <a:alpha val="1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9AA54C2-9340-4D09-A6CA-1455DC2FD8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73822" y="1473759"/>
            <a:ext cx="2374528" cy="4619537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52B4D86-1228-42AE-8B6E-2595C368CA39}"/>
              </a:ext>
            </a:extLst>
          </p:cNvPr>
          <p:cNvSpPr txBox="1">
            <a:spLocks/>
          </p:cNvSpPr>
          <p:nvPr/>
        </p:nvSpPr>
        <p:spPr>
          <a:xfrm>
            <a:off x="333585" y="540748"/>
            <a:ext cx="10859814" cy="656004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 dirty="0">
                <a:latin typeface="Tw Cen MT" panose="020B0602020104020603" pitchFamily="34" charset="0"/>
              </a:rPr>
              <a:t>General objective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7C3D46C-9590-4CA4-8BE6-07220F90366A}"/>
              </a:ext>
            </a:extLst>
          </p:cNvPr>
          <p:cNvSpPr txBox="1"/>
          <p:nvPr/>
        </p:nvSpPr>
        <p:spPr>
          <a:xfrm>
            <a:off x="3575720" y="2348880"/>
            <a:ext cx="7951032" cy="156966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sz="2400" dirty="0">
                <a:latin typeface="Tw Cen MT" panose="020B0602020104020603" pitchFamily="34" charset="0"/>
                <a:cs typeface="Calibri" panose="020F0502020204030204" pitchFamily="34" charset="0"/>
              </a:rPr>
              <a:t>The overall objective of the Cholera Readiness Training is: To increase and strengthen the readiness of Health Partners in Myanmar to quickly and effectively respond to cholera outbreaks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3DB5A63-959C-D315-6919-ADC94654B1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60497" y="2"/>
            <a:ext cx="1224135" cy="523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5439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B5455FAD-CE9B-4289-9487-EB5B93EB1215}"/>
              </a:ext>
            </a:extLst>
          </p:cNvPr>
          <p:cNvSpPr txBox="1">
            <a:spLocks/>
          </p:cNvSpPr>
          <p:nvPr/>
        </p:nvSpPr>
        <p:spPr>
          <a:xfrm>
            <a:off x="333585" y="540748"/>
            <a:ext cx="10859814" cy="714070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>
                <a:latin typeface="Tw Cen MT" panose="020B0602020104020603" pitchFamily="34" charset="0"/>
              </a:rPr>
              <a:t>Specific objectives: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CF6ACB9-5574-D7A7-DB45-7AF5BF8ED9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0664" y="0"/>
            <a:ext cx="1267349" cy="586827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437776" y="2676797"/>
            <a:ext cx="8043536" cy="914400"/>
          </a:xfrm>
          <a:prstGeom prst="rect">
            <a:avLst/>
          </a:prstGeom>
          <a:solidFill>
            <a:srgbClr val="FFC000">
              <a:alpha val="6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Raising awareness on the GTFCC cholera application and its use to facilitate collaboration between partners </a:t>
            </a:r>
          </a:p>
        </p:txBody>
      </p:sp>
      <p:sp>
        <p:nvSpPr>
          <p:cNvPr id="10" name="Rectangle 9"/>
          <p:cNvSpPr/>
          <p:nvPr/>
        </p:nvSpPr>
        <p:spPr>
          <a:xfrm>
            <a:off x="2455352" y="3891939"/>
            <a:ext cx="7992888" cy="898952"/>
          </a:xfrm>
          <a:prstGeom prst="rect">
            <a:avLst/>
          </a:prstGeom>
          <a:solidFill>
            <a:srgbClr val="FFC000">
              <a:alpha val="6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Familiarising on key pillars (coordination, surveillance and lab, case management, WaSH, Risk communication and community engagement, Vaccination and logistics) for cholera preparedness and response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437776" y="1555560"/>
            <a:ext cx="7992888" cy="914400"/>
          </a:xfrm>
          <a:prstGeom prst="rect">
            <a:avLst/>
          </a:prstGeom>
          <a:solidFill>
            <a:srgbClr val="FFC000">
              <a:alpha val="6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Building capacity of health partners in displaced, returned, stateless and crisis-affected people on preparedness and response to cholera outbreaks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495600" y="5013176"/>
            <a:ext cx="7985712" cy="914400"/>
          </a:xfrm>
          <a:prstGeom prst="rect">
            <a:avLst/>
          </a:prstGeom>
          <a:solidFill>
            <a:srgbClr val="FFC000">
              <a:alpha val="69804"/>
            </a:srgb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Sharing experiences and lessons learned for cholera preparedness and readiness</a:t>
            </a:r>
          </a:p>
        </p:txBody>
      </p:sp>
    </p:spTree>
    <p:extLst>
      <p:ext uri="{BB962C8B-B14F-4D97-AF65-F5344CB8AC3E}">
        <p14:creationId xmlns:p14="http://schemas.microsoft.com/office/powerpoint/2010/main" val="10861350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Short term (3 months) – Cascade training</a:t>
            </a:r>
          </a:p>
          <a:p>
            <a:r>
              <a:rPr lang="en-US" dirty="0"/>
              <a:t>The participants will be expected to facilitate trainings on cholera prevention and control in the three weeks following the training among local health partners. </a:t>
            </a:r>
          </a:p>
          <a:p>
            <a:r>
              <a:rPr lang="en-US" dirty="0"/>
              <a:t>The training is decentralized to the township level, so that communities are actively participating and know how to anticipate, prepare and respond.</a:t>
            </a:r>
          </a:p>
          <a:p>
            <a:r>
              <a:rPr lang="en-US" dirty="0"/>
              <a:t> This will be facilitated by the availability of the training materiel. </a:t>
            </a:r>
          </a:p>
          <a:p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5455FAD-CE9B-4289-9487-EB5B93EB1215}"/>
              </a:ext>
            </a:extLst>
          </p:cNvPr>
          <p:cNvSpPr txBox="1">
            <a:spLocks/>
          </p:cNvSpPr>
          <p:nvPr/>
        </p:nvSpPr>
        <p:spPr>
          <a:xfrm>
            <a:off x="333585" y="540748"/>
            <a:ext cx="10859814" cy="714070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 dirty="0">
                <a:latin typeface="Tw Cen MT" panose="020B0602020104020603" pitchFamily="34" charset="0"/>
              </a:rPr>
              <a:t>The continuum of learning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CC71696-86D2-C716-928A-99554BC90A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0664" y="0"/>
            <a:ext cx="1267349" cy="58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9543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407368" y="494906"/>
            <a:ext cx="10441160" cy="717241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dirty="0"/>
              <a:t>    Agenda 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9547BB-3431-2E19-C146-270CDF0D31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85822-DEBB-4B52-BC80-8272319F7F82}" type="datetime1">
              <a:rPr lang="en-US" smtClean="0"/>
              <a:t>5/11/2023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5DAF88-751F-B4C6-B7AE-F82DD9A13C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D3B0F7-DD4E-53FB-B85A-D5F0C65DD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5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1D0A2C1-A579-43C2-32BF-8D09459588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0664" y="0"/>
            <a:ext cx="1267349" cy="586827"/>
          </a:xfrm>
          <a:prstGeom prst="rect">
            <a:avLst/>
          </a:prstGeom>
        </p:spPr>
      </p:pic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6191333"/>
              </p:ext>
            </p:extLst>
          </p:nvPr>
        </p:nvGraphicFramePr>
        <p:xfrm>
          <a:off x="551384" y="1212148"/>
          <a:ext cx="11146629" cy="52496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5016">
                  <a:extLst>
                    <a:ext uri="{9D8B030D-6E8A-4147-A177-3AD203B41FA5}">
                      <a16:colId xmlns:a16="http://schemas.microsoft.com/office/drawing/2014/main" val="2497868586"/>
                    </a:ext>
                  </a:extLst>
                </a:gridCol>
                <a:gridCol w="4416757">
                  <a:extLst>
                    <a:ext uri="{9D8B030D-6E8A-4147-A177-3AD203B41FA5}">
                      <a16:colId xmlns:a16="http://schemas.microsoft.com/office/drawing/2014/main" val="2747047803"/>
                    </a:ext>
                  </a:extLst>
                </a:gridCol>
                <a:gridCol w="4754856">
                  <a:extLst>
                    <a:ext uri="{9D8B030D-6E8A-4147-A177-3AD203B41FA5}">
                      <a16:colId xmlns:a16="http://schemas.microsoft.com/office/drawing/2014/main" val="2864654981"/>
                    </a:ext>
                  </a:extLst>
                </a:gridCol>
              </a:tblGrid>
              <a:tr h="3553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Day 1 / Timing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Topics/ Activities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Facilitators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4275480"/>
                  </a:ext>
                </a:extLst>
              </a:tr>
              <a:tr h="355347">
                <a:tc>
                  <a:txBody>
                    <a:bodyPr/>
                    <a:lstStyle/>
                    <a:p>
                      <a:r>
                        <a:rPr lang="en-US" sz="1600" dirty="0"/>
                        <a:t>9:10 - 9:30</a:t>
                      </a:r>
                      <a:r>
                        <a:rPr lang="en-US" sz="1600" baseline="0" dirty="0"/>
                        <a:t> 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Pre-test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4703963"/>
                  </a:ext>
                </a:extLst>
              </a:tr>
              <a:tr h="1333998">
                <a:tc>
                  <a:txBody>
                    <a:bodyPr/>
                    <a:lstStyle/>
                    <a:p>
                      <a:r>
                        <a:rPr lang="en-US" sz="1600" dirty="0"/>
                        <a:t>9:30- 10:15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Session 2 : Cholera situation – Global &amp; Regional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/>
                        <a:t>Ms</a:t>
                      </a:r>
                      <a:r>
                        <a:rPr lang="en-US" sz="1600" dirty="0"/>
                        <a:t> Kate </a:t>
                      </a:r>
                      <a:r>
                        <a:rPr lang="en-US" sz="1600" dirty="0" err="1"/>
                        <a:t>Alberti</a:t>
                      </a:r>
                      <a:r>
                        <a:rPr lang="en-US" sz="1600" dirty="0"/>
                        <a:t> | Technical Officer, GTFCC Secretariat, WHO | Geneva</a:t>
                      </a:r>
                    </a:p>
                    <a:p>
                      <a:r>
                        <a:rPr lang="en-US" sz="1600" dirty="0" err="1"/>
                        <a:t>Dr</a:t>
                      </a:r>
                      <a:r>
                        <a:rPr lang="en-US" sz="1600" dirty="0"/>
                        <a:t> Manish KAKKAR | Medical Officer, High-thread Pathogen, WHO SEARO</a:t>
                      </a:r>
                    </a:p>
                    <a:p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8934928"/>
                  </a:ext>
                </a:extLst>
              </a:tr>
              <a:tr h="3553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10:15- 10:30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b="1" dirty="0" err="1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Tea</a:t>
                      </a:r>
                      <a:r>
                        <a:rPr lang="fr-FR" sz="16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 Break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292011"/>
                  </a:ext>
                </a:extLst>
              </a:tr>
              <a:tr h="13339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10:30- 11:30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Session 3: </a:t>
                      </a: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Surveillance &amp; Laboratory 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Outbreak detection &amp; investigation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Outbreak confirmation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 err="1"/>
                        <a:t>Dr</a:t>
                      </a:r>
                      <a:r>
                        <a:rPr lang="en-US" sz="1600" dirty="0"/>
                        <a:t> Mya YEE MON | Professional Officer, Disease Surveillance &amp; Epidemiology, WHO | Myanmar</a:t>
                      </a:r>
                    </a:p>
                    <a:p>
                      <a:r>
                        <a:rPr lang="en-US" sz="1600" dirty="0" err="1"/>
                        <a:t>Dr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Zar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Zar</a:t>
                      </a:r>
                      <a:r>
                        <a:rPr lang="en-US" sz="1600" dirty="0"/>
                        <a:t> NAING | Professional Officer, Disease Surveillance &amp; Epidemiology, WHO | Myanmar</a:t>
                      </a:r>
                    </a:p>
                    <a:p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5442398"/>
                  </a:ext>
                </a:extLst>
              </a:tr>
              <a:tr h="5894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11:30- 12:45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Session 4: </a:t>
                      </a: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Organisation of the response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 err="1"/>
                        <a:t>Dr</a:t>
                      </a:r>
                      <a:r>
                        <a:rPr lang="en-US" sz="1600" dirty="0"/>
                        <a:t> Gabriel NOVELO | Team Lead, Emergency Response Management, WHO | Myanmar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2590710"/>
                  </a:ext>
                </a:extLst>
              </a:tr>
              <a:tr h="3553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12:30 – 13:30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Lunch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3260398"/>
                  </a:ext>
                </a:extLst>
              </a:tr>
              <a:tr h="5708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14:00 – 16:15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Monthly Operational Health Partner Group Meeting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90834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77844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07368" y="365125"/>
            <a:ext cx="11305256" cy="759619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dirty="0"/>
              <a:t>    Agenda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DF3CD-1B5E-4F33-A814-1661CAA3648A}" type="datetime1">
              <a:rPr lang="en-US" smtClean="0"/>
              <a:t>5/11/2023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788">
              <a:defRPr/>
            </a:pPr>
            <a:fld id="{7698B45C-09C7-497B-9261-07F290CB2D4C}" type="slidenum">
              <a:rPr lang="en-US" smtClean="0">
                <a:solidFill>
                  <a:prstClr val="white"/>
                </a:solidFill>
              </a:rPr>
              <a:pPr defTabSz="912788">
                <a:defRPr/>
              </a:pPr>
              <a:t>6</a:t>
            </a:fld>
            <a:endParaRPr lang="en-US" dirty="0">
              <a:solidFill>
                <a:prstClr val="white"/>
              </a:solidFill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7525751"/>
              </p:ext>
            </p:extLst>
          </p:nvPr>
        </p:nvGraphicFramePr>
        <p:xfrm>
          <a:off x="407369" y="528804"/>
          <a:ext cx="11305255" cy="59408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159">
                  <a:extLst>
                    <a:ext uri="{9D8B030D-6E8A-4147-A177-3AD203B41FA5}">
                      <a16:colId xmlns:a16="http://schemas.microsoft.com/office/drawing/2014/main" val="3354057420"/>
                    </a:ext>
                  </a:extLst>
                </a:gridCol>
                <a:gridCol w="5112568">
                  <a:extLst>
                    <a:ext uri="{9D8B030D-6E8A-4147-A177-3AD203B41FA5}">
                      <a16:colId xmlns:a16="http://schemas.microsoft.com/office/drawing/2014/main" val="2552589806"/>
                    </a:ext>
                  </a:extLst>
                </a:gridCol>
                <a:gridCol w="4752528">
                  <a:extLst>
                    <a:ext uri="{9D8B030D-6E8A-4147-A177-3AD203B41FA5}">
                      <a16:colId xmlns:a16="http://schemas.microsoft.com/office/drawing/2014/main" val="3209027846"/>
                    </a:ext>
                  </a:extLst>
                </a:gridCol>
              </a:tblGrid>
              <a:tr h="2639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Day 2 / Timing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Topics/Activities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Facilitators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71919999"/>
                  </a:ext>
                </a:extLst>
              </a:tr>
              <a:tr h="2639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8:30 – 9:00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Recap from Day 1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4320" algn="l"/>
                        </a:tabLs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84935529"/>
                  </a:ext>
                </a:extLst>
              </a:tr>
              <a:tr h="13340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9:00 – 10:15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Session 5: </a:t>
                      </a: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Case Management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Cholera Treatment facilities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Case Management in treatment facilities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6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Dr Joyce Bakker</a:t>
                      </a: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 | Deputy Medical Coordinator, MSF - Holland | Myanmar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82880" algn="l"/>
                        </a:tabLs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88047497"/>
                  </a:ext>
                </a:extLst>
              </a:tr>
              <a:tr h="2639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10:15- 10:30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600" b="1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Tea Break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4320" algn="l"/>
                        </a:tabLs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14026061"/>
                  </a:ext>
                </a:extLst>
              </a:tr>
              <a:tr h="6604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10:15 – 11:15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Session 6: </a:t>
                      </a: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Risk communication and community Engagement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To be determined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30647813"/>
                  </a:ext>
                </a:extLst>
              </a:tr>
              <a:tr h="8956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11:15 – 12:30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Session 7: </a:t>
                      </a: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Reducing the spread of cholera in the community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6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Dr Min </a:t>
                      </a:r>
                      <a:r>
                        <a:rPr lang="en-GB" sz="1600" b="1" dirty="0" err="1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Ko</a:t>
                      </a:r>
                      <a:r>
                        <a:rPr lang="en-GB" sz="16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1600" b="1" dirty="0" err="1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Ko</a:t>
                      </a: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 | WASH Officer, WASH in Emergencies- Partnerships, Grant Management &amp; Supply Tracking, UNICEF | Myanmar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34941704"/>
                  </a:ext>
                </a:extLst>
              </a:tr>
              <a:tr h="2639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12:30 – 13:30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Lunch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8600" algn="l"/>
                          <a:tab pos="274320" algn="l"/>
                        </a:tabLs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31010431"/>
                  </a:ext>
                </a:extLst>
              </a:tr>
              <a:tr h="9714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13:30 – 15:30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Session 8: </a:t>
                      </a: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Preparedness and Planning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Areas Health Cluster Coordinators  | Myanmar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 err="1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Dr</a:t>
                      </a: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 Thet HTET</a:t>
                      </a: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 (</a:t>
                      </a:r>
                      <a:r>
                        <a:rPr lang="en-US" sz="1000" dirty="0" err="1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Myikyina</a:t>
                      </a: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 – Northeast)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 err="1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Dr</a:t>
                      </a: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000" b="1" dirty="0" err="1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Theingi</a:t>
                      </a: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 MYINT</a:t>
                      </a: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 (</a:t>
                      </a:r>
                      <a:r>
                        <a:rPr lang="en-US" sz="1000" dirty="0" err="1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Sittwe</a:t>
                      </a: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 – </a:t>
                      </a:r>
                      <a:r>
                        <a:rPr lang="en-US" sz="1000" dirty="0" err="1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Rakhine</a:t>
                      </a: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)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 err="1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Dr</a:t>
                      </a: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000" b="1" dirty="0" err="1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Nant</a:t>
                      </a: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 Tin </a:t>
                      </a:r>
                      <a:r>
                        <a:rPr lang="en-US" sz="1000" b="1" dirty="0" err="1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Tin</a:t>
                      </a: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 SHWE</a:t>
                      </a: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 (</a:t>
                      </a:r>
                      <a:r>
                        <a:rPr lang="en-US" sz="1000" dirty="0" err="1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Lashio</a:t>
                      </a: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 – Northeast)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 err="1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Dr</a:t>
                      </a: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 Aung Phyo HEIN</a:t>
                      </a: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 (</a:t>
                      </a:r>
                      <a:r>
                        <a:rPr lang="en-US" sz="1000" dirty="0" err="1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Hakha</a:t>
                      </a: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 – Northwest)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 err="1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Dr</a:t>
                      </a: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 Nyan YEYINT PAING</a:t>
                      </a: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 (</a:t>
                      </a:r>
                      <a:r>
                        <a:rPr lang="en-US" sz="1000" dirty="0" err="1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Hpa</a:t>
                      </a: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-An – Southeast) 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 err="1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Dr</a:t>
                      </a: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000" b="1" dirty="0" err="1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Sann</a:t>
                      </a: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 WAI </a:t>
                      </a:r>
                      <a:r>
                        <a:rPr lang="en-US" sz="1000" b="1" dirty="0" err="1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WAI</a:t>
                      </a:r>
                      <a:r>
                        <a:rPr lang="en-US" sz="10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 LWIN</a:t>
                      </a: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 (</a:t>
                      </a:r>
                      <a:r>
                        <a:rPr lang="en-US" sz="1000" dirty="0" err="1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Tainggyi</a:t>
                      </a: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 – Southeast)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61729695"/>
                  </a:ext>
                </a:extLst>
              </a:tr>
              <a:tr h="4358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15:30-16:00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Session 9: Post-test / Workshop Evaluation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9544926"/>
                  </a:ext>
                </a:extLst>
              </a:tr>
              <a:tr h="3425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16:00 - 16:30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Calibri" panose="020F0502020204030204" pitchFamily="34" charset="0"/>
                        </a:rPr>
                        <a:t>Next steps and closure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Dr Ann Fortin</a:t>
                      </a: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, Health Cluster Coordinator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23433160"/>
                  </a:ext>
                </a:extLst>
              </a:tr>
            </a:tbl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49AE09C1-82B0-14A7-B10C-9D818B3E0C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0664" y="0"/>
            <a:ext cx="1267349" cy="58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6320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37D0270-6A54-FE99-5975-01D19F6460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15015" y="39217"/>
            <a:ext cx="1100269" cy="5094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17A280F-1E24-D101-F0F0-89BA8C1136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9616" y="548680"/>
            <a:ext cx="9075669" cy="590465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565A43A-A5AA-4C9B-A889-082958438003}"/>
              </a:ext>
            </a:extLst>
          </p:cNvPr>
          <p:cNvSpPr/>
          <p:nvPr/>
        </p:nvSpPr>
        <p:spPr>
          <a:xfrm>
            <a:off x="0" y="0"/>
            <a:ext cx="3429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4FEB6B3A-6BB1-47E6-AB2D-6B88B4F48B1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17142" b="5371"/>
          <a:stretch/>
        </p:blipFill>
        <p:spPr>
          <a:xfrm>
            <a:off x="-1" y="1772816"/>
            <a:ext cx="5375921" cy="5085184"/>
          </a:xfrm>
          <a:prstGeom prst="rect">
            <a:avLst/>
          </a:prstGeom>
        </p:spPr>
      </p:pic>
      <p:sp>
        <p:nvSpPr>
          <p:cNvPr id="5" name="Title 2">
            <a:extLst>
              <a:ext uri="{FF2B5EF4-FFF2-40B4-BE49-F238E27FC236}">
                <a16:creationId xmlns:a16="http://schemas.microsoft.com/office/drawing/2014/main" id="{E5F400D1-740A-4AEB-94FC-D8CC81A8075B}"/>
              </a:ext>
            </a:extLst>
          </p:cNvPr>
          <p:cNvSpPr txBox="1">
            <a:spLocks/>
          </p:cNvSpPr>
          <p:nvPr/>
        </p:nvSpPr>
        <p:spPr>
          <a:xfrm>
            <a:off x="8979613" y="4315145"/>
            <a:ext cx="3212387" cy="1119884"/>
          </a:xfrm>
          <a:prstGeom prst="rect">
            <a:avLst/>
          </a:prstGeom>
          <a:solidFill>
            <a:srgbClr val="00AAFF"/>
          </a:solidFill>
          <a:ln>
            <a:noFill/>
          </a:ln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80000"/>
              </a:lnSpc>
            </a:pPr>
            <a:r>
              <a:rPr lang="en-GB" sz="6000" b="1" dirty="0">
                <a:solidFill>
                  <a:schemeClr val="bg1"/>
                </a:solidFill>
                <a:latin typeface="Tw Cen MT" panose="020B0602020104020603" pitchFamily="34" charset="0"/>
              </a:rPr>
              <a:t>Thank you</a:t>
            </a:r>
            <a:endParaRPr lang="fr-FR" sz="6000" b="1" dirty="0">
              <a:solidFill>
                <a:schemeClr val="bg1"/>
              </a:solidFill>
              <a:latin typeface="Tw Cen MT" panose="020B06020201040206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4079060"/>
      </p:ext>
    </p:extLst>
  </p:cSld>
  <p:clrMapOvr>
    <a:masterClrMapping/>
  </p:clrMapOvr>
</p:sld>
</file>

<file path=ppt/theme/theme1.xml><?xml version="1.0" encoding="utf-8"?>
<a:theme xmlns:a="http://schemas.openxmlformats.org/drawingml/2006/main" name="master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master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042988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042988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eme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2" id="{095C05C0-32AA-4106-A43B-E7ABE4AC95DF}" vid="{1DA72B17-23CB-4A3C-9A9F-F08CABB073E9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6187A331D3B124194B99999A5B547F1" ma:contentTypeVersion="13" ma:contentTypeDescription="Create a new document." ma:contentTypeScope="" ma:versionID="9c437e84cb2d27eff4032a0ffce17a33">
  <xsd:schema xmlns:xsd="http://www.w3.org/2001/XMLSchema" xmlns:xs="http://www.w3.org/2001/XMLSchema" xmlns:p="http://schemas.microsoft.com/office/2006/metadata/properties" xmlns:ns3="bb4187f0-6ca0-4f19-8af5-1a190c641134" xmlns:ns4="48d3f898-3e8b-42ad-9a14-fd6f53b88bc5" targetNamespace="http://schemas.microsoft.com/office/2006/metadata/properties" ma:root="true" ma:fieldsID="39da26dd486ffcc88886b35f1823dff5" ns3:_="" ns4:_="">
    <xsd:import namespace="bb4187f0-6ca0-4f19-8af5-1a190c641134"/>
    <xsd:import namespace="48d3f898-3e8b-42ad-9a14-fd6f53b88bc5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4187f0-6ca0-4f19-8af5-1a190c64113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d3f898-3e8b-42ad-9a14-fd6f53b88bc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DB2D49E-5593-4771-A30E-A1B4F2BC7DFA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48d3f898-3e8b-42ad-9a14-fd6f53b88bc5"/>
    <ds:schemaRef ds:uri="bb4187f0-6ca0-4f19-8af5-1a190c641134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8789C3B9-7EE0-4C11-8557-8361310CBB3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2E0FA12-1BC8-400F-BB22-ADADE260336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b4187f0-6ca0-4f19-8af5-1a190c641134"/>
    <ds:schemaRef ds:uri="48d3f898-3e8b-42ad-9a14-fd6f53b88b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25081</TotalTime>
  <Words>543</Words>
  <Application>Microsoft Office PowerPoint</Application>
  <PresentationFormat>Widescreen</PresentationFormat>
  <Paragraphs>91</Paragraphs>
  <Slides>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Arial</vt:lpstr>
      <vt:lpstr>Arial Narrow</vt:lpstr>
      <vt:lpstr>Calibri</vt:lpstr>
      <vt:lpstr>Calibri Light</vt:lpstr>
      <vt:lpstr>Symbol</vt:lpstr>
      <vt:lpstr>Tw Cen MT</vt:lpstr>
      <vt:lpstr>Wingdings</vt:lpstr>
      <vt:lpstr>master</vt:lpstr>
      <vt:lpstr>Theme2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Agenda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Assessment</dc:title>
  <dc:creator>WHO AFRO</dc:creator>
  <cp:lastModifiedBy>FORTIN, Ann</cp:lastModifiedBy>
  <cp:revision>684</cp:revision>
  <cp:lastPrinted>2017-04-11T14:54:10Z</cp:lastPrinted>
  <dcterms:created xsi:type="dcterms:W3CDTF">2017-01-26T14:30:52Z</dcterms:created>
  <dcterms:modified xsi:type="dcterms:W3CDTF">2023-05-10T17:41:44Z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0x01010026187A331D3B124194B99999A5B547F1</vt:lpwstr>
  </property>
</Properties>
</file>