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46F51F-590C-4651-93C1-B0001711BCAE}" v="14" dt="2022-12-08T07:23:32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32" autoAdjust="0"/>
  </p:normalViewPr>
  <p:slideViewPr>
    <p:cSldViewPr snapToGrid="0">
      <p:cViewPr varScale="1">
        <p:scale>
          <a:sx n="75" d="100"/>
          <a:sy n="75" d="100"/>
        </p:scale>
        <p:origin x="32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e Thandar Win" userId="f3781b97-7cea-416d-bc21-53f63510b40f" providerId="ADAL" clId="{DB46F51F-590C-4651-93C1-B0001711BCAE}"/>
    <pc:docChg chg="custSel delSld modSld">
      <pc:chgData name="Moe Thandar Win" userId="f3781b97-7cea-416d-bc21-53f63510b40f" providerId="ADAL" clId="{DB46F51F-590C-4651-93C1-B0001711BCAE}" dt="2022-12-08T07:23:32.366" v="37" actId="1076"/>
      <pc:docMkLst>
        <pc:docMk/>
      </pc:docMkLst>
      <pc:sldChg chg="delSp modSp mod">
        <pc:chgData name="Moe Thandar Win" userId="f3781b97-7cea-416d-bc21-53f63510b40f" providerId="ADAL" clId="{DB46F51F-590C-4651-93C1-B0001711BCAE}" dt="2022-12-08T07:23:32.366" v="37" actId="1076"/>
        <pc:sldMkLst>
          <pc:docMk/>
          <pc:sldMk cId="3392063681" sldId="256"/>
        </pc:sldMkLst>
        <pc:spChg chg="del">
          <ac:chgData name="Moe Thandar Win" userId="f3781b97-7cea-416d-bc21-53f63510b40f" providerId="ADAL" clId="{DB46F51F-590C-4651-93C1-B0001711BCAE}" dt="2022-12-08T07:22:37.996" v="17" actId="478"/>
          <ac:spMkLst>
            <pc:docMk/>
            <pc:sldMk cId="3392063681" sldId="256"/>
            <ac:spMk id="9" creationId="{00000000-0000-0000-0000-000000000000}"/>
          </ac:spMkLst>
        </pc:spChg>
        <pc:spChg chg="del mod">
          <ac:chgData name="Moe Thandar Win" userId="f3781b97-7cea-416d-bc21-53f63510b40f" providerId="ADAL" clId="{DB46F51F-590C-4651-93C1-B0001711BCAE}" dt="2022-12-08T07:22:41.575" v="18" actId="478"/>
          <ac:spMkLst>
            <pc:docMk/>
            <pc:sldMk cId="3392063681" sldId="256"/>
            <ac:spMk id="10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1:37.356" v="9" actId="478"/>
          <ac:spMkLst>
            <pc:docMk/>
            <pc:sldMk cId="3392063681" sldId="256"/>
            <ac:spMk id="12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2:44.804" v="20" actId="478"/>
          <ac:spMkLst>
            <pc:docMk/>
            <pc:sldMk cId="3392063681" sldId="256"/>
            <ac:spMk id="13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2:43.619" v="19" actId="478"/>
          <ac:spMkLst>
            <pc:docMk/>
            <pc:sldMk cId="3392063681" sldId="256"/>
            <ac:spMk id="14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2:45.992" v="21" actId="478"/>
          <ac:spMkLst>
            <pc:docMk/>
            <pc:sldMk cId="3392063681" sldId="256"/>
            <ac:spMk id="15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2:46.899" v="22" actId="478"/>
          <ac:spMkLst>
            <pc:docMk/>
            <pc:sldMk cId="3392063681" sldId="256"/>
            <ac:spMk id="16" creationId="{00000000-0000-0000-0000-000000000000}"/>
          </ac:spMkLst>
        </pc:spChg>
        <pc:spChg chg="del">
          <ac:chgData name="Moe Thandar Win" userId="f3781b97-7cea-416d-bc21-53f63510b40f" providerId="ADAL" clId="{DB46F51F-590C-4651-93C1-B0001711BCAE}" dt="2022-12-08T07:22:48.257" v="23" actId="478"/>
          <ac:spMkLst>
            <pc:docMk/>
            <pc:sldMk cId="3392063681" sldId="256"/>
            <ac:spMk id="17" creationId="{00000000-0000-0000-0000-000000000000}"/>
          </ac:spMkLst>
        </pc:spChg>
        <pc:spChg chg="del mod">
          <ac:chgData name="Moe Thandar Win" userId="f3781b97-7cea-416d-bc21-53f63510b40f" providerId="ADAL" clId="{DB46F51F-590C-4651-93C1-B0001711BCAE}" dt="2022-12-08T07:22:55.863" v="26" actId="478"/>
          <ac:spMkLst>
            <pc:docMk/>
            <pc:sldMk cId="3392063681" sldId="256"/>
            <ac:spMk id="18" creationId="{00000000-0000-0000-0000-000000000000}"/>
          </ac:spMkLst>
        </pc:spChg>
        <pc:spChg chg="del mod">
          <ac:chgData name="Moe Thandar Win" userId="f3781b97-7cea-416d-bc21-53f63510b40f" providerId="ADAL" clId="{DB46F51F-590C-4651-93C1-B0001711BCAE}" dt="2022-12-08T07:22:35.458" v="16" actId="478"/>
          <ac:spMkLst>
            <pc:docMk/>
            <pc:sldMk cId="3392063681" sldId="256"/>
            <ac:spMk id="23" creationId="{00000000-0000-0000-0000-000000000000}"/>
          </ac:spMkLst>
        </pc:spChg>
        <pc:picChg chg="del">
          <ac:chgData name="Moe Thandar Win" userId="f3781b97-7cea-416d-bc21-53f63510b40f" providerId="ADAL" clId="{DB46F51F-590C-4651-93C1-B0001711BCAE}" dt="2022-12-08T07:21:41.226" v="10" actId="478"/>
          <ac:picMkLst>
            <pc:docMk/>
            <pc:sldMk cId="3392063681" sldId="256"/>
            <ac:picMk id="2" creationId="{00000000-0000-0000-0000-000000000000}"/>
          </ac:picMkLst>
        </pc:picChg>
        <pc:picChg chg="del">
          <ac:chgData name="Moe Thandar Win" userId="f3781b97-7cea-416d-bc21-53f63510b40f" providerId="ADAL" clId="{DB46F51F-590C-4651-93C1-B0001711BCAE}" dt="2022-12-08T07:21:42.251" v="11" actId="478"/>
          <ac:picMkLst>
            <pc:docMk/>
            <pc:sldMk cId="3392063681" sldId="256"/>
            <ac:picMk id="3" creationId="{00000000-0000-0000-0000-000000000000}"/>
          </ac:picMkLst>
        </pc:picChg>
        <pc:picChg chg="del">
          <ac:chgData name="Moe Thandar Win" userId="f3781b97-7cea-416d-bc21-53f63510b40f" providerId="ADAL" clId="{DB46F51F-590C-4651-93C1-B0001711BCAE}" dt="2022-12-08T07:22:32.584" v="13" actId="478"/>
          <ac:picMkLst>
            <pc:docMk/>
            <pc:sldMk cId="3392063681" sldId="256"/>
            <ac:picMk id="4" creationId="{00000000-0000-0000-0000-000000000000}"/>
          </ac:picMkLst>
        </pc:picChg>
        <pc:picChg chg="del">
          <ac:chgData name="Moe Thandar Win" userId="f3781b97-7cea-416d-bc21-53f63510b40f" providerId="ADAL" clId="{DB46F51F-590C-4651-93C1-B0001711BCAE}" dt="2022-12-08T07:21:33.803" v="6" actId="478"/>
          <ac:picMkLst>
            <pc:docMk/>
            <pc:sldMk cId="3392063681" sldId="256"/>
            <ac:picMk id="11" creationId="{00000000-0000-0000-0000-000000000000}"/>
          </ac:picMkLst>
        </pc:picChg>
        <pc:picChg chg="mod">
          <ac:chgData name="Moe Thandar Win" userId="f3781b97-7cea-416d-bc21-53f63510b40f" providerId="ADAL" clId="{DB46F51F-590C-4651-93C1-B0001711BCAE}" dt="2022-12-08T07:23:11.833" v="31" actId="14100"/>
          <ac:picMkLst>
            <pc:docMk/>
            <pc:sldMk cId="3392063681" sldId="256"/>
            <ac:picMk id="19" creationId="{00000000-0000-0000-0000-000000000000}"/>
          </ac:picMkLst>
        </pc:picChg>
        <pc:picChg chg="mod">
          <ac:chgData name="Moe Thandar Win" userId="f3781b97-7cea-416d-bc21-53f63510b40f" providerId="ADAL" clId="{DB46F51F-590C-4651-93C1-B0001711BCAE}" dt="2022-12-08T07:23:32.366" v="37" actId="1076"/>
          <ac:picMkLst>
            <pc:docMk/>
            <pc:sldMk cId="3392063681" sldId="256"/>
            <ac:picMk id="20" creationId="{00000000-0000-0000-0000-000000000000}"/>
          </ac:picMkLst>
        </pc:picChg>
        <pc:picChg chg="del">
          <ac:chgData name="Moe Thandar Win" userId="f3781b97-7cea-416d-bc21-53f63510b40f" providerId="ADAL" clId="{DB46F51F-590C-4651-93C1-B0001711BCAE}" dt="2022-12-08T07:21:43.401" v="12" actId="478"/>
          <ac:picMkLst>
            <pc:docMk/>
            <pc:sldMk cId="3392063681" sldId="256"/>
            <ac:picMk id="22" creationId="{00000000-0000-0000-0000-000000000000}"/>
          </ac:picMkLst>
        </pc:picChg>
      </pc:sldChg>
      <pc:sldChg chg="del">
        <pc:chgData name="Moe Thandar Win" userId="f3781b97-7cea-416d-bc21-53f63510b40f" providerId="ADAL" clId="{DB46F51F-590C-4651-93C1-B0001711BCAE}" dt="2022-12-08T07:21:30.773" v="5" actId="2696"/>
        <pc:sldMkLst>
          <pc:docMk/>
          <pc:sldMk cId="3447412221" sldId="257"/>
        </pc:sldMkLst>
      </pc:sldChg>
      <pc:sldChg chg="del">
        <pc:chgData name="Moe Thandar Win" userId="f3781b97-7cea-416d-bc21-53f63510b40f" providerId="ADAL" clId="{DB46F51F-590C-4651-93C1-B0001711BCAE}" dt="2022-12-08T07:21:05.509" v="0" actId="2696"/>
        <pc:sldMkLst>
          <pc:docMk/>
          <pc:sldMk cId="2108486508" sldId="258"/>
        </pc:sldMkLst>
      </pc:sldChg>
      <pc:sldChg chg="del">
        <pc:chgData name="Moe Thandar Win" userId="f3781b97-7cea-416d-bc21-53f63510b40f" providerId="ADAL" clId="{DB46F51F-590C-4651-93C1-B0001711BCAE}" dt="2022-12-08T07:21:12.197" v="1" actId="2696"/>
        <pc:sldMkLst>
          <pc:docMk/>
          <pc:sldMk cId="191744599" sldId="261"/>
        </pc:sldMkLst>
      </pc:sldChg>
      <pc:sldChg chg="del">
        <pc:chgData name="Moe Thandar Win" userId="f3781b97-7cea-416d-bc21-53f63510b40f" providerId="ADAL" clId="{DB46F51F-590C-4651-93C1-B0001711BCAE}" dt="2022-12-08T07:21:17.790" v="3" actId="2696"/>
        <pc:sldMkLst>
          <pc:docMk/>
          <pc:sldMk cId="2706533519" sldId="262"/>
        </pc:sldMkLst>
      </pc:sldChg>
      <pc:sldChg chg="del">
        <pc:chgData name="Moe Thandar Win" userId="f3781b97-7cea-416d-bc21-53f63510b40f" providerId="ADAL" clId="{DB46F51F-590C-4651-93C1-B0001711BCAE}" dt="2022-12-08T07:21:14.973" v="2" actId="2696"/>
        <pc:sldMkLst>
          <pc:docMk/>
          <pc:sldMk cId="2910856597" sldId="263"/>
        </pc:sldMkLst>
      </pc:sldChg>
      <pc:sldChg chg="del">
        <pc:chgData name="Moe Thandar Win" userId="f3781b97-7cea-416d-bc21-53f63510b40f" providerId="ADAL" clId="{DB46F51F-590C-4651-93C1-B0001711BCAE}" dt="2022-12-08T07:21:05.509" v="0" actId="2696"/>
        <pc:sldMkLst>
          <pc:docMk/>
          <pc:sldMk cId="3242259917" sldId="264"/>
        </pc:sldMkLst>
      </pc:sldChg>
      <pc:sldChg chg="del">
        <pc:chgData name="Moe Thandar Win" userId="f3781b97-7cea-416d-bc21-53f63510b40f" providerId="ADAL" clId="{DB46F51F-590C-4651-93C1-B0001711BCAE}" dt="2022-12-08T07:21:23.992" v="4" actId="2696"/>
        <pc:sldMkLst>
          <pc:docMk/>
          <pc:sldMk cId="3575246962" sldId="265"/>
        </pc:sldMkLst>
      </pc:sldChg>
      <pc:sldChg chg="del">
        <pc:chgData name="Moe Thandar Win" userId="f3781b97-7cea-416d-bc21-53f63510b40f" providerId="ADAL" clId="{DB46F51F-590C-4651-93C1-B0001711BCAE}" dt="2022-12-08T07:21:05.509" v="0" actId="2696"/>
        <pc:sldMkLst>
          <pc:docMk/>
          <pc:sldMk cId="3594613235" sldId="266"/>
        </pc:sldMkLst>
      </pc:sldChg>
      <pc:sldChg chg="del">
        <pc:chgData name="Moe Thandar Win" userId="f3781b97-7cea-416d-bc21-53f63510b40f" providerId="ADAL" clId="{DB46F51F-590C-4651-93C1-B0001711BCAE}" dt="2022-12-08T07:21:05.509" v="0" actId="2696"/>
        <pc:sldMkLst>
          <pc:docMk/>
          <pc:sldMk cId="4101442151" sldId="267"/>
        </pc:sldMkLst>
      </pc:sldChg>
      <pc:sldChg chg="del">
        <pc:chgData name="Moe Thandar Win" userId="f3781b97-7cea-416d-bc21-53f63510b40f" providerId="ADAL" clId="{DB46F51F-590C-4651-93C1-B0001711BCAE}" dt="2022-12-08T07:21:05.509" v="0" actId="2696"/>
        <pc:sldMkLst>
          <pc:docMk/>
          <pc:sldMk cId="3755717901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7BA4F-8AB0-409E-8271-59B704F6C26E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503DF-E179-408A-A1BC-FC9E7703A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57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A4767-E776-4E83-A647-4034532E5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F9F6F-D317-4E1E-93C9-EA94569D5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2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9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6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7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8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5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8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8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7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98397-3071-4346-8FF8-6333E0C9D23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0563-6517-44EC-AD4A-4CA6F19A6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6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846"/>
            <a:ext cx="4930479" cy="621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0" y="647846"/>
            <a:ext cx="5283200" cy="621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26494" cy="53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6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Kyaw Lin Aung</dc:creator>
  <cp:lastModifiedBy>Moe Thandar Win</cp:lastModifiedBy>
  <cp:revision>49</cp:revision>
  <cp:lastPrinted>2022-01-17T07:10:51Z</cp:lastPrinted>
  <dcterms:created xsi:type="dcterms:W3CDTF">2022-01-15T09:45:41Z</dcterms:created>
  <dcterms:modified xsi:type="dcterms:W3CDTF">2022-12-08T07:23:34Z</dcterms:modified>
</cp:coreProperties>
</file>