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2EB677-A7A4-4EFE-8BF0-709C21A4B13D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FD3131-D527-44C3-A140-E762D259A5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PERSPECTIVES : What do we want to achieve through </a:t>
            </a:r>
            <a:r>
              <a:rPr lang="en-US" dirty="0" err="1" smtClean="0"/>
              <a:t>etwg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Follow up to “Appreciative Inquiry Process”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Government/ministries : key challenging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improve school retention rates</a:t>
            </a:r>
          </a:p>
          <a:p>
            <a:r>
              <a:rPr lang="en-US" dirty="0" smtClean="0"/>
              <a:t>To upgrade the quality of teachers</a:t>
            </a:r>
          </a:p>
          <a:p>
            <a:r>
              <a:rPr lang="en-US" dirty="0" smtClean="0"/>
              <a:t>Capacity building for education personnel at all levels</a:t>
            </a:r>
          </a:p>
          <a:p>
            <a:r>
              <a:rPr lang="en-US" dirty="0" smtClean="0"/>
              <a:t>Research, monitoring and assessment of education programs</a:t>
            </a:r>
          </a:p>
          <a:p>
            <a:r>
              <a:rPr lang="en-US" dirty="0" smtClean="0"/>
              <a:t>To expand second chance education: TEMIS, SSA/SIP nation-wide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Governmet</a:t>
            </a:r>
            <a:r>
              <a:rPr lang="en-US" dirty="0" smtClean="0"/>
              <a:t>/ministries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assist technical support for formulation of education policy and sector review</a:t>
            </a:r>
          </a:p>
          <a:p>
            <a:r>
              <a:rPr lang="en-US" dirty="0" smtClean="0"/>
              <a:t>To form as a coordination body to link government, NGOs, INGOs and development partners</a:t>
            </a:r>
          </a:p>
          <a:p>
            <a:r>
              <a:rPr lang="en-US" dirty="0" smtClean="0"/>
              <a:t>To support the implementation of government education policy (CPE, English teacher proficiency, computers, improvement of school infrastructure)</a:t>
            </a:r>
          </a:p>
          <a:p>
            <a:r>
              <a:rPr lang="en-US" dirty="0" smtClean="0"/>
              <a:t>To undertake education research, studies, survey to obtain evidence-based data and information</a:t>
            </a:r>
          </a:p>
          <a:p>
            <a:r>
              <a:rPr lang="en-US" dirty="0" smtClean="0"/>
              <a:t>To establish data and information network system to support MOE+MOSWRR.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NGOs perspectives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ETWG as a coordinating body to collect data and have database, mapping of who is doing what</a:t>
            </a:r>
          </a:p>
          <a:p>
            <a:r>
              <a:rPr lang="en-US" dirty="0" smtClean="0"/>
              <a:t>To find out gaps and needs</a:t>
            </a:r>
          </a:p>
          <a:p>
            <a:r>
              <a:rPr lang="en-US" dirty="0" smtClean="0"/>
              <a:t>Explore strategic plan to see if it is in line with government long term plan and convince donors</a:t>
            </a:r>
          </a:p>
          <a:p>
            <a:r>
              <a:rPr lang="en-US" dirty="0" smtClean="0"/>
              <a:t>ETWG as an information sharing center (from all parties) MDG/EFA reports</a:t>
            </a:r>
          </a:p>
          <a:p>
            <a:r>
              <a:rPr lang="en-US" dirty="0" smtClean="0"/>
              <a:t>Sharing of evidence based practices/success stories and technical expertise in a plural voice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NGOS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 ETWG in NPA process</a:t>
            </a:r>
          </a:p>
          <a:p>
            <a:r>
              <a:rPr lang="en-US" dirty="0" smtClean="0"/>
              <a:t>Identify priorities and advocate (Government and donors)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partners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 in development of sound education sector plan</a:t>
            </a:r>
          </a:p>
          <a:p>
            <a:r>
              <a:rPr lang="en-US" dirty="0" smtClean="0"/>
              <a:t>Collection of best practices and results: evidence from the ground</a:t>
            </a:r>
          </a:p>
          <a:p>
            <a:r>
              <a:rPr lang="en-US" dirty="0" smtClean="0"/>
              <a:t>Identification of key issues from the ground</a:t>
            </a:r>
          </a:p>
          <a:p>
            <a:r>
              <a:rPr lang="en-US" dirty="0" smtClean="0"/>
              <a:t>Functioning </a:t>
            </a:r>
            <a:r>
              <a:rPr lang="en-US" smtClean="0"/>
              <a:t>coordination mechanism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256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PERSPECTIVES : What do we want to achieve through etwg?</vt:lpstr>
      <vt:lpstr>Government/ministries : key challenging areas</vt:lpstr>
      <vt:lpstr>Governmet/ministries perspectives</vt:lpstr>
      <vt:lpstr>NGOs perspectives </vt:lpstr>
      <vt:lpstr>NGOS perspectives</vt:lpstr>
      <vt:lpstr>Development partners perspectives</vt:lpstr>
    </vt:vector>
  </TitlesOfParts>
  <Company>Save the Children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: What do we want to achieve through etwg?</dc:title>
  <dc:creator>shein</dc:creator>
  <cp:lastModifiedBy>shein</cp:lastModifiedBy>
  <cp:revision>4</cp:revision>
  <dcterms:created xsi:type="dcterms:W3CDTF">2012-01-26T08:21:37Z</dcterms:created>
  <dcterms:modified xsi:type="dcterms:W3CDTF">2012-01-26T08:58:02Z</dcterms:modified>
</cp:coreProperties>
</file>